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7" r:id="rId2"/>
    <p:sldId id="463" r:id="rId3"/>
    <p:sldId id="464" r:id="rId4"/>
    <p:sldId id="46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D26"/>
    <a:srgbClr val="FFFFFF"/>
    <a:srgbClr val="151B28"/>
    <a:srgbClr val="111F2A"/>
    <a:srgbClr val="101E29"/>
    <a:srgbClr val="29415B"/>
    <a:srgbClr val="003366"/>
    <a:srgbClr val="F8F8F8"/>
    <a:srgbClr val="48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5597" autoAdjust="0"/>
  </p:normalViewPr>
  <p:slideViewPr>
    <p:cSldViewPr>
      <p:cViewPr varScale="1">
        <p:scale>
          <a:sx n="128" d="100"/>
          <a:sy n="128" d="100"/>
        </p:scale>
        <p:origin x="109" y="1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39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4F40D0-8805-418F-9372-244023064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70B0-78CB-40F6-BA14-D56642C61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43FE1-07D7-45A9-A761-1F7D5C28CDD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FAAC-9B07-49A2-9108-48B2E801E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BC2C6-A96C-4376-AB19-007EE4BD7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88197-EDCE-420F-859F-8D548881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6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0 9668,'0'0'161,"0"18"-63,-5 67 246,-9 38-344,-1 6 334,3 41-334,13-190-62,1 0 1,1 0-1,1 0 1,1 1-1,0-1 1,2 1-1,7-16 62,-1 5 118,2 0 0,1 1-1,2 1 1,10-13-118,-25 37 26,0-1 1,1 1-1,-1 0 0,1 0 1,0 0-1,0 0 0,1 1 1,-1-1-1,1 1 0,-1 0 1,1 1-1,0-1 0,0 1 1,0 0-1,1 0 0,-1 1 1,0-1-1,1 1 0,-1 0 1,1 1-1,-1-1 0,1 1 1,-1 0-1,4 1-26,-6-1 7,-1 0-1,1 0 1,-1 1-1,0-1 1,1 1 0,-1 0-1,0 0 1,1 0-1,-1 0 1,0 0 0,0 0-1,0 0 1,0 1-1,0-1 1,0 1 0,1 0-7,1 3 10,0-1 0,0 1 0,-1 0 1,1 0-1,-1 0 0,3 5-10,1 8 21,1 0 0,-2 0 0,3 17-21,-4-15 0,-4-13-35,1 1 0,0-1-1,0 1 1,0-1 0,1 0-1,0 0 1,0 0 0,1 0-1,0-1 1,0 1-1,0-1 1,1 0 0,1 1 35,-1-3-825,-1 0 0,0 0 0,0 1 0,-1-1 1,1 1-1,1 4 825,-3-3-4370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51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 8964,'0'0'2884,"0"0"-1841,0 0-410,0 0 52,1 19-263,-1-16-407,0 39 135,-1 0 0,-6 32-150,-6 41-752,5-1 1,6 55 751,2-168-112,0 0-1,-1 0 0,1 0 0,0 0 0,1 1 0,-1-1 0,0 0 0,0 0 0,0 0 0,1 0 0,-1 0 0,0 0 0,1 0 0,-1 0 0,1 0 1,-1 0-1,1 0 0,0 0 0,-1 0 0,1 0 0,0 0 0,0 0 0,0-1 0,0 1 0,-1 0 0,2 0 113,0-1-207,1 1 0,-1-1 0,1 1 0,-1-1 0,1 0 0,-1 0 0,1 0 0,-1 0 0,1 0-1,-1-1 1,1 1 0,0-1 207,6-2-73,1 0-1,-1-1 1,0 0-1,0 0 0,0-1 1,-1 0-1,0-1 1,1 0 73,36-22 113,-34 23 62,2 1 0,-1 0 0,0 0 1,1 1-1,0 1 0,0 0 0,0 1 0,0 0 0,0 1 0,4 1-175,-14 0 145,-1-1-1,1 1 1,0 0 0,0 0 0,-1 0 0,1 0 0,-1 0 0,1 1 0,-1-1 0,1 1 0,-1-1 0,0 1-1,0 0 1,1 0 0,-1 0 0,-1 0 0,1 1 0,0-1 0,-1 0 0,1 1 0,-1-1 0,1 1 0,-1-1 0,0 1-1,0 0 1,-1 0 0,1-1 0,0 1 0,-1 0 0,0 0 0,1 0 0,-1 0 0,0-1 0,-1 1 0,1 0 0,0 0-1,-1 0 1,0 0 0,1-1 0,-1 1 0,0 0 0,-1-1 0,1 1 0,-1 0-145,-3 6 115,-1-1 1,-1 0-1,1 0 1,-2 0-1,1-1 1,-1 0-1,0 0 1,-3 1-116,-2 2 46,0-2-1,-1 0 1,0 0 0,0-1-1,-6 1-45,14-5-87,0-2-1,0 1 0,0-1 1,0 0-1,0 0 0,-4 0 88,-11-3-3326,10-1-2189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5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5779,'0'0'256,"0"0"-256,0 0-609,0 0 369,2 96-592,-2-69-1297,0-18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5.8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1185,'0'0'480,"0"0"-112,0 105-256,5-73-112,-1-23-96,-2 0-1697</inkml:trace>
  <inkml:trace contextRef="#ctx0" brushRef="#br0" timeOffset="1">39 535 624,'0'0'897,"0"110"-577,0-70-192,0-2-128,0-30-16,0-3-1681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6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0 608,'0'0'304,"0"0"-74,6 19-81,41 117-47,-42-114 125,-1 1 0,-1 0 0,-1 0 0,0 0 0,-3 12-227,6 62 1183,-3-63-2039,-1 30 856,-1-52-627,0 17-1185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6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1 832,'0'0'683,"0"0"-285,-4 18-115,-33 122 152,32-117 122,0 0 0,2 1 0,0 12-557,1-6 807,-2 46 53,4 31-860,0-43 191,0-64-209,0 0 0,0 0-1,0 1 1,0-1 0,0 0 0,0 0-1,0 0 1,0 0 0,0 1 0,0-1-1,0 0 1,0 0 0,0 0 0,0 0-1,0 1 1,0-1 0,0 0 0,0 0-1,0 0 1,0 0 0,1 0 0,-1 1-1,0-1 1,0 0 0,0 0 0,0 0-1,0 0 1,0 0 0,0 0 0,0 1-1,1-1 1,-1 0 0,0 0 0,0 0-1,0 0 1,0 0 0,0 0 0,1 0-1,-1 0 1,0 0 0,0 0 0,0 0-1,0 0 1,1 0 18,-1 0-2492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6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8772,'0'0'1889,"0"0"-1585,0 0-304,0 0-160,0 0 160,0 0 0,124-36 80,-80 26-112,-4 0 32,-5-1-384,-5 4-849,-5 4-111,-4 1-401,-19 2-48,-2 0-848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7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16 6627,'0'0'526,"0"0"-286,0 0 123,0 0 93,0 0-181,19-2-102,122-6 99,-107 2-1638,-33 6-427,-3 0 371,-9 4 1478,0 0 0,0 0 0,1 1-1,-1 1 1,1 0 0,0 0 0,-8 7-56,7-5 332,-4 2 358,-1 1-1,2 1 1,0 0-1,-3 4-689,13-12 106,0 1 0,0-1-1,1 0 1,0 1-1,0 0 1,0 0-1,1 0 1,0 0 0,-1 0-1,2 0 1,-1 1-1,1-1 1,0 1 0,0-1-1,0 1 1,1 2-106,0 2 18,1 0 1,0 1 0,1-1-1,0 0 1,0 0 0,1 0-1,1-1 1,0 1 0,0-1-1,1 0 1,4 8-19,-2-5 29,0 1 0,-1 0 0,-1 0 1,0 0-1,-1 1 0,0 0 0,-1-1 0,-1 1 0,0 0 0,-1 1 0,0 0-29,-2-12 11,1-1 0,-1 0-1,1 0 1,-1 0 0,0 1-1,0-1 1,0 0 0,0 0-1,0 0 1,0 0 0,-1 0-1,1-1 1,0 1 0,-1 0-1,0-1 1,1 1 0,-1-1-1,0 1 1,0-1 0,0 0-1,0 0 1,0 0 0,0 0-1,0 0 1,0 0 0,-1 0-11,2-1-162,-1 1 1,1 0 0,-1-1-1,1 1 1,-1-1 0,0 0-1,1 0 1,-1 1 0,0-1-1,1 0 1,-1 0 0,0 0-1,1-1 1,-1 1 0,1 0-1,-1-1 1,0 1 0,1-1-1,-1 1 1,1-1 0,-1 0-1,1 1 1,-1-1 0,1 0-1,0 0 1,-1 0 0,1 0 0,0-1-1,0 1 1,0 0 0,0 0-1,0-1 1,0 1 0,-1-2 161,-6-19-3591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7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7187,'0'0'272,"0"0"145,0 0 975,0 0-639,124-27-305,-86 23 0,6 1-320,5-4-48,5-7-80,-37 6-96,-2-1-3298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9.3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0 1361,'-2'18'426,"-4"31"-220,-21 258 834,26 11 398,3-293-1596,1 0 0,4 13 158,-3-20-183,-3-10-668</inkml:trace>
  <inkml:trace contextRef="#ctx0" brushRef="#br0" timeOffset="1">109 1289 3938,'0'0'1264,"0"0"-463,-9 115-321,1-80-256,3 3-160,1-4-48,4 2 32,0-2 0,0 1-96,0-3 48,0 3-864,2-6-385,3 0-560,-5-25 225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9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16 8340,'0'0'1030,"0"0"-969,0 0-114,7-3 18,1-1-20,-5 3-13,0-1 1,0 1-1,0 0 1,0 0-1,0 0 1,0 1-1,0-1 1,0 1-1,0-1 1,0 1-1,1 0 68,-8 17-664,-8-3 699,-1 0 0,0-1 0,0 0 0,-1-1 0,-13 7-35,-1 4 52,17-14 35,1 0 1,0 1-1,1-1 1,0 2 0,-5 7-88,10-13 80,1 1 1,-1 0-1,2 0 0,-1 1 1,0-1-1,1 1 1,0-1-1,1 1 1,0-1-1,0 1 1,0 0-1,1 1-80,-1 5 57,1 0 1,1 0-1,0-1 0,1 1 1,0-1-1,1 1 1,1-1-1,-1 0 0,2 0 1,0 1-58,1 1 50,-1 1 0,0 0 1,-1 0-1,-1 0 0,0 0 1,-1 1-1,-1-1 0,0 15-50,-2-28 16,1 1 0,0-1 0,-1 0 0,1 0-1,-1 0 1,1 1 0,-1-1 0,0 0-1,0 0 1,0 0 0,0 0 0,-1-1 0,1 1-1,0 0 1,-1 0 0,1-1 0,-1 1 0,0-1-1,1 1 1,-1-1 0,0 0 0,0 0-1,0 0 1,0 0 0,0 0 0,0 0 0,0 0-1,0 0 1,-2-1-16,2 1-81,-1 0 0,0-1 0,0 1 0,0-1 0,0 0 0,0 0 0,-1 0 0,1 0 0,0 0 0,0-1 0,1 0 0,-1 1 0,0-1 0,0 0 0,0 0 0,0-1 0,1 1 0,-1 0 0,0-1 0,1 0 0,-1 0 0,1 0-1,-1 0 82,-22-34-2227,13 5-721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0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1 119 4978,'0'0'1073,"0"0"-81,147-52 289,-97 49-225,-1 3-431,3 0 95,-4-2-400,-1-3-64,-1-2-192,-4-5 0,-4-5-64,-34 8-704,-2-3-3074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52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0 218 9492,'0'0'601,"0"0"-191,0 0 1,0 0-293,12 2-1,66 4 1757,76-5-1874,-85-1 242,165-9 679,43-15-921,-38 3 183,620-34-23,34-3 147,-849 55-279,1053-54 427,-812 62-263,-192 1-131,0 4 1,1 5-62,62 20 28,20 4 141,-127-35 402,-49-4-544,0 0 0,0 0-70,0 28-8014,0-15 2934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1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52 3650,'0'0'3764,"0"0"-1944,0 0-457,0 0-291,0 0-141,-5-3-349,5 2-578,-1 1 0,1-1 0,-1 1-1,1-1 1,0 1 0,-1 0 0,1-1 0,-1 1 0,0-1-1,1 1 1,-1 0 0,1 0 0,-1-1 0,1 1 0,-1 0 0,0 0-1,1 0 1,-1 0 0,0-1 0,1 1 0,-1 0 0,1 0-1,-1 0 1,0 1 0,1-1 0,-1 0 0,0 0 0,1 0 0,-1 0-1,1 0 1,-1 1 0,0-1 0,1 0 0,-1 1 0,1-1-1,-1 0 1,1 1 0,-1-1 0,1 1 0,-1-1 0,1 1-4,-1 2 9,0 0-1,1 0 1,0 0 0,-1 0 0,1 0 0,0 0 0,1-1 0,-1 1 0,1 0-1,-1 0 1,1 0 0,0 2-9,1-1-11,0 1 0,-1-1 0,1 0 0,1 0 0,-1 0 0,1 0 0,-1 0 0,1 0 0,0-1 0,1 1 0,-1-1 0,0 0 0,1 0 0,0 0 0,0-1 0,0 1 0,0-1 0,0 0 0,0 0 0,0 0 0,1-1 0,-1 1 0,1-1 0,-1 0 0,1 0 11,7 1-270,0 0 1,0-1 0,-1 0-1,1-1 1,0-1-1,0 1 1,0-2 0,-1 0-1,9-2 270,-6-1-395,0 0 0,0-1 0,-1-1 0,0 0 0,0-1 0,10-8 395,-1-1-1077,-1 0-1,-1-1 1,2-4 1077,1-10-3399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1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0 3153,'0'0'2906,"0"0"-1354,0 0-893,0 17 83,-4 72 619,-7 34-1361,-10 66 494,-7 56-215,18-185-384,-2-1 0,-20 57 105,31-112-23,-15 32-336,15-35 365,1 1-1,-1-1 1,0 0 0,0 0 0,0 0 0,0 0 0,0 0-1,0 0 1,-1 0 0,1 0 0,0 0 0,0-1-1,-1 1 1,1 0 0,0-1 0,-1 1 0,1-1-1,-1 1 1,1-1 0,0 0 0,-1 0 0,1 1 0,-1-1-6,0-1 59,1 1 0,-1-1 1,0 1-1,1-1 0,-1 0 1,1 0-1,-1 0 0,1 1 1,0-1-1,-1-1 1,1 1-1,0 0 0,-1 0 1,1 0-1,0-1 0,0 1 1,0 0-1,0-1 0,1 1 1,-1-1-1,0 0 1,0 1-1,1-1 0,-1 1 1,1-2-60,-13-45 586,13 48-583,-3-14 58,1-1 0,1 1 0,0 0 0,1 0 0,0 0 0,1-1 0,1 1 0,0 0 0,1 0 0,1 0 0,0 1 0,0-1 1,2 1-1,-1 0 0,2 0 0,0 1 0,0 0 0,1 0 0,6-6-61,0-1-112,1 0-1,1 0 1,1 2-1,1 0 1,0 1-1,9-5 113,24-15-3129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8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3330,'0'0'2209,"0"0"-2209,0 0-897,-17 101-528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8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3153,'0'0'497,"8"98"-97,-8-62-208,0-1-80,0 3-16,0-1-80,0 6-32,0 2-32,0 7-816,0-37-1073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4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1176 1185,'0'0'3105,"0"0"-1990,0 0-755,0 0-45,0 0 67,0 0 63,-3 15 1679,-1-14-1601,1 0 0,0-1 0,-1 1 0,1-1 0,0 0 0,-1 0 0,1-1 0,0 1 0,-4-1-523,5 0 122,-1 0 0,1 0-1,0 0 1,-1 0 0,1 0 0,0 0 0,0-1 0,0 1-1,0-1 1,0 1 0,0-1-122,-4-5-13,1-1-1,-1 1 1,1-1-1,1 0 1,0-1 0,-3-5 13,6 12 54,-26-62-57,3-1-1,3-1 1,3-1-1,3-1 0,2-1 1,0-39 3,8 60-10,1-1 0,3 0 0,2 1 0,2-1-1,2 1 1,2-1 0,3 2 0,1-1 0,13-32 10,-12 52-200,4-11 345,-12 15-6367,-4 37 1129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4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430 0 7748,'0'0'565,"0"0"-389,0 0 126,4 16 351,-3-11-585,5 21 553,-1 0 1,-2 0-1,1 25-621,-3-23 315,-1-15-129,0 1 0,0-1 0,-1 0 0,-1 1 0,-1 7-186,1-16 79,1-1 0,-1 0 0,1 0-1,-1 0 1,0 0 0,-1-1 0,1 1 0,0 0-1,-1-1 1,0 0 0,0 0 0,0 1 0,0-2-1,-1 1 1,1 0 0,-1-1 0,0 1 0,0-1-1,-2 1-78,-7 2 213,-1-1-1,0 0 1,0-1-1,-1-1 0,1 0 1,-1-1-1,1 0 1,-1-1-1,-12-2-212,5 1 132,0-1-93,-1-2-1,1 0 1,0-2 0,0 0-1,1-1 1,0-2-1,-6-3-38,16 8-6,7 2-413,-11-6 1063,11-1-6290,4 7-189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7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49 8900,'0'0'1097,"0"0"-599,0 0-156,0 0-198,0 0-136,1-8-112,-1 5 82,0 0 14,1 1-1,-1-1 1,0 1-1,1-1 1,0 1-1,-1-1 0,1 1 1,0-1-1,2-1 9,-3 3-9,1 0-1,0 0 1,0 0 0,0 1-1,0-1 1,0 0-1,0 0 1,0 1-1,0-1 1,0 1 0,0-1-1,0 1 1,1 0-1,-1-1 1,0 1-1,0 0 1,0 0-1,1-1 1,-1 1 0,0 0-1,0 0 1,0 1-1,1-1 1,-1 0-1,0 0 1,0 1 0,0-1-1,2 1 10,-2-1-32,1 1-1,0 0 1,0 0 0,0 0-1,0 0 1,-1 0 0,1 0-1,0 0 1,-1 1 0,1-1-1,-1 1 1,0-1 0,1 1-1,-1 0 1,0-1-1,0 1 1,0 0 0,0 0-1,0-1 1,-1 1 0,1 0-1,0 0 1,-1 0 0,1 0-1,-1 2 33,2 7-94,-1 0-1,0 1 1,-1 0-1,0 2 95,0-6-21,0 9-173,-2 0 1,0 0-1,0-1 0,-2 1 1,0-1-1,-1 1 1,0-1-1,-1-1 1,-1 1-1,-1-1 1,0 0-1,-9 11 194,4-9 267,1-1 0,-2-1-1,0 0 1,-1-1-1,0 0 1,-1-1 0,-1-1-1,0-1 1,0 0 0,-10 4-267,25-15 240,1 1 1,-1 0-1,1-1 1,-1 1-1,1 0 1,-1 0-1,1 0 1,0 0-1,-1 0 1,1 1-1,0-1 1,-1 1-241,6 3 669,13-2-948,54 1 281,70-4-2,-88-1-560,-33 2-61,-15-1 314,-1 1 0,0-1 0,1 0 0,-1-1 0,0 1 0,1-1 0,-1 0 0,0 0 0,1 0-1,-1 0 1,0-1 0,2-1 307,9-5-3332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7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2657,'0'0'9012,"0"0"-9012,0 0-128,0 0 80,0 0 16,0 0 32,126 0 192,-85 24-144,1 8 64,-6 4-112,-6 6-768,-26-25-2129,-4-2-3042</inkml:trace>
  <inkml:trace contextRef="#ctx0" brushRef="#br0" timeOffset="1">39 276 11413,'0'0'1505,"0"0"-1297,0 0-208,0 0-112,0 0 96,47-103 16,22 46 0,15-5-32,-48 34-2673,-5 6-2194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8.0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9829,'0'0'-115,"0"0"69,0 0 62,0 0-48,16-2-16,1 0 18,0 1-1,15 1 31,-31 0-3,0 0 0,0 0 0,0 0 0,-1 1 0,1-1 0,0 0 0,0 0-1,0 1 1,0-1 0,-1 0 0,1 1 0,0-1 0,0 1 0,-1-1 0,1 1 0,0 0 0,-1-1 0,1 1 0,0 0 0,-1-1-1,1 1 1,-1 0 0,1 0 0,-1-1 0,0 1 0,1 0 0,-1 0 0,0 0 3,1 23-27,-2-16 36,2 3 11,-1-1 0,-1 0-1,0 1 1,0-1 0,-1 0 0,0 0-1,-1 0 1,0 0 0,0 0 0,-1-1 0,-1 1-1,-1 0-19,5-8 48,0 0-1,0-1 0,0 1 0,0 0 1,1 0-1,-1 0 0,0 0 0,1 0 1,-1 0-1,1 0 0,0 0 0,-1 0 1,1 0-1,0 0 0,0 0 0,1 1-47,-1-2 15,1 0 0,0 0-1,0 1 1,0-1 0,0 0-1,0-1 1,0 1 0,0 0-1,0 0 1,0 0-1,0-1 1,0 1 0,1 0-1,-1-1 1,0 1 0,0-1-1,1 0 1,-1 1-1,0-1 1,1 0 0,-1 0-1,0 0 1,1 1 0,0-2-15,10 4-65,1-2 1,-1 0-1,1 0 1,0-1 0,0-1-1,-1 0 1,3-1 64,6-6-2233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9.3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75 9204,'0'0'1732,"0"0"-1506,16-11-287,54-35 64,-66 44 1,0-1-1,0 1 1,1 0 0,-1 1 0,1-1-1,-1 1 1,1-1 0,-1 1 0,1 1-1,0-1 1,-1 1 0,1 0 0,0 0 0,0 0-1,1 1-3,12 0-14,-16-1-3,0 0-1,0 0 1,0 1-1,0-1 1,0 1 0,0 0-1,0 0 1,0-1-1,0 1 1,0 0-1,-1 1 1,1-1-1,0 0 1,-1 0-1,1 1 1,-1-1-1,1 1 1,-1-1-1,0 1 1,0 0-1,0-1 1,0 1-1,0 0 1,0 0-1,0 0 1,0 0-1,-1-1 1,1 1-1,-1 0 1,1 1-1,-1-1 1,0 1 17,2 12-386,0 0 0,-2 0 0,1 0 0,-2 6 386,0-2-727,0-2-531,0-1 1,-1 0-1,-3 7 1258,-1 13-2894,5 12 4627,2-43-1376,0 1 0,-1-1 1,0 0-1,0 1 1,-1-1-1,1 1 0,-1-1 1,0 0-1,-1 1 1,1-1-1,-1 0 0,0 0 1,0 0-1,-2 2-357,-11 14 328,-1 0-1,0-2 0,-2 0 1,0-1-1,-1-1 1,0-1-1,-2 0 1,0-1-1,0-2 0,-2 0 1,0-1-328,21-11-44,1 0-4229,1-1-1172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45.4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1 235 8340,'0'0'29,"10"-21"-15,-1 0-17,-4 10-3,-1 0 0,2 0-1,-1 1 1,1 0 0,1 0 0,0 0 0,0 1 0,1 0 0,0 0-1,9-6 7,-5 5 12,1 1-1,0 0 0,1 1 0,0 0 0,0 1 0,0 1 0,2 0-11,-7 3 17,1 0 0,0 0-1,-1 1 1,1 1 0,0-1-1,0 2 1,0-1 0,0 1 0,1 1-1,-1 0 1,5 1-17,-13-1 19,1 0 1,-1 0-1,0 0 0,1 0 1,-1 0-1,0 0 0,0 0 1,0 1-1,0-1 0,0 1 1,0 0-1,0-1 0,0 1 1,-1 0-1,1 0 1,-1 0-1,1 0 0,-1 1 1,0-1-1,0 0 0,0 0 1,0 1-1,0-1 0,0 1 1,-1-1-1,1 1 0,-1 0-19,2 9 103,-1 0-1,-1 1 0,1-1 0,-2 0 1,0 1-103,1-7 33,-2 8 23,0 1 1,-1 0-1,-1-1 0,0 0 1,-1 0-1,-1 0 0,0 0 0,-2 1-56,-17 31 224,-21 26-224,41-64 6,-24 35 685,-2-2 0,-2-1 0,-1-1 0,-35 28-691,69-66 14,0-1 0,0 0 0,-1 0 0,1 0 0,0 0 0,0 0 0,-1 1 0,1-1 0,0 0 0,0 0 0,-1 0 0,1 1 0,0-1 0,0 0 0,0 0 0,0 1 0,-1-1 0,1 0 0,0 0 0,0 1 0,0-1 0,0 0 0,0 0 0,0 1 0,0-1 0,0 0 0,0 1 0,0-1 0,0 0 0,0 1 0,0-1 0,0 0 0,0 0 0,0 1 0,0-1 0,0 0 0,0 1 0,0-1 0,0 0 0,1 0 0,-1 1 0,0-1 0,0 0 0,0 0 0,0 1 0,1-1 0,-1 0 0,0 0 0,0 0 0,1 1 0,-1-1 0,0 0 0,0 0 0,1 0-14,17 5-164,-14-4 263,49 6 354,-1-2 0,1-2 0,46-4-453,-29 0 117,-63 1-30,1 0 0,0-1 0,-1 0 1,1 0-1,1-1-87,12-8-793,-5-6-3805,-10 4-3304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9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29 134 8068,'0'0'336,"0"0"-32,0 0 608,0 0 529,113 86-1057,-88-45-112,-1 2-272,-4 0 0,-3-3-384,-17-30-2545,0-5-1473</inkml:trace>
  <inkml:trace contextRef="#ctx0" brushRef="#br0" timeOffset="1">0 418 11237,'0'0'1857,"0"0"-1233,0 0-384,0 0-144,0-109-16,56 61-64,13-5 97,9-4-113,6-3-32,11 0-2802,-60 43-2656,-3 3-417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51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13526,'0'0'1457,"0"0"-1457,0 0-176,0 0 176,0 0 0,0 0-112,0 0 64,91-1 48,-55 1 0,3 0-16,-5 0-769,-5 0 97,-8 0-176,-2 0-305,-6 0-31,-1 0-161,-12 0-832,0 0-2801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53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10597,'0'0'2529,"0"0"-2081,0 0-448,0 0-208,0 0 208,0 0 0,158 1 32,-72-1-32,9 0 80,1 0-80,-8 0-480,-65 0-3362,-10 0-3457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53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0 8084,'0'0'3329,"0"0"-3329,0 0 0,-9 92 0,9-20 224,-6 14 48,2 10-176,1 9-47,-1 12-98,2-74-1455,0-7-2578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53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 10245,'0'0'0,"-19"91"64,6-14-64,-2 7 48,3 7 48,5 9 16,7 3-112,0-67-256,0-7-3122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54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1 8468,'0'0'3759,"0"0"-2182,0 0-1220,-17 18-79,6-7-222,-2 1 2,1 1 0,0 0 0,1 1-1,1 0 1,0 1 0,1-1-1,1 2 1,0 0 0,-3 10-58,1 8 44,2 0 0,2 1 0,1 0 0,1 1 0,2-1 0,2 1 0,1-1 0,4 22-44,-3-40 7,1 0 1,1 0-1,1 0 0,0-1 1,1 0-1,1 0 0,8 14-7,-12-23-9,1-1-1,0-1 1,1 1-1,0 0 0,-1-1 1,2 0-1,-1 0 1,0-1-1,5 3 10,-7-4-20,1-1 1,0 0-1,0-1 0,0 1 1,0-1-1,0 1 0,0-1 1,0 0-1,0-1 0,1 1 1,-1-1-1,0 0 0,0 0 1,1 0-1,-1 0 1,2-1 19,-3 0-15,-1 0 1,0 0 0,0 0-1,0 0 1,0 0 0,1-1 0,-1 1-1,-1 0 1,1-1 0,0 0-1,0 1 1,-1-1 0,1 0-1,-1 0 1,1 0 0,-1 0 0,0 0-1,0 0 1,0 0 0,0 0-1,0-1 1,0 1 0,-1 0 0,1-1-1,-1 1 1,1-2 14,1-10 53,0 0-1,-1 1 1,0-1 0,-1-1-53,-1 13 16,2-3 61,-2 0 1,1-1-1,0 1 0,-1 0 0,0 0 0,-1 0 0,1 0 0,-1 0 0,0 0 0,0 0 0,0 0 0,-2-2-77,1 3 77,1 2 0,-1-1 1,1 0-1,-1 0 0,0 1 1,0 0-1,0-1 0,0 1 0,0 0 1,-1 0-1,1 1 0,-1-1 1,1 1-1,-1 0 0,0 0 1,1 0-1,-1 0 0,-1 0-77,0 1 37,1 0 0,-1-1 0,1 1 0,-1 1-1,0-1 1,1 1 0,-1-1 0,1 2 0,-1-1 0,1 0 0,0 1-1,0 0 1,-1-1 0,1 2 0,0-1 0,1 0 0,-1 1 0,-1 1-37,-3 3-57,-1 1 1,2 0-1,-1 0 1,1 1 0,-6 9 56,-15 31-2196,3 2-2902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14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10277,'0'0'704,"0"0"-704,0 0-192,0 0 192,0 0 240,0 0 432,24 9-239,-24-9-209,0 0-144,0 0 112,0 0-144,0 0-32,2 0-16,-2 0-96,0 0-4130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15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13846,'0'0'657,"0"0"-449,0 0 16,0 0 736,0 0 177,0 0-945,-23 6-192,23-1-144,4 0 80,13-3-2161,-9-2-4418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5:56.6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 8148,'0'0'160,"18"-11"-67,65-30-21,-76 38-36,0 0-1,0 1 0,0 0 1,0 0-1,1 1 0,-1 0 1,1 0-1,-1 1 0,0 0 1,5 1-36,7-1 166,-11 0-113,0 1-1,1-1 0,-1 1 0,0 0 1,1 1-1,-1 0 0,0 1 0,0-1 1,-1 2-1,1-1 0,0 1 1,2 2-53,-6-3 8,0 0 0,0 0 0,0 1 1,-1-1-1,1 1 0,-1 0 0,0 0 1,0 1-1,0-1 0,0 0 0,-1 1 1,0 0-1,0 0 0,0 0 0,0 0 1,-1 0-1,0 0 0,0 0 1,0 0-1,-1 3-8,1 1-74,-1 1 0,0-1 0,0 1 0,-1-1 0,0 0 0,-1 1 0,0-1 0,-1 0 0,0 0 0,-4 8 74,0-4-89,0 0 0,-1 0-1,-1-1 1,0 0 0,0-1 0,-7 6 89,-2 2-6,0-2 1,-1 0 0,-1-1-1,-1-1 1,-1 0 5,22-15-2,-1 0 0,1 0 1,-1 0-1,1 0 0,0 0 1,-1 0-1,1 0 0,0 0 1,0 1-1,-1-1 0,1 0 0,0 0 1,-1 0-1,1 1 0,0-1 1,0 0-1,-1 0 0,1 1 1,0-1-1,0 0 0,0 1 0,-1-1 1,1 0-1,0 1 0,0-1 1,0 0-1,0 1 0,0-1 1,0 0-1,0 1 0,-1-1 0,1 0 1,0 1-1,0-1 0,1 0 1,-1 1-1,0-1 0,0 0 1,0 1-1,0-1 0,0 0 0,0 1 1,0-1-1,0 0 0,1 1 1,-1-1-1,0 0 0,0 1 0,0-1 1,1 0-1,-1 0 0,0 1 1,0-1-1,1 0 0,-1 0 1,0 1-1,1-1 0,-1 0 0,0 0 1,1 0-1,-1 0 0,0 0 1,1 1-1,-1-1 0,0 0 2,25 8-258,-22-8 307,40 9-136,-17-4 90,0 0 1,18 8-4,-38-11 15,0 0 1,0 1-1,0 0 0,-1 0 1,1 0-1,-1 1 1,1-1-1,-1 1 0,0 0 1,-1 1-1,1-1 0,-1 1 1,2 2-16,-3-2 74,-1 0-1,0 0 1,0 0 0,0 0-1,0 0 1,-1 0 0,1 1 0,-2-1-1,1 0 1,0 1 0,-1-1-1,0 0 1,0 1 0,-1-1 0,0 4-74,0-2 124,-1 1 0,1-1 0,-1 0 0,-1 0 1,0 0-1,0 0 0,0-1 0,0 1 0,-1-1 1,-4 5-125,-7 8 311,-2-2 0,0 0 1,0-1-1,-1-1 1,-1 0-1,-1-2 0,-4 2-311,10-7 54,0 0 0,-1-1 1,0-1-1,0 0 0,0-1 0,-1-1 0,0 0 0,1-1 0,-1-1 0,-1-1 0,1 0-54,15-1-123,0-1-1,0 1 1,0-1 0,1 1-1,-1-1 1,0 1 0,0-1-1,1 0 1,-1 0 0,0 1-1,1-1 1,-1 0-1,0 0 1,1 0 0,-1 1-1,1-1 1,0 0 0,-1 0-1,1 0 1,0 0 0,-1 0-1,1 0 1,0 0-1,0 0 1,0 0 0,0 0-1,0 0 1,0 0 0,0 0-1,0 0 1,1 0 0,-1-1 123,0-2-765,0 0 1,1 0 0,-1 0-1,1 0 1,0 0 0,0 0-1,0 0 1,1 0 0,0 0 764,13-15-2580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5:57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7924,'0'0'1355,"0"0"-814,0 0 41,6 15 293,0 3-696,0 0 0,-1 1-1,-1-1 1,-1 1 0,-1 0 0,1 18-179,-3 13 177,0 28-59,-2 0 0,-9 44-118,-9 43-1662,20-248 1055,1-131 766,1 189-155,1 1 1,1-1-1,1 1 1,1-1-1,1 1 0,3-4-4,-6 16 91,1 1-1,0 0 0,1 0 0,0 1 0,1-1 0,0 1 0,0 1 0,1-1 0,0 1 0,1 1 1,0 0-1,0 0 0,7-3-90,-9 6 82,0 1 1,0 1-1,0 0 1,1 0-1,-1 0 1,1 1-1,0 0 1,0 0-1,0 1 1,0 0-1,0 1 1,0-1-1,0 2 1,0-1 0,0 1-1,0 0 1,0 1-1,5 1-82,-2 1 81,0 0-1,0 1 1,-1 0-1,1 0 1,-1 1-1,0 1 1,-1 0-1,0 0 1,0 1-1,0 0 1,-1 0 0,3 4-81,-5-4 42,0 1 1,0-1 0,-1 1 0,0 0-1,0 0 1,-1 0 0,0 1 0,-1 0 0,2 8-43,-1 2 80,-1 0 1,0 1-1,-2-1 1,-1 10-81,-1-17 16,0-1 0,-1 0 0,0 0 0,-1 0 0,0 0 0,-1-1 0,0 1 0,-1-1 0,0 0 1,-1 0-1,-1-1 0,-5 8-16,-14 17 33,-2-1 0,-30 27-33,55-58 2,-30 31 175,-28 21-177,48-45-300,1 0 0,-2-1-1,1-1 1,-1 0 0,-1-1-1,-12 5 301,16-10-3353,5-2-1898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46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28 11157,'0'0'1924,"0"0"-1473,0 0-209,0 0-98,1 17-21,-1 20-82,-2 0 0,-1-1 0,-6 22-41,-7 22-128,4 1 0,3-1 0,4 15 128,6-121-147,1 0 1,1 0-1,2 0 1,1-4 146,32-103-37,-32 113 17,1-5-6,2-1 0,0 1 1,2 1-1,1 0 0,13-21 26,-20 38-36,0 0 0,0 1 0,0-1 0,1 1 0,0 0 0,1 1 0,-1-1 0,1 1 0,0 0 0,0 1 0,0 0 0,1 0 0,0 1 0,-1-1 0,1 2 0,0-1 0,1 1 0,-1 0 0,0 1 0,6 0 36,1-1-13,1 2 0,-1 0-1,1 1 1,-1 0 0,0 1-1,0 1 1,6 2 13,-13-3 16,-1 1-1,1 0 1,-1 1 0,0-1-1,0 2 1,-1-1 0,1 1-1,-1 0 1,0 0 0,0 0-1,0 1 1,-1 0-1,0 0 1,0 1 0,0 0-16,2 5 43,0 0 0,-1 1 0,-1-1 0,0 1 0,0 0 0,-2 0 0,1 1 0,-2-1 0,1 8-43,1 26 160,-2-1 1,-2 8-161,0-26 28,-1-11 70,0 1 0,-2 0 0,0 0 0,0-1 0,-2 0 0,0 0 1,-1 0-1,-1 0 0,0-1 0,-1 0 0,-1-1 0,-1 0 0,0 0 0,-1-1 0,-4 4-98,5-6 138,0-2-1,-1 1 1,0-1 0,-1-1-1,0 0 1,0-1 0,-1 0-1,0-1 1,-1-1-1,1 0 1,-1 0 0,0-1-1,-1-1 1,1-1 0,-1 0-1,0-1 1,0 0 0,-7-1-138,-66-1 979,88-12-11635,0 9 3218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5:57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7972,'0'0'1352,"0"0"-447,0 0-524,0 0-223,23-6 356,55-12 1511,76-6-2025,157 4 1274,147 16-1274,-283 5 100,-102 0-433,63 10 333,-56 3-2876,-69-9-1617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07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6627,'0'0'1417,"0"0"-902,0 0-97,0 17 105,0 120 75,1-135-603,-1 1 0,0-1 0,0 0 0,1 0 1,-1 0-1,1 0 0,-1 1 0,1-1 0,0 0 0,0 0 0,0 0 1,0 0-1,1-1 0,-1 1 0,0 0 0,1 0 0,-1-1 0,1 1 0,-1-1 1,1 1-1,0-1 0,0 0 0,0 0 0,0 0 0,0 0 0,0 0 0,0 0 1,0 0-1,0-1 0,0 1 0,0-1 0,0 1 0,2-1 5,0 1-21,0-1 0,0 0 0,0 0 0,0 0-1,0 0 1,0-1 0,0 1 0,0-1 0,0 0 0,0 0-1,0-1 1,0 1 0,-1-1 0,1 0 0,-1 0 0,1 0-1,-1 0 1,0 0 0,0-1 21,17-18-72,-1-1 1,-2-1-1,1-2 72,12-17-305,-29 42 287,-1-1 1,1 0 0,-1 1 0,1-1-1,-1 1 1,1-1 0,-1 1-1,1-1 1,-1 1 0,1-1-1,0 1 1,-1-1 0,1 1 0,0 0-1,-1 0 1,1-1 0,0 1-1,0 0 1,0 0 17,7 6-98,1 26 267,-8-24-95,12 68 285,-4-1-1,-3 2 1,-3 32-359,-1-54 15,-1-21 30,2 42 147,-6 47-192,2-114 15,0-1-1,-1 0 0,0 0 0,0 0 1,-1 0-1,0 0 0,0 0 1,-1-1-1,0 1-14,2-5 14,1 0 0,-1 0 0,0 0 0,0 0 0,0-1 1,-1 1-1,1-1 0,-1 0 0,1 0 0,-1 0 0,0 0 0,0 0 1,0 0-1,0-1 0,0 1 0,0-1 0,0 0 0,0 0 0,-1 0 0,1 0 1,0-1-1,-1 1 0,0-1-14,0 1-2,1-1 0,-1 0-1,1 0 1,0 0 0,-1 0 0,1-1 0,0 1 0,-1-1-1,1 0 1,0 0 0,-1 0 0,1 0 0,0-1 0,0 1-1,0-1 1,0 0 0,1 0 0,-1 0 0,0 0 0,1 0-1,-1-1 1,1 1 0,0-1 0,0 0 0,0 1-1,0-1 1,0 0 0,1 0 0,-1 0 0,1 0 0,0-1-1,-1-1 3,-2-3 14,1-1 0,0 0-1,0 0 1,1 0-1,0-1 1,0 1-1,1-9-13,1 12 6,0 1 0,0 0 0,1 0-1,-1-1 1,1 1 0,1 0 0,-1 0-1,1 0 1,0 0 0,0 0 0,0 1 0,1-1-1,0 0 1,0 1 0,0-1-6,22-24 178,0 1-1,2 1 1,2 1 0,20-14-178,12-4 831,59-33-831,-83 58 497,0 0 0,1 3 0,11-2-497,-36 15 4396,-1 3-3280,-10 0-1424,0 1 1,1-1-1,-1 1 0,0 0 1,0 0-1,0 0 1,0 0-1,0 0 1,0 0-1,0 0 1,0 1-1,-1-1 1,1 1-1,0 0 308,10 15-4431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09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1 912,'0'0'2065,"0"0"-250,0 0-305,0 0-115,0 0 59,0 0-136,-18 0-110,-49 0-232,15 0 2336,75 0-3349,-1 1-1,1 0 1,-1 2 0,1 1 0,-1 0 0,0 2 0,0 0 0,-1 2 0,0 0 0,0 1-1,8 7 38,-27-15-69,0 0 0,0 0 0,0 0 0,0 0-1,-1 1 1,1-1 0,0 1 0,-1 0 0,1-1-1,-1 1 1,0 0 0,0 0 0,0 0 0,0 0-1,0 0 1,0 0 0,0 0 0,0 1 69,-1-1-18,0 0 1,0-1 0,0 1 0,0 0 0,0 0 0,-1 0-1,1-1 1,0 1 0,-1 0 0,0 0 0,1-1 0,-1 1-1,0 0 1,0-1 0,0 1 0,0-1 0,-1 2 17,-5 4 23,0 0 1,0-1-1,0 0 0,-1 0 1,0 0-1,0-1 1,-3 1-25,-20 10 104,20-11-52,1 0 0,0 1 0,0 0 0,-8 8-51,17-13 1,0 0-1,0 0 0,1 0 0,-1 1 1,0-1-1,1 0 0,-1 1 0,1-1 1,0 1-1,-1-1 0,1 0 0,0 1 1,0-1-1,0 1 0,0-1 0,0 1 1,0-1-1,0 1 0,1-1 0,-1 0 0,9 30-71,3-10-2,1 0 0,1-1 0,13 13 73,-10-12-321,-1 1 0,13 22 321,-25-36-32,0 1-1,0-1 1,-1 1 0,0-1-1,0 1 1,-1 0-1,0 0 1,-1 0-1,0 1 1,0 6 32,-1 32-65,-3 1-1,-6 32 66,6-62-5,-1 0 0,0 0 0,-2 0 0,0-1 0,-2 0 0,1-1 0,-2 1 0,-3 2 5,11-17-9,-1-1 0,0 0 0,0 0-1,0 0 1,0 0 0,0-1 0,0 1 0,0-1-1,-1 1 1,1-1 0,0 0 0,-1 0-1,1 0 1,-1 0 0,0 0 0,1 0 0,-1-1-1,0 1 1,1-1 0,-1 0 0,0 0-1,1 0 1,-1 0 0,0 0 0,0 0 0,1-1-1,-1 0 1,1 1 0,-1-1 0,0 0-1,1 0 1,-1 0 0,1-1 0,0 1 0,-1-1-1,1 1 1,0-1 0,0 0 0,0 1-1,0-1 1,0 0 0,1-1 0,-1 1 0,0 0-1,1 0 1,-1-1 9,-2-5 78,-1 1 0,1-1 0,1 0 0,-1 1 1,1-2-1,1 1 0,-1 0 0,1 0 0,1-1 0,0 1 0,0-1 0,1 0 0,0 1 0,0-1 0,1-4-78,0 10 7,0-1 0,0 1-1,0 0 1,0 0-1,1 0 1,-1 0-1,1 0 1,-1 1 0,1-1-1,0 0 1,0 1-1,1-1 1,-1 1 0,0 0-1,2-1-6,45-33 112,-34 26-99,29-19 281,46-21-294,-2 1 184,-61 39 4348,-2 10-6970,-11 0-1694,-5 0-6633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0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88 5154,'0'0'990,"1"-15"-411,3-43-219,-3 43-210,3 42 87,20 154 579,-7-5-226,-1 71-24,6 1016 1738,-22-1030-1956,2 1393 384,-3-900-533,1-683-207,-1 30-105,4 1-1,9 57 114,-9-112-412,1 0 0,1-1 1,5 14 411,0-18-1340,-3-16-661,3-18-3796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1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1 340 7924,'0'0'587,"0"0"-673,0 0-351,0 0 319,31-6 137,424-88 296,1 6 503,3 21 0,2 19 0,24 20-818,417 19 1534,357 62-1534,270 19 897,-607-89-692,-219 6 17,-617 14-212,0 4 0,14 5-10,-53-4 1,0 2 0,0 2 0,-1 2 0,23 12-1,-52-19-66,0 1 0,-1 1 1,0 1-1,-1 0 1,5 4 65,-15-10-203,-1 0 0,0 0 0,1 0 1,-2 1-1,1-1 0,0 1 0,-1 0 0,1 3 203,-2-6-223,-1 1 0,0 0-1,0-1 1,-1 1 0,1 0-1,0-1 1,-1 1 0,1 0-1,-1 0 1,0 0 0,0 0-1,0-1 1,-1 1 0,1 0 0,-1 0-1,1 0 1,-1 0 223,1-2-100,-1-1 0,1 1 0,0-1 0,-1 1 0,1-1 1,0 1-1,-1-1 0,1 1 0,0-1 0,-1 1 0,1-1 0,-1 1 0,1-1 0,-1 0 1,1 1-1,-1-1 0,0 0 0,1 1 0,-1-1 0,1 0 0,-1 0 0,1 1 1,-1-1-1,0 0 0,0 0 100,-26 4-3055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4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361 1 12502,'0'0'1494,"0"0"-694,0 0-685,5 4-110,18 18 56,-1 1 0,-1 0 0,-1 2 0,-1 0-1,-2 1 1,0 1 0,2 8-61,-8-12 39,0 1-1,-2-1 0,0 2 1,-2-1-1,-1 1 0,-1 0 1,0 0-1,-3 1 0,1 10-38,-3-20 33,0 0-1,-1-1 1,-1 1-1,-1 4-32,2-13 18,-1 0 0,0-1 0,-1 1 0,0-1 0,0 1 0,0-1 0,-1 0 0,0 0 0,0 0 0,-3 2-18,-11 12 25,-2-1 1,0-1 0,-1-1-1,0-1 1,-2-1 0,0 0-1,0-2 1,-1-1-1,-1-1 1,0-1 0,0-1-1,-1-1 1,0-2 0,-1 0-1,0-2 1,1-1 0,-1-1-1,-16-1-25,29 0-361,-18-2-228,31 0 411,-1 1-1,1-1 1,-1 1 0,1-1-1,0 1 1,-1-1 0,1 0-1,0 0 1,0 1 0,-1-1-1,1 0 1,0 0 0,0 0-1,0 0 1,0-1 0,0 1-1,1 0 1,-1 0 0,0 0-1,0-2 179,-9-22-4754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6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1 270 6883,'0'0'1094,"0"0"-232,0 0-315,0 0-273,4-3-327,246-190 747,-233 180-682,1 0 0,0 1 1,15-7-13,-28 17-17,-1-1 0,1 1 1,0 0-1,0 0 1,1 1-1,-1 0 1,0 0-1,0 0 0,1 0 1,-1 1-1,0 0 1,1 0-1,-1 0 1,0 1-1,1 0 0,-1 0 1,0 0-1,1 1 17,-2 0-17,0 0 0,0 1 0,0 0 0,0 0 0,-1 0 0,1 0 0,-1 1-1,0-1 1,0 1 0,0 0 0,0 0 0,-1 0 0,0 0 0,2 3 17,6 14 112,-1 1 1,2 8-113,-8-23-2,3 11 0,3 5-104,-1 1 0,-1 0 0,-1 1-1,1 14 107,-5-17-3721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7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3822 6387,'0'0'795,"0"0"-245,0 0-462,0 0-227,-4 1 83,-5 1 64,10-4 13,17-8 46,22-11 18,35-36 424,-3-3-1,-2-2 0,14-22-508,-38 39 183,239-243 274,187-177 54,262-159-120,-253 223-352,424-318-26,-759 614 40,415-312-47,-12 6 271,-523 391-248,-21 15-14,0 1 0,0 0 0,1 0 0,-1 1 0,1-1 0,0 1 0,0 1 1,4-2-16,-8 3-1049,-2 1-2926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8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78 9925,'0'0'1752,"0"0"-1082,0 0-630,0 0-181,14-11-43,-6 4 180,1 0 0,0 1 0,0 0 1,1 0-1,-1 1 0,1 1 1,1-1-1,-1 2 0,0-1 1,1 2-1,0-1 0,-1 1 0,10 0 5,12 0-16,-1 0-13,-1 1 0,1 1 0,-1 2 0,0 1 0,3 2 28,-25-4-6,0 2 1,-1-1-1,1 1 1,-1 0 0,0 1-1,1 0 1,-2 0-1,1 0 1,0 1-1,-1 0 1,0 1-1,0-1 1,-1 1-1,1 0 1,1 3 5,0 1 67,-1 1 0,0-1 0,0 1 0,-2 0 0,1 0-1,-1 1 1,-1-1 0,0 1 0,1 11-67,-1-4 31,-1 1 0,-1-1 0,-1 1 0,-1-1 0,-1 1 0,0-1-1,-2 0 1,0 0 0,-1 0 0,0 0 0,-2-1 0,-3 5-31,8-18-352,-1 0 0,1-1-1,-1 0 1,0 0 0,-1 1 0,1-2 0,-2 3 352,-18 14-4875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29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106 459 16,'0'0'1884,"0"0"5071,0 0-4407,0 0-1681,0 0-94,-17-10-82,17 10-691,-14-9 224,-1 1-1,0 0 0,-9-3-223,23 11 14,0 0 0,1 0 0,-1 0 0,0 0 0,0 0 0,1 0 0,-1 0 0,0 0-1,1 0 1,-1 0 0,0 0 0,1 1 0,-1-1 0,0 0 0,1 0 0,-1 1 0,0-1 0,1 0 0,-1 1 0,1-1 0,-1 1 0,1-1 0,-1 1 0,1-1 0,-1 1 0,1-1 0,-1 1 0,1 0-1,0-1 1,-1 1 0,1-1 0,0 1 0,-1 0 0,1-1 0,0 1 0,0 0 0,0-1 0,0 1 0,0 0 0,0 0 0,0-1 0,0 1 0,0 0-14,-1 40 263,2-29-200,-1 6-34,1 0 1,1 0 0,1 0 0,0-1 0,1 1-1,1-1 1,1 0 0,1 0 0,0 0 0,3 2-30,-6-10-4,1-1 1,0 1 0,1-1-1,0-1 1,0 1 0,1-1-1,0 0 1,0-1 0,0 0-1,1 0 1,0 0 0,0-1-1,1 0 1,-1-1 0,1 0-1,0 0 1,0-1 0,1 0-1,9 2 4,-11-3 7,1-1-1,-1 0 1,1 0-1,0 0 0,-1-1 1,1-1-1,0 1 1,-1-1-1,1-1 0,-1 0 1,1 0-1,-1 0 0,0-1 1,0-1-1,0 1 1,0-1-1,-1 0 0,1-1 1,-1 0-1,0 0 0,-1-1 1,1 0-1,-1 0-6,8-10 15,0 0-1,-1-1 1,-1 0-1,-1-1 0,0 0 1,-1-1-1,-1 0 1,-1-1-1,5-20-14,-5 10 15,-1 0-1,-1-1 0,-2 0 1,-1 0-1,-2 0 0,-1-15-14,0 33 9,-1 0-1,0 0 1,-1-1-1,0 1 1,-1 1-1,0-1 1,-2 0-1,1 1 1,-1 0-1,-1 0 0,0 0 1,-1 0-1,0 1 1,-1 1-1,0-1 1,0 1-1,-1 0 1,-1 1-1,1 0 1,-2 1-1,1 0 1,-1 0-1,-11-5-8,9 6 11,0 1-1,0 0 1,0 1 0,0 1 0,-1 0-1,0 1 1,0 0 0,-5 1-11,10 1-9,1 0 1,-1 1 0,1 0-1,0 1 1,-1 0-1,1 0 1,0 0 0,0 1-1,-1 1 1,1-1 0,1 1-1,-1 1 1,0-1-1,1 1 1,-1 1 8,2 0-209,-1 0-1,1 1 1,0 0 0,1 0-1,-1 0 1,1 1 0,1 0-1,-1 0 1,1 0 0,0 0-1,1 1 1,-1 0-1,2-1 1,-1 1 0,1 0-1,0 0 1,0 7 209,-6 48-5752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46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10405,'0'0'453,"0"0"-1258,0 0 402,21 4 216,98 17 569,51-1-382,417-10 3085,-368-12-2425,103 2-1514,-322 0-3638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0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13782,'0'0'977,"0"0"-913,0 0-64,124 136 16,-59-83 128,13-3-128,6-7-16,-2-8 0,-11-8-48,-17-3-1313,-24 0-2048,-28 0-1073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1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0 12166,'0'0'595,"0"0"63,0 0-313,0 0-268,-8 18-8,1-4-53,1-3-9,1 0-1,1 0 1,-1 1-1,2-1 0,0 1 1,0 0-1,1 0 1,0 0-1,1 0 0,0 5-6,2-5 6,0 0 0,0-1-1,1 1 1,1-1-1,0 0 1,0 0-1,1 0 1,0 0-1,1 0 1,6 8-6,-9-14-54,1-1 1,0 0-1,0 0 0,0 0 1,0 0-1,1 0 0,0-1 1,0 0-1,0 0 0,0 0 1,0 0-1,0 0 0,1-1 1,0 0-1,-1 0 0,1 0 1,0 0-1,0-1 0,0 0 1,0 0-1,0 0 0,0-1 1,0 0-1,0 0 0,5 0 54,-4-1-171,1-1 0,-1 0 0,1 0 0,-1 0 0,0-1-1,0 0 1,0 0 0,0 0 0,-1-1 0,1 0-1,-1 0 1,0-1 0,0 1 0,-1-1 0,3-2 171,12-16-1086,-1 0 0,14-26 1086,-13 20-730,2-2 293,-11 15 364,0 0 0,1 1 1,1 0-1,14-12 73,-25 26-3,-1 0 1,1 0-1,0 0 1,0 0-1,0 0 0,0 1 1,0-1-1,0 0 0,0 1 1,1-1-1,-1 1 1,0-1-1,0 1 0,0 0 1,0-1-1,1 1 1,-1 0-1,0 0 0,0 0 1,1 0-1,-1 0 1,0 0 2,0 1 15,0-1 1,0 1 0,0-1 0,0 1 0,0 0-1,0-1 1,0 1 0,-1 0 0,1 0 0,0-1-1,-1 1 1,1 0 0,0 0 0,-1 0-1,1 0 1,-1 0 0,1 0 0,-1 0 0,0 0-1,1 0-15,1 9 248,0 0 0,0 0 0,-1 0-1,-1 0 1,1 1-248,-1-3 229,2 49 495,-2 1 0,-3 0 0,-2-1 0,-3 1 0,-12 47-724,-13 14 68,-4-2 0,-8 4-68,38-104-18,-13 30-117,19-44 165,-1 0-1,0 0 1,0 1-1,0-1 1,-1 0-1,1-1 0,-1 1 1,1 0-1,-1-1 1,0 1-1,0-1-29,2-2 47,1 0 0,0 1-1,0-1 1,0 0 0,0 0-1,0 0 1,-1 0-1,1 0 1,0 1 0,0-1-1,0 0 1,0 0 0,-1 0-1,1 0 1,0 0 0,0 0-1,0 0 1,-1 0 0,1 0-1,0 0 1,0 0 0,0 0-1,-1 0 1,1 0 0,0 0-1,0 0 1,0 0 0,-1 0-1,1 0 1,0 0 0,0 0-1,0 0 1,-1 0 0,1-1-1,0 1 1,0 0-1,0 0 1,0 0 0,0 0-1,-1 0 1,1 0 0,0-1-1,0 1-46,-1-11 1410,1 7-1467,0-12 89,2 0 0,-1 0 1,2 1-1,0-1 0,1 1 0,0 0 0,2 0 1,2-5-33,2-3 17,2 1 0,0 1 0,2 0 0,0 1 1,3-2-18,32-33-43,3 2 0,2 2 0,15-7 43,-19 15-49,44-41-1093,-49 41-1956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5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 6643,'0'0'2487,"0"0"-2175,20 13-371,11 7 57,16 10-12,22 19 14,-57-39-125,0 0 1,0 0-1,-1 1 1,0 1-1,-1 0 0,0 0 1,-1 1-1,-1 0 0,1 3 125,-6-10-24,0 1-1,0-1 1,-1 1-1,1-1 0,-2 1 1,1 0-1,-1 0 1,0 0-1,0 0 0,-1 0 1,0 0-1,0 0 1,-1 0-1,0 0 0,0 0 1,-1 0-1,1 0 1,-1-1-1,-1 1 0,0-1 1,-2 6 24,-16 23 2343,-20 26-2343,19-30 1056,2 1 0,-8 18-1056,16-26 70,2 1 0,1 0 0,1 1 0,1 0 0,1 0 0,1 0 0,2 1 0,0 0 0,2 7-70,1-26 6,-1 11-7,0 1 1,2-1-1,0 0 0,1 1 0,1-1 0,1 0 1,1 0-1,6 17 1,13 19-16,-6-17-17,11 38 33,-25-63-34,0 0 0,-1 1 0,-1-1-1,0 1 1,-1-1 0,0 1-1,-1-1 1,-1 1 34,0-11 5,1-1-1,-1 1 1,0-1-1,0 1 1,0-1 0,0 1-1,0-1 1,0 0-1,-1 1 1,1-1 0,-1 0-1,0 0 1,0 0-1,1-1 1,-1 1-1,0 0 1,-1-1 0,1 1-1,0-1 1,0 1-1,-1-1 1,1 0 0,0 0-1,-1 0 1,1 0-1,-1-1 1,0 1 0,-2-1-5,-9 3 78,-1-1 1,0 0 0,0-1-1,-7-1-78,20 0 8,-1 0 33,1-1-1,-1 1 1,0 0 0,0-1 0,0 1-1,0-1 1,0 0 0,1 0 0,-1 0 0,0 0-1,1-1 1,-1 1 0,1-1 0,-1 1-1,1-1 1,0 0 0,0 0 0,-1 0-1,0-2-40,0 0 54,0 0 0,0-1 0,1 1 0,-1-1 0,1 0-1,0 0 1,0 0 0,1 0 0,0 0 0,0 0 0,0-1-54,-1-2 15,1 0 1,1-1-1,0 1 1,0-1 0,0 1-1,1 0 1,0-1-1,1 1 1,0 0-1,0 0 1,1-1 0,0 2-1,0-1 1,2-3-16,14-16 26,1 0 0,2 1 0,0 1 0,1 1 0,26-20-26,-32 30-47,0 1 0,1 1 1,0 0-1,1 2 0,0 0 0,1 1 0,0 1 1,0 0-1,12-1 47,-20 7-3455,-6 2-3276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1052 240,'0'0'3618,"0"0"-1644,0 0-832,0 0-342,0 0-504,0 0 233,15-18-188,19-21-175,2 2 1,1 2-1,26-17-166,562-456 501,-293 233-460,-303 251-134,-14 10-760,1 1 0,1 1-1,0 0 1,2 1 853,-12 9-1537,-6 4-1528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7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6675,'0'0'1131,"0"0"-514,0 0-559,0 0-124,15 0 226,1026-25 3084,-164 14-2673,-806 13-433,20 6-138,-62-5-478,0 2 1,-1 1 0,0 1-1,5 3 478,-33-10-56,0 0 1,1 0-1,-1 0 0,0 0 0,0 0 0,1 0 1,-1 0-1,0-1 0,0 1 0,0 1 0,1-1 1,-1 0-1,0 0 0,0 0 0,0 0 0,1 0 1,-1 0-1,0 0 0,0 0 0,0 0 0,1 0 1,-1 0-1,0 0 0,0 1 0,0-1 0,1 0 1,-1 0-1,0 0 0,0 0 0,0 1 0,0-1 1,0 0-1,0 0 0,1 0 0,-1 0 0,0 1 1,0-1-1,0 0 0,0 0 0,0 1 0,0-1 1,0 0-1,0 0 0,0 0 0,0 1 0,0-1 1,0 0 55,-5 4-5035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8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0 134 5507,'0'0'984,"0"0"-461,0 0-291,0 0 37,29-5 510,44-7-73,268-39 1176,-87 34-752,85 11-1130,42-2 212,-148-3-145,594-12 72,-800 24-118,-1 2-1,0 1 1,0 1 0,16 6-21,-2-1-235,-29-7-1379,-8-3-982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39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762 1 7571,'0'0'1025,"0"0"-481,0 0 96,0 0 316,0 0-292,-2 5-91,-3 7-493,-1 1 0,0-1-1,-1-1 1,0 1-1,-6 6-79,-51 59 81,50-60-23,-76 81 129,-78 67-187,-111 74 96,243-212-37,23-18-29,0 1 0,1 1 0,-3 3-30,13-12-55,1 1-1,-1-1 1,1 1-1,0 0 1,0-1-1,0 1 1,0 0 0,1 0-1,-1 0 1,1-1-1,0 1 1,-1 0-1,1 0 1,1 0 0,-1 0-1,1 2 56,-1 4-1552,1-5-2020,2-4-1006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41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0 10805,'0'0'1793,"0"0"-1137,0 0 208,0 0 17,0 0-289,0 0-208,-113 112-48,81-60-175,-3 8-81,3 5-80,3-1 16,6-6 0,6-6-16,4-6-625,-1-5-2016,12-36-3938,-5-3 1217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57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34 4338,'0'0'528,"0"0"40,0 0 396,0 0 87,0 0 56,0 0 107,2-9-286,5-15-568,-7 24-358,0 0 1,1 0-1,-1-1 0,0 1 0,0 0 1,0 0-1,1 0 0,-1 0 1,0 0-1,0 0 0,0 0 1,1 0-1,-1 0 0,0 0 0,0 0 1,0 0-1,1 0 0,-1 0 1,0 0-1,0 0 0,0 0 0,1 1 1,-1-1-1,0 0 0,0 0 1,0 0-1,0 0 0,1 0 1,-1 0-1,0 0 0,0 1 0,0-1 1,0 0-1,0 0 0,1 0 1,-1 0-1,0 1 0,0-1 0,0 0 1,0 0-1,0 0 0,0 1 1,0-1-1,0 0 0,0 0 1,0 0-1,0 1 0,0-1 0,0 0 1,0 0-1,0 0 0,0 1 1,0-1-1,0 0-2,15 71 242,9 104 2336,-1 150-2578,-17 178 601,-6-404-459,-4 230 445,-31 190-587,1-245 74,-13 124 519,33-221-3383,7 39 2790,7-247-5090,-1-72-393,-4 31 2863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58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0 327 11957,'0'0'225,"0"0"-225,0 0-385,46-102 273,21 39 96,13 1-112,6 10 16,0 18 112,-4 20-176,-8 14 96,-7 9 64,-6 37-176,-5 18 128,-9 13-176,-6 12-1441,-40-51-1104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08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10341,'0'0'533,"0"0"-247,0 0-70,0 0 195,0 0 93,0 0-355,3 10-79,18 55 370,-6-15 177,10 21-617,-19-58 35,0 0 0,0 0 0,1-1 0,1 1 0,0-2 0,1 1 0,7 7-35,-12-16-74,0 0-1,1 0 1,-1 0 0,1 0 0,-1 0 0,1-1 0,0 0 0,0 0 0,0-1 0,0 1-1,1-1 1,-1 0 0,0 0 0,0-1 0,1 1 0,-1-1 0,0-1 0,4 1 74,-8 0-244,0 0 1,0 0 0,0 0-1,0 0 1,0 0 0,-1-1-1,1 1 1,0 0-1,0 0 1,0-1 0,0 1-1,0-1 1,0 1 0,0-1-1,0 1 1,-1-1 0,1 1-1,0-1 1,0 0-1,-1 1 1,1-1 0,0 0-1,-1 0 1,1 1 0,-1-1-1,1 0 1,-1 0 0,1 0-1,-1 0 1,0 0 0,1 0-1,-1 0 244,1-4-2081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58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1 212 304,'0'0'1950,"0"0"4950,28 8-6079,21 6-819,1-2-1,1-3 0,0-2 1,15-1-2,221 5 173,233 13 6,246 3 1814,12-34-1993,1274-121 624,-1320 45-432,39-3 168,-517 68-141,47 10-219,-264 9 38,-1 1 1,0 2-1,0 2 1,0 1-1,6 3-38,-32-8-2391,-18-4-4886,-11-5 3032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59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0 8212,'18'4'691,"-6"-2"-473,-5-1-118,0 0 1,0 0-1,-1 1 0,1 0 0,0 0 1,-1 0-1,0 1 0,1 0 0,-1 0 0,0 1 1,-1 0-1,1 0 0,-1 0 0,1 1 1,-1-1-1,1 3-100,1 2 97,0 1 1,-1 0-1,0 1 1,0-1-1,-1 1 1,-1 0 0,0 1-1,0-1 1,-1 1-1,0 0-97,-2-3 145,1 0 0,-1 0-1,-1 0 1,0 1 0,0-1 0,-1 0 0,0 0-1,-1 0 1,0 0 0,0 0 0,-1 0-1,0-1 1,-3 7-145,-5 5 182,-1 0 1,-1 0-1,-1-2 0,-1 0 0,-13 14-182,-29 24 135,-3-2-135,11-12 400,-29 19-400,8-18-1432,56-36-198,0-1 0,0 0-1,0-1 1,-2 0 1630,0-4-3399,3-4 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00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75 139 11141,'0'0'854,"-13"23"-251,4-6-452,1-4-53,1-1 0,1 1 0,0 0 0,1 0 0,0 0 0,1 1 1,0 0-1,2 0 0,-1 0 0,2 0 0,-1 6-98,2-1 207,0 0 0,2 0 1,0-1-1,2 10-207,-2-20 36,0-1-1,1 1 0,0-1 1,0 1-1,0-1 1,1 0-1,0 0 1,0-1-1,1 1 0,0-1 1,5 5-36,-1-3 7,0 0 0,0 0-1,1-1 1,0-1 0,1 1 0,0-2 0,0 0 0,0 0 0,0-1 0,1 0-1,-1 0 1,1-2 0,7 2-7,-9-3 3,-1 0 0,1 0 0,0-1 0,0 0 1,-1-1-1,1 0 0,0 0 0,-1-1 0,1 0 0,-1-1 0,0 0 0,1-1 0,-1 0 0,-1 0 1,1-1-1,7-5-3,-4 0 14,0 0 1,-1-1 0,0-1-1,-1 0 1,0 0-1,-1-1 1,0-1 0,-1 1-1,-1-1 1,0-1 0,-1 1-1,1-6-14,-1 3 19,-1 0-1,-1 0 1,-1 0-1,0 0 1,-1-1-1,-1 1 1,0-1-1,-2 0 1,0 1-1,-1-1 0,-1 0-18,1 8 6,-1 1 0,0-1 0,-1 1 0,0-1 0,0 1 0,-1 0 0,0 1-1,-1-1 1,1 1 0,-2 0 0,1 0 0,-1 1 0,-1 0 0,1 0 0,-1 1-1,0 0 1,0 0 0,-1 1-6,-4-2-105,1 0 1,-1 1-1,0 1 0,0 0 0,-1 0 0,1 2 0,-1 0 0,0 0 1,0 1-1,0 1 0,0 0 0,-6 1 105,15 1-123,-1-1-90,0 0-1,0 0 0,0 1 1,0 0-1,-4 2 214,9-3-260,-1 1 0,1 0 0,-1-1-1,1 1 1,-1 0 0,1 0 0,0 0 0,-1 0 0,1 0 0,0 0 0,0 1-1,0-1 1,0 0 0,0 0 0,0 1 0,0-1 0,0 1 0,1-1-1,-1 1 1,0-1 0,0 2 260,-4 26-7038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00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 8148,'0'0'5602,"7"19"-3798,9 16-1640,1 0 0,2-1 0,1-1 0,3 1-164,53 59 16,4-4 0,64 56-16,-129-131-51,-7-6-292,0 1 0,0-1-1,-1 2 1,0-1 0,0 1-1,1 5 344,-7-13-85,0-1 0,0 1 0,0 0 0,0 0 0,0-1-1,0 1 1,-1 0 0,1 0 0,-1 0 0,0 0 0,1 0-1,-1 0 1,0 0 0,0 0 0,0 0 0,0 0 0,-1 0-1,1 0 1,0 0 0,-1 0 0,0 0 0,1 0 0,-1-1 0,0 1-1,0 0 1,0 0 0,0-1 0,0 1 0,0 0 0,-1-1-1,1 1 1,0-1 0,-1 0 0,1 1 0,-1-1 0,0 0-1,1 0 1,-1 0 0,0 0 0,-1 0 85,-10 4-474,0-2-1,0 1 1,-1-2 0,1 0 0,-1 0-1,0-1 1,0-1 0,0-1 0,-2 0 474,-15 1-902,8 0 846,-1-2 0,0 0 0,0-2 0,-3-1 56,16 3 512,1-1 1,0 0-1,-1-1 1,1 0-1,1-1 1,-1 0-1,1 0 1,0-1-1,0 0 0,-3-3-512,10 7 165,1 0-1,-1 0 0,0 1 0,1-1 1,-1-1-1,1 1 0,0 0 0,0 0 0,0 0 1,0-1-1,0 1 0,0 0 0,0-1 0,1 1 1,0-1-1,-1 1 0,1-1 0,0 1 1,0-2-165,0-1 70,1 1 1,0-1 0,0 1 0,0-1 0,0 1 0,1 0 0,0-1 0,0 1 0,0 0 0,0 0 0,1 0-71,14-18 48,1 1 1,1 0 0,1 1-1,15-11-48,-11 9 27,112-100-11,131-126-549,-238 213-3256,-23 20-4305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01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12230,'0'0'560,"2"17"-381,0-9-166,3 29 100,-1 0 1,-2 17-114,-2-54 1,0 8 31,0 0-1,0 0 1,1 0-1,0-1 1,2 7-32,-2-12 0,-1 0 0,1 0 0,0 0-1,0 0 1,0 0 0,0 0 0,1 0 0,-1-1 0,0 1 0,1 0 0,-1-1 0,1 1 0,-1-1 0,1 0 0,0 0 0,0 1-1,-1-1 1,1 0 0,0 0 0,0-1 0,0 1 0,2 0 0,0 1-108,1-1 0,-1 0-1,1 0 1,0 0 0,-1-1 0,1 0 0,0 1-1,0-2 1,-1 1 0,1 0 0,0-1 0,-1 0-1,1 0 1,-1-1 0,1 1 0,-1-1-1,1 0 1,-1 0 0,0 0 0,0-1 0,0 1-1,0-1 1,-1 0 0,1-1 108,9-8-1096,-2-1 1,0-1-1,0 0 0,-1-1 1,7-15 1095,26-35-2095,-37 60 2220,-3 7 231,-3 14 677,0-7-535,2 238 5455,-6 313-3777,0-458-2126,-5 0 1,-5-1 0,-8 22-51,20-115 17,-11 36-9,13-43-3,0 0 0,0 0 1,-1 0-1,1 0 0,0 0 0,-1 0 1,1 0-1,-1 0 0,0 0 0,1 0 0,-1 0 1,1 0-1,-1-1 0,0 1 0,0 0 1,0 0-1,1-1 0,-1 1 0,0-1 0,0 1 1,0-1-1,0 1 0,0-1 0,0 1 0,0-1 1,0 0-1,0 1 0,0-1 0,0 0 1,0 0-1,0 0 0,0 0 0,-1 0-5,1 0 18,0-1 0,0 1 1,0-1-1,0 1 0,0-1 0,0 1 0,1-1 0,-1 0 0,0 1 0,0-1 0,1 0 0,-1 0 0,0 0 0,1 1 1,-1-1-1,0 0 0,1 0 0,-1-1-18,-3-8 73,0 0 1,0 0 0,1 0-1,0-1 1,1 1-1,0-1 1,1 1 0,0-7-74,0-20-26,3-34 26,0 52-7,1 0 1,0 0 0,2 0 0,0 0 0,1 1-1,1-1 1,0 2 0,7-11 6,3-3-56,2 1-1,1 1 1,20-23 56,-29 38-460,1 2 0,0-1 1,6-3 459,29-20-4349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02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8196,'0'0'2003,"0"24"-2251,4 71 296,11 63-48,77 890 4357,-89-994-4305,12 132 31,-11-159-75,1-1-1,1 1 1,1-1 0,2 0-1,6 13-7,-14-36-55,0 1 0,1-1-1,-1 0 1,1 0-1,0 0 1,0 0 0,0 0-1,0 0 1,1-1-1,-1 1 1,1-1 0,-1 0-1,1 1 1,0-1-1,0 0 1,0-1 0,0 1-1,0 0 1,1-1 0,-1 0-1,2 1 56,-4-2-118,0 0 1,0 1-1,-1-1 0,1 0 1,0 0-1,0 0 0,0 0 0,0 0 1,-1 0-1,1 0 0,0 0 0,0 0 1,0 0-1,0 0 0,0-1 1,-1 1-1,1 0 0,0-1 0,0 1 1,-1 0-1,1-1 0,0 1 1,0-1-1,-1 1 0,1-1 0,0 1 1,-1-1-1,1 0 0,-1 1 0,1-1 1,-1 0-1,1 0 0,-1 1 118,1-4-534,0 0-1,0 1 0,0-1 1,0 0-1,-1 1 1,0-1-1,0-1 535,1 2-240,0-48-3546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03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0 152 8836,'24'0'37,"46"0"7,221-2 1844,176-39-172,5 0-1428,3 34-111,165-10 14,-505 7-137,184-14 174,116 15-228,-339 16 105,-50-2 65,19-2-170,-20-5 249,-26 1-165,-1 0 0,1 2 0,0 0 0,6 2-84,-19-1 24,1 0 0,-1 1 0,1 0 0,-1 0 0,0 1 0,-1 0 0,1 0 0,-1 0 0,1 1 0,-1 0 0,-1 0 0,1 0 0,-1 0 0,1 1 0,-2-1 0,1 1 0,-1 0 0,0 1 0,0-1 0,0 0 0,-1 1 0,0 0 0,0-1 0,0 7-24,2 93 895,-6 16-895,1-11 92,1 958 450,13-738-3611,-13-328 206,-1-5-388,-4-12-2405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04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0 181 96,'0'0'630,"0"0"957,0 0 3954,0 0-3100,12-2-2395,187-17 3007,85 7-3053,-69 5 1010,70-17-1010,-248 19 76,214-28 419,108 6-495,-222 23 74,271-4 521,21-11 77,0 0-34,-307 17-398,127 4 833,-203 2-902,32 0-2812,-77-4-4872,-1 0 814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1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6419,'0'0'5282,"0"0"-5282,0 0-8083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2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54 656,'0'0'5531,"0"0"-4413,0 0-961,0 0 43,0 0-2,0 0 140,0 0 359,3 1 55,25 10 249,-26-10-1010,0-1 1,0 1 0,0-1 0,0 1 0,0-1 0,0 0 0,1 0-1,-1 0 1,0 0 0,0 0 0,0 0 0,1-1 0,-1 1 0,0-1 0,2 0 8,14-2 15,-17 3 489,-1 0 523,-23 1 304,3 13-1152,18-14-150,0 0 1,0 0-1,0 0 0,0 1 0,0-1 0,0 0 0,0 1 1,0-1-1,0 1 0,1 0 0,-1 0 0,0-1 1,0 1-1,1 0 0,-1 0 0,0 1 0,1-1 0,-1 0 1,1 1-1,-1-1 0,1 1 0,0-1 0,0 1 1,0-1-1,0 1 0,0 0 0,0 0 0,0-1 0,0 1 1,1 0-1,-1 0 0,0 1-29,1-2-61,0-1-118,3-13 8,3-1 173,-4 10 14,0 0 0,0 0 0,-1 0 0,0 0 1,0 0-1,0-1 0,0 1 0,0-4-16,-1 8 117,-1-1-112,0 1 0,0-1-1,0 1 1,0 0 0,0 0 0,0-1-1,0 1 1,0 0 0,0 0-1,0 0 1,0 0 0,0 0 0,0 1-1,0-1 1,0 0 0,0 0-1,0 1 1,0-1 0,0 0 0,0 1-1,0-1 1,0 1 0,0-1-1,0 1 1,0 0 0,0-1 0,1 1-1,-1 0 1,0 0 0,1-1-1,-1 1 1,0 0 0,1 0 0,-1 0-1,1 0 1,-1 0 0,1 0-1,0 0 1,-1 0 0,1 0 0,0 0-1,0 0 1,0 1-5,0-2-107,6-4-130,-6 4 236,1 0 1,-1-1 0,1 1 0,-1 0-1,0 0 1,1-1 0,-1 1 0,0 0-1,1-1 1,-1 1 0,0 0-1,0-1 1,1 1 0,-1 0 0,0-1-1,0 1 1,1 0 0,-1-1 0,0 1-1,0-1 1,0 1 0,0-1 0,0 1-1,0 0 1,0-1 0,0 1 0,0-1-1,0 1 1,0-1 0,0 1 0,1-3 7,-1 0 1,1 0 0,-1 0-1,0 0 1,0-1-1,0 1 1,-1 0 0,1 0-1,-1 0 1,1 0-1,-2-1-7,1 3 10,1 0 0,-1-1-1,0 1 1,0 0 0,0 1-1,0-1 1,0 0 0,0 0-1,0 0 1,-1 1 0,1-1 0,0 0-1,0 1 1,-1-1 0,1 1-1,0 0 1,-1-1 0,1 1-1,0 0 1,-1 0 0,1 0-1,0 0 1,-1 0 0,1 0-1,-1 0-9,0 0 9,0 0-1,0 0 0,1 0 0,-1 0 0,0 0 1,0 1-1,1-1 0,-1 0 0,0 1 1,1-1-1,-1 1 0,0 0 0,1 0 0,-1-1 1,1 1-1,-1 0 0,1 0 0,0 1 1,-1-1-1,1 0 0,0 0 0,0 1 0,-1 0-8,1 1 1,-1 0 0,1 1 0,0-1 0,0 1 0,0-1 0,1 1 0,-1-1 0,1 1 0,0-1 0,0 1 0,0 0-1,0-2-12,0-1-1,0 0 0,0 0 0,0 0 0,0 1 0,1-1 0,-1 0 0,0 0 0,1 0 1,-1 0-1,1 0 0,-1 0 0,1 1 0,0-1 0,-1 0 0,1-1 0,0 1 1,0 0-1,-1 0 0,1 0 0,0 0 0,0-1 0,0 1 0,0 0 0,0-1 1,0 1-1,1-1 0,-1 1 0,0-1 0,0 1 0,1-1 13,4 1-1123,0 0 0,0 0-1,0-1 1,0 1 0,5-2 1123,-2 1-3183,1 0-427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09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1 1072,'0'0'6339,"0"0"-4500,0 0-1631,0 0 232,0 0 728,0 0-309,0 0-469,0 0-190,0 3 198,-1 267 543,-25 160-941,20-375 30,-2-2-1,-2 1 0,-2-1 1,-4 3-30,15-52 5,0 0-1,-1-1 1,1 1 0,-1-1 0,0 0 0,0 0 0,0 1-1,0-1 1,-1-1 0,1 1 0,-1 0 0,0 0 0,0 0-5,0-2 1,1 0 0,-1 1 0,0-1 1,0 0-1,1 0 0,-1 0 0,0-1 1,0 1-1,0-1 0,0 0 0,0 1 0,0-1 1,0-1-1,0 1 0,0 0 0,-2-1-1,2 0-6,1 0-1,-1 0 1,1 0-1,-1 0 1,1 0-1,0 0 0,-1-1 1,1 1-1,0-1 1,0 1-1,0-1 1,0 0-1,0 0 0,0 0 1,1 0-1,-1-1 1,1 1-1,-1 0 1,1 0-1,0-1 0,0 1 1,0-1-1,0 1 1,0-1-1,1 0 1,-1 1-1,1-1 0,-1-1 8,-1-9 4,1-1 0,0 0 0,1 1 1,0-1-1,1-1-5,1 3-3,1 1 1,0 0-1,0 0 0,1 0 1,0 1-1,1-1 0,0 1 1,0 0-1,1 0 0,1 1 1,0 0-1,0 0 0,2-1 3,16-18-11,2 2-1,1 0 1,13-8 11,60-39 3,27-12-3,-28 19 237,-99 65-256,-1 0 0,1 0-1,0 0 1,0 0 0,0 0 0,-1 0 0,1 0 0,-1 0 0,1 0 0,-1-1 0,1 1 0,-1 0-1,0 0 1,1 0 0,-1-1 0,0 1 0,0 0 0,0-1 0,0 1 0,0 0 0,0 0 0,0-1-1,-1 1 1,1-1 19,-1-1-930,0-1 0,1 1-1,-2-1 1,1 1-1,0-1 1,-1 1 0,-1-2 930,-5-8-6537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3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 16,'0'0'808,"0"0"558,0 0 1412,0 0-671,0 0-976,0 0-103,-5 0 140,-29-1 2050,33 1-3061,1 0-48,-2 37 51,2-37-208,0 0-53,27-2 504,-21-5-1756,0-9 1476,-24 17 920,16 0-1025,-1 1-1,1-1 1,0 0-1,-1 1 1,1 0-1,0 0 1,0-1-1,0 1 1,0 0-1,0 1 1,0-1-1,1 0 0,-1 0 1,1 1-1,0-1 1,-1 1-1,1-1 1,0 1-1,1 0 1,-1-1-1,0 1 1,1 0-1,-1 0 1,1-1-1,0 1 1,0 0-1,0 2-17,1-4-25,-1-1 0,1 1 0,0-1 1,-1 1-1,1 0 0,0-1 0,0 1 0,-1-1 0,1 0 0,0 1 0,0-1 0,0 0 0,-1 1 0,1-1 0,0 0 0,0 0 0,0 0 0,0 0 0,0 0 0,0 0 0,-1 0 0,1 0 0,0 0 0,0 0 0,0 0 1,0 0-1,0-1 25,4 1-426,3 0-430,-3 0-356,0 0 0,0 0 1,0 0-1,0-1 1,0 0-1,-1 0 1,3 0 1211,12-7-3797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3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1153,'0'0'5671,"0"0"-4048,0 0-1317,0 0 420,0 0 755,0 0-521,0 6-477,2 104 1035,-2-109-1539,4-2-201,-1 0 230,0 0 0,0-1 0,0 0 0,0 0 0,-1 0 0,1 0 0,0 0 0,-1 0 0,1-1 0,-1 1 0,0-1 0,0 0 0,0 0 0,0 0 0,0-2-8,-2 5 93,-1 0 1,1-1-1,-1 1 0,0 0 0,1 0 0,-1 0 0,0 0 0,1-1 0,-1 1 0,0 0 1,0 0-1,1 0 0,-1 0 0,0 1 0,1-1 0,-1 0 0,0 0 0,1 0 0,-1 0 1,0 1-94,-29 24 221,30-25-392,0 0-2,6-10-134,12-1-2086,2 8-5824,-17 3 4524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6083,'0'0'1915,"0"0"-1085,0 0 16,0 0 693,0 0-389,0 0-534,0 0-23,0 0 66,0-7 2115,4 0-2821,-1 0 0,2 1 0,-1-1 1,1 1-1,0 0 0,0 0 0,3-3 47,-19 64 512,11-54-551,0 0-1,0-1 1,0 1-1,0-1 0,1 1 1,-1-1-1,0 1 1,0 0-1,0-1 1,0 1-1,1-1 0,-1 1 1,0-1-1,1 1 1,-1-1-1,0 1 1,1-1-1,-1 0 0,0 1 1,1-1-1,-1 1 1,1-1-1,-1 0 1,1 1-1,-1-1 1,1 0-1,-1 0 0,1 1 1,-1-1-1,1 0 1,-1 0-1,1 0 1,0 0 39,21 1-5329,-14-2 1937,2 1-2106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4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1 704,'0'0'7374,"0"0"-4762,0 0-1390,0 0 48,0 0-320,-10 6-219,-30 21-291,30-21-267,10-6-117,0 0-5,0 0-24,0 0 2,-5 23 353,2-16-351,1 1 1,0 0-1,1-1 1,0 1-1,0 6-31,1-13-109,0-1-27,43-2-2299,-16-1-6704,-22 3 5612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5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35 432,'0'0'7646,"0"0"-4956,0 0-1909,0 0-2,0 0-333,-5 0-254,-15 0-176,15 0-96,9-8-3,-2 5 108,0 1-6,-1-1 0,1 1 0,0-1 0,-1 1-1,1 0 1,0 0 0,0 0 0,1 0 0,0-1-19,-3 3 72,0 0 237,0 10 855,-4 7-850,-1 8 474,13-26-981,4-9-757,-8 0-2968,-3-1-4825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7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32 1969,'0'0'2686,"0"0"-1640,0 0-160,0 0 499,0 0 2,0 0-165,5 1 2844,-8-2-4028,1-1 1,-1 1-1,0 0 1,1 0-1,-1 1 1,0-1 0,0 1-1,0-1 1,1 1-1,-1 0 1,0 0-1,0 0 1,0 0-1,0 1 1,1-1 0,-1 1-1,0-1 1,0 1-1,1 0 1,-3 1-39,5-1-22,0-1-36,0 0-76,3-21-82,-2 10 523,-7 11 451,5 1-749,0-1 0,0 1 1,0 0-1,0 0 0,0 0 1,0-1-1,0 1 0,0 0 1,1 0-1,-1 0 0,0 0 1,1 0-1,-1 0 0,1 0 1,-1 1-1,1-1-9,-1 10-2662,1-9 509,0-1-4400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7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7107,'0'0'2071,"0"0"-826,0 0-426,0 0 99,0 0-390,-2 2-330,0-1 37,0 1-1,0-1 1,0 0 0,0 0-1,0-1 1,0 1 0,0 0-1,0-1 1,0 1 0,-2-1-235,-12 5 1006,8 0-486,8-5-453,0 1 0,-1-1-1,1 1 1,-1-1 0,1 0 0,-1 1-1,1-1 1,-1 0 0,1 1-1,-1-1 1,1 0 0,-1 0 0,1 0-1,-1 1 1,1-1 0,-1 0-1,0 0 1,1 0 0,-1 0 0,0 0-67,1 0 53,0 0-197,13 0-7641,-7 0-2433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48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90 154 7091,'0'0'1473,"0"0"-299,0 0 184,0 0-272,-3-1-604,3 0-419,-1 1 0,1-1 0,-1 1 0,1 0-1,-1-1 1,1 1 0,-1 0 0,1 0-1,-1-1 1,1 1 0,-1 0 0,1 0-1,-1 0 1,1 0 0,-1 0 0,1 0-1,-1-1 1,0 1 0,1 1 0,-1-1-1,1 0 1,-1 0 0,1 0 0,-1 0-1,0 0-62,-1 18 574,2-17-660,10-4-72,-9 3 159,-1 0 1,0 0-1,1 0 1,-1 0 0,1 0-1,-1 0 1,0 0-1,1 0 1,-1 0-1,1 0 1,-1 0 0,0-1-1,1 1 1,-1 0-1,0 0 1,1 0-1,-1 0 1,0-1 0,1 1-1,-1 0 1,0 0-1,1-1 1,-1 1-1,0 0 1,0 0 0,1-1-1,-1 1 1,0 0-1,0-1 1,0 1-1,1 0 1,-1-1 0,0 1-1,0-1 1,0 1-1,0 0 1,0-1-1,0 1 1,0-1 0,0 1-1,0 0 1,0-1-1,0 1 1,0 0 0,0-1-1,0 1 1,0-1-1,0 1 1,0 0-1,0-1-1,0 1 14,0-1 0,0 1 0,0-1 0,0 1 0,0-1 0,0 1 0,0-1 0,0 1 0,0-1 0,0 1-1,-1 0 1,1-1 0,0 1 0,0-1 0,0 1 0,-1-1 0,1 1 0,0 0 0,0-1 0,-1 1 0,1-1 0,0 1-1,-1 0 1,1-1 0,0 1 0,-1 0 0,1 0 0,-1-1 0,1 1 0,0 0 0,-1 0 0,1-1 0,-1 1 0,1 0 0,-1 0-1,1 0 1,-1 0 0,1 0 0,-1 0 0,1 0 0,-1 0 0,1 0 0,-1 0 0,1 0 0,0 0 0,-1 0 0,1 0-1,-1 0 1,1 1 0,-1-1 0,1 0 0,-1 0-14,0 1 8,0-1-1,0 1 1,0-1-1,0 1 1,1-1-1,-1 1 1,0 0 0,0 0-1,0-1 1,0 1-1,1 0 1,-1 0-1,0 0 1,1 0-1,-1 0 1,1 0-1,-1 0 1,1 0 0,-1 0-1,1 0 1,0 0-1,0 0 1,-1 0-1,1 0 1,0 0-8,0 0-7,0-1 1,0 0-1,0 0 1,0 1 0,0-1-1,0 0 1,1 1-1,-1-1 1,0 0-1,0 0 1,0 1-1,0-1 1,0 0 0,1 0-1,-1 1 1,0-1-1,0 0 1,0 0-1,1 1 1,-1-1-1,0 0 1,0 0 0,1 0-1,-1 0 1,0 1-1,0-1 1,1 0-1,-1 0 1,0 0-1,1 0 1,-1 0 0,0 0-1,0 0 1,1 0-1,-1 0 1,0 0-1,1 0 1,-1 0-1,0 0 1,0 0 0,1 0-1,-1 0 1,0 0-1,1 0 1,-1 0-1,0-1 1,0 1-1,1 0 1,-1 0 0,0 0-1,0 0 1,1-1 6,0 1-2,0-1-1,0 1 1,0-1 0,1 0 0,-1 0 0,0 1 0,0-1 0,-1 0-1,1 0 1,0 0 0,0 0 0,0 0 0,0-1 2,0 0 6,0 0 0,0 0 0,0 0 0,-1 0 0,1 0 1,-1-1-1,0 1 0,1 0 0,-1 0 0,0 0 0,0-1 0,0 1 0,-1 0 0,1 0 1,-1 0-1,1-1-6,-1 2 10,1 0 0,-1 0-1,0 0 1,1 0 0,-1 0 0,0 0 0,0 0 0,0 0 0,0 1 0,0-1 0,0 0 0,0 0 0,0 1 0,0-1 0,0 1 0,0-1 0,0 1 0,0-1 0,-1 1 0,1 0 0,0 0-1,0-1 1,0 1 0,-1 0 0,1 0 0,0 0 0,0 0 0,-1 0-10,0 0 15,0 0 0,0 0-1,0 0 1,0 0 0,0 0 0,0 0 0,0 0-1,0 1 1,0-1 0,0 1 0,0-1-1,0 1 1,1 0 0,-1 0 0,0-1-1,0 1 1,1 1 0,-1-1 0,0 0 0,1 0-1,-1 1 1,1-1 0,0 1 0,-1-1-1,1 1 1,0-1 0,0 1 0,0 0-15,0-2-94,1 0-34,3-2 40,2-4 105,-1 0-1,1 0 1,-1 0-1,0 0 1,-1-1-1,0 0 1,0 1-1,0-1 1,-1 0-1,0-1 1,0 1-1,-1 0 1,0-1-1,0 1 1,-1 0-1,0-8-16,-3 15 137,0 0-1,0 0 0,0 0 1,0 0-1,0 0 1,0 1-1,0 0 0,-3 0-136,3 3 14,1-1-1,-1 1 1,1-1-1,0 1 1,0 0-1,1 0 0,-1 0 1,1 0-1,0 1 1,0-1-1,0 0 0,0 3-13,0 3-13,0 0 0,0 0 0,2 0 0,-1 0 1,1 2 12,0-11-15,0-1 0,0 1 0,0 0 0,0-1 1,0 1-1,0-1 0,0 0 0,0 1 1,0-1-1,0 0 0,0 0 0,0 1 0,0-1 1,0 0-1,0 0 0,0 0 0,0 0 1,0-1-1,1 1 0,-1 0 0,0 0 0,0-1 1,0 1-1,0 0 0,0-1 0,0 0 15,0 0 1,1-1-1,-1 0 0,0 0 0,-1 0 1,1 0-1,0 0 0,0 0 1,-1 0-1,1 0 0,-1 0 0,0 0 1,0 0-1,0-2 0,0-35 131,-1 21 4,3 36-1362,3 5-3816,0-10-3038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10469,'0'0'3121,"0"0"-1776,0 0-193,0 0 225,0 0-577,0 0-528,0 0-272,0 0 81,0 0-81,-6 0-16,6 0-33,4 0-15,5 0-64,3 0-896,-8 0-2690,-4 0-2673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8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11173,'0'0'2481,"0"0"-1392,0 0-49,0 0-111,0 0-497,0 0-288,-57 24-128,57-24-16,0 0-16,0 0-272,0 0-1873,0-10-2914,9-1-3889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18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4642,'0'0'7433,"0"22"-5790,0 360-1173,-1-312-433,0-3 22,4 18-59,-3-83-13,5 34 64,-5-35-73,0 0 0,0 1 1,1-1-1,-1 0 0,1 0 0,-1 1 1,0-1-1,1 0 0,0 0 0,-1 0 1,1 1-1,0-1 0,0 0 0,-1 0 1,1 0-1,0 0 0,0 0 1,0-1-1,0 1 0,0 0 0,1 0 1,0 0 21,-2-1-33,0 0 0,0 0 1,1 0-1,-1 0 0,0 0 1,0 0-1,1 0 1,-1 0-1,0 0 0,0 0 1,1 0-1,-1 0 0,0 0 1,0-1-1,1 1 0,-1 0 1,0 0-1,0 0 0,1 0 1,-1 0-1,0-1 0,0 1 1,0 0-1,1 0 1,-1 0-1,0 0 0,0-1 1,0 1-1,0 0 0,1 0 1,-1-1-1,0 1 0,0 0 1,0 0-1,0-1 0,0 1 1,0 0-1,0 0 33,7-21-511,-1 1 0,0 0 0,-2-1 0,2-15 511,4-24-106,49-184-14,-45 199 123,1 0 1,3 0-1,1 2 0,9-11-3,-24 46 8,-3 6-9,0 0 1,0 0 0,0 1 0,0-1 0,1 0-1,-1 0 1,0 1 0,1-1 0,0 1 0,-1-1-1,2 0 1,-2 2 5,-1 0 0,0 0 0,0 1 0,1-1-1,-1 0 1,0 0 0,0 0 0,0 1 0,1-1-1,-1 0 1,0 0 0,0 1 0,0-1-1,0 0 1,0 1 0,0-1 0,1 0 0,-1 0-1,0 1 1,0-1 0,0 0 0,0 1 0,0-1-1,0 0 1,0 0 0,0 1 0,0-1 0,0 0-1,0 1 1,-1-1 0,1 0 0,0 0 0,0 1-5,0 0 20,1 49 557,0-8-30,-2 0 0,-5 33-547,4-62-124,0-1 1,-1 0-1,0 0 0,-1 0 0,0-1 0,-1 1 1,0-1-1,-1 0 0,0-1 0,-1 1 1,-6 7 123,11-16-370,1 0 0,-1-1 0,0 1 1,0 0-1,0-1 0,0 1 0,0-1 1,-1 0-1,1 1 0,0-1 1,-1 0-1,1 0 0,-1-1 0,1 1 1,-1-1-1,1 1 0,-1-1 370,-7 1-3017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8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12005,'0'0'1057,"0"0"-593,0 0 337,0 0 431,0 0-1024,0 0-176,14 0 16,-13 5-16,1 9-16,0 0-16,2 1-96,-2 7-672,-2 3-3666,0-13-2609,0 1 3857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8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11941,'0'0'1137,"0"0"-721,0 0-48,0 0-368,0 0-32,0 0 16,10 23-800,-2-23-6707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9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10133,'0'0'1184,"0"0"-704,0 0 81,0 0 111,0 0-624,0 0-48,12-3 64,-5 3-48,3 0-16,0 19-160,-7-9-3474,-3 2-4145</inkml:trace>
  <inkml:trace contextRef="#ctx0" brushRef="#br0" timeOffset="1">98 462 10821,'0'0'1793,"0"0"-1041,0 0-144,0 0-528,0 0-64,0 0-16,-10 48-192,31-47-4722,-11-1-1953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9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9861,'0'0'1456,"0"0"-735,0 0-401,0 0-256,0 0-64,0 0-48,12-14 16,1 26 0,-3 4-4835,-10-6-303,0-2 2897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7:59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8404,'0'0'3569,"0"0"-2672,0 0-785,0 0-112,0 0-64,0 0-256,-7 24-4883,12-34-863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0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61 48,'0'0'10645,"0"0"-7716,0 0-1648,0 0 368,0 0-225,0 0-623,-54 5-321,52-5-192,2 0-256,0 0-16,-2 0-16,2 0-16,0 0-96,0-12-1025,0-14-2272,2 12-3666,0 1 768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0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12902,'0'0'1665,"0"0"-513,0 0 17,0 0 287,0 0-863,0 0-225,-48 33-160,48-14-96,0 0-16,0-7-96,0-2 0,0-6-16,0-1-32,0-3-144,6 0-2833,-2-3-5715,-4-11 1040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1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10389,'0'0'2961,"0"0"-1616,0 0 384,0 0-385,0 0-752,0 0-416,-32 0-160,32 0 1,0 0-34,0 0-239,0 0-3169,0 0-8084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1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9989,'0'0'3217,"0"0"-2849,0 0-112,0 0 1441,0 0-688,0 0-865,32-5-96,-30 5-64,0 0 16,-2 0-369,0 0-3456,0 0-6324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1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11973,'0'0'1633,"0"0"-912,0 0 63,0 0 865,0 0-1217,0 0-256,0 0-160,0 0-16,0 0 0,-4 7-160,-4 1-2401,4-6-4418,-3 0 1104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19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0 584 3858,'0'0'1312,"22"-7"-325,7-2-659,23-7 1012,23-3-1340,-48 12 245,-1-1 0,0-2 0,0 0 0,-1-1 0,-1-2 0,1-1 1,20-15-246,-29 17-127,0 0 0,-1-2 1,0 0-1,-1 0 0,0-1 1,-2-1-1,0 0 1,0-1-1,-1 0 0,-2 0 1,2-5 126,-6 11-104,-1 1 1,-1-1-1,0 0 0,0 0 1,-1 0-1,-1 0 1,1 0-1,-2 0 1,0-1-1,0 1 0,-1 0 1,-1-7 103,1 13 120,-1 0 1,1 0-1,0 1 1,-1-1-1,0 1 1,0-1-1,-1 1 1,1 0-1,-1 0 1,0 0-1,0 0 1,0 1-1,0-1 1,-1 1-1,1 0 1,-1 0-1,0 0 1,0 0-1,0 0 1,0 1-1,-1 0 1,1 0-1,-1 0 1,1 1-1,-1-1 1,0 1-1,1 0 0,-1 0 1,0 1-1,-1-1-120,0 1 226,1-1-1,-1 1 0,0 0 1,0 0-1,0 1 0,0-1 1,1 1-1,-1 0 0,0 1 1,1 0-1,-1 0 0,-3 2-225,3-1 71,1 1-1,-1 0 0,1 0 0,1 0 0,-1 1 1,0-1-1,1 1 0,0 0 0,0 1 1,1-1-1,-3 5-70,-12 23 42,0 2 1,3 0 0,0 0-1,3 2 1,1 0-1,-5 28-42,6-2 9,1 0 0,4 0 1,2 42-10,3-96-5,0 0 0,1 0 0,0 0 0,0 0 0,1 0 0,0 0 0,1-1 0,0 1 0,3 6 5,-4-11-11,0-1 0,0 0 0,0 1 0,1-1 0,-1 0 0,1 0 0,0-1 0,0 1 0,0 0-1,0-1 1,0 0 0,1 0 0,-1 0 0,1 0 0,-1 0 0,1-1 0,0 0 0,0 1 0,0-1 0,-1-1 0,1 1-1,3 0 12,3 0-173,0-1 1,0 0-1,0-1 0,-1 0 0,1 0 0,0-1 0,-1 0 0,1-1 0,-1 0 0,0 0 0,8-5 173,9-6-317,-1-1-1,0-1 0,5-6 318,30-20-338,-57 39 362,-3 3 12,1-1 0,0 1 0,-1 0-1,1-1 1,-1 1 0,1-1 0,0 1 0,-1 0-1,1-1 1,0 1 0,-1 0 0,1 0 0,0 0-1,-1-1 1,1 1 0,0 0 0,0 0-1,-1 0 1,1 0-36,3 9 1110,-2-4-1072,0 0 1,1 0-1,0 0 0,0 0 1,0-1-1,0 1 1,1-1-1,0 0 0,0 0 1,0 0-1,0-1 0,1 0 1,-1 1-1,1-1 0,0-1 1,0 1-1,2 0-38,4 1-16,0-1 0,1-1 0,-1 1-1,1-2 1,0 0 0,-1 0 0,10-1 16,-19 0-12,0 0 1,0 0-1,-1 0 1,1 0-1,0-1 1,-1 1-1,1-1 0,0 1 1,-1-1-1,1 1 1,-1-1-1,1 0 0,-1 0 1,1 1-1,-1-1 1,1 0-1,-1-1 1,0 1-1,1 0 0,-1 0 1,0 0-1,0-1 1,0 1-1,0-1 1,0 0 11,1-2-26,-1 1 1,0 0 0,0-1 0,0 0-1,-1 1 1,1-1 0,-1 1 0,0-1-1,0 0 1,0 1 0,0-1 0,-1-1 25,0 3 19,0-1-1,0 1 1,0-1 0,0 1 0,0 0-1,-1-1 1,1 1 0,-1 0 0,1 0 0,-1 0-1,0 0 1,0 0 0,0 1 0,0-1-1,0 0 1,0 1 0,-1-1 0,1 1-1,0 0 1,-1 0 0,1 0 0,-1 0 0,1 0-1,-3 0-18,-9-2 257,0-1 0,0 2 0,-1 0 0,1 0-257,-10 0 302,1 1 0,-1 1 1,-12 2-303,35-1-13,0-1 0,0 0 0,0 0 0,0 0 1,0 0-1,0 1 0,0-1 0,0 0 0,0 1 0,0-1 1,0 1-1,1-1 0,-1 1 0,0-1 0,0 1 0,1 0 1,-1-1-1,0 1 0,1 0 0,-1 0 0,0 0 0,1-1 1,-1 1-1,1 0 0,0 0 0,-1 0 0,1 0 0,0 0 1,-1 0-1,1 0 0,0 0 0,0 0 0,0 0 0,0 0 0,0 0 1,0 0-1,0 0 0,0 0 0,0 0 0,0 0 0,1 0 13,-1 0-279,0 1 0,1 0-1,-1-1 1,1 1 0,0 0-1,-1-1 1,1 1 0,0-1-1,0 1 1,0-1-1,0 1 1,0-1 0,0 0-1,1 1 1,-1-1 0,0 0-1,1 0 1,-1 0 0,1 0-1,-1 0 1,1 0-1,1 0 280,16 3-5821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2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7 7283,'0'0'6051,"0"0"-4882,0 0-1025,0 0 80,0 0 64,0 0-288,-3-6 0,3 6-16,0 0-160,1 0-1601,-1 0-4962,0 0 304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12918,'0'0'1008,"0"0"-271,0 0-97,0 0-320,0 0-288,0 0-32,-23 0-48,23 0-320,0 0-1969,0 0-3954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02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10805,'0'0'2225,"0"0"-2193,0 0-32,0 0 32,0 0-32,0 0 64,35-2-64,-33 2-6659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20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42 336,'0'0'9426,"0"0"-7097,0 0-2201,0 0-189,16 1 154,-10-1-64,14 1 130,0 0 1,1-2 0,-1 0-1,0-2 1,3 0-160,31-10-125,-21 4 900,33-3-775,-54 11-1576,-1 0-1,1 1 1,0 0-1,7 1 1577,-19-1-5485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21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1 4946,'0'0'2970,"0"0"-2343,0 0-505,0 0 556,0 0 557,5 0-408,-4 0-840,-2 0 168,-3 0-151,1 1 0,0 0 0,-1 0 1,1 0-1,0 0 0,0 1 1,0 0-1,0-1 0,0 1 0,0 0 1,0 0-1,1 1 0,-1-1 0,1 0 1,-1 1-1,0 2-4,-39 50 37,37-48-36,0 0-4,-12 17-131,1 1 0,2 0 0,-2 5 134,13-23-39,0 0-1,0 1 1,0-1 0,1 1 0,0 0-1,1-1 1,0 1 0,0 0 0,0 0-1,1 0 1,0 0 0,1 0 0,0 0-1,1 1 40,-1-4-58,1-1-1,0 0 0,0 0 1,0 1-1,1-1 1,0-1-1,-1 1 1,1 0-1,1-1 0,-1 1 1,0-1-1,3 1 59,51 38 489,-42-32 3,-5-4-328,-1 1 1,0 0 0,0 0-1,-1 1 1,0 0 0,1 3-165,-6-7-141,0 0 0,0 1 0,-1-1 0,0 1 0,1 0 0,-2 0 1,1 0-1,0 0 0,-1 0 0,0 0 0,0 0 0,-1 0 0,1 0 0,-1 3 141,0 7-3220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21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7315,'0'0'1121,"0"0"-406,0 0-174,0 0-58,0 0-280,7 0-75,81-2 1273,91-6-139,-172 8-1025,2 0-1012,-7 0-4866,-2-2 1324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22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 7 4978,'0'0'958,"0"0"-662,0 0 339,0 0 1110,0 0-488,6-7 26,-25 39-771,-19 21-512,-16 27-83,31-44 61,11-19 38,2 0-1,0 1 0,-1 3-15,10-19-32,1 0 0,-1 1 0,0-1 0,1 0 0,-1 0 0,1 1 0,-1-1 0,1 0 0,0 1 0,0-1 0,0 0 0,1 1 0,-1-1 0,0 0 0,1 1 0,0-1 0,-1 0-1,1 0 1,0 0 0,0 0 0,0 0 0,0 0 0,1 0 0,-1 0 0,1 0 0,-1 0 0,1 0 0,-1-1 0,1 1 0,0-1 0,0 1 0,0-1 0,0 0 0,0 1 32,10 4 95,0 0-1,0 0 1,1-1 0,0-1 0,7 2-95,-3-1 325,91 29 1000,-101-34-2434,-7 0-3507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4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1 256,'0'0'9877,"0"0"-7879,13 12-1958,-2-3-19,-4-5-12,-1 1-1,0 0 1,-1 0-1,1 1 1,-1 0 0,0 0-1,-1 0 1,1 0-1,-1 1 1,-1-1 0,1 1-1,-1 0 1,0 0-1,0 3-8,13 68 107,-12-53-36,1 1-1,5 13-70,-9-36 12,5 9-2,-5-13-42,-1 1 0,1 0 1,-1 0-1,1 0 1,-1 0-1,1 0 0,-1-1 1,0 1-1,1 0 0,-1 0 1,1-1-1,-1 1 1,0 0-1,1-1 0,-1 1 1,0 0-1,1-1 0,-1 1 1,0-1-1,0 1 0,1 0 1,-1-1-1,0 1 1,0-1-1,0 1 0,0-1 1,0 1-1,1-1 32,30-64-984,-24 45 964,2 1-1,0 1 1,1 0-1,1 0 0,1 1 1,3-3 20,-15 20 4,1-1 0,-1 1 0,0-1 0,1 1 0,-1-1 0,0 1 0,1 0 0,-1-1 0,1 1 0,-1-1 0,1 1-1,-1 0 1,1-1 0,-1 1 0,1 0 0,-1 0 0,1 0 0,0-1 0,-1 1 0,1 0 0,-1 0 0,1 0 0,0 0 0,-1 0 0,1 0 0,-1 0 0,1 0 0,0 0 0,-1 0 0,1 0 0,-1 0 0,1 1 0,-1-1 0,1 0 0,0 0 0,-1 1 0,1-1 0,-1 0 0,1 1 0,-1-1 0,0 0 0,1 1 0,-1-1-1,1 1 1,-1-1 0,0 1 0,1-1 0,-1 1 0,0-1 0,1 1 0,-1-1 0,0 1-4,13 34 240,-12-30-222,12 56 239,1 8-944,2-28-3272,-15-39 352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4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2817,'0'0'1537,"0"0"-1025,0 0 161,0 0 175,0 0 80,0 0-367,0 0-353,90 105-160,-78-73 64,-5 1-112,-3-4 16,-4-3-16,0-5-1937,0-21-2065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5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55 106 10453,'0'0'176,"3"18"-120,7 72 624,-3 70-680,-7-129 64,1 53 50,-4 0 0,-3 0 0,-13 60-114,7-114 153,12-30-144,0 0 1,0 0 0,0 1-1,0-1 1,-1 0 0,1 0-1,0 1 1,0-1 0,0 0-1,-1 0 1,1 1 0,0-1-1,0 0 1,-1 0 0,1 0-1,0 0 1,-1 1 0,1-1-1,0 0 1,0 0 0,-1 0-1,1 0 1,0 0 0,-1 0-1,1 0 1,0 0 0,-1 0-1,1 0 1,0 0 0,-1 0-1,1 0 1,0 0-10,-1-1 22,0 0 1,0 0-1,1 1 1,-1-1 0,0 0-1,1 0 1,-1 0-1,1 0 1,-1 0-1,1 0 1,-1-1-1,1 1 1,0 0 0,-1 0-1,1-1-22,-8-45-62,3 0 0,1 0 0,2-1 0,4-21 62,-2 20-107,0 18 23,0-25-1393,6-53 1477,-3 90-123,0 0 0,1 0 0,1 0 0,1 1 0,1-1 0,0 2 0,7-12 123,-7 15 5,2 1 0,-1 0 0,2 0 1,0 1-1,0 0 0,1 1 0,9-8-5,-13 13 11,-1 1 0,1 0 0,1 1 0,-1 0 0,1 0 0,-1 0-1,1 1 1,0 0 0,0 0 0,1 1 0,-1 0 0,0 1 0,1 0 0,-1 0 0,1 1-11,-2 0 50,0 0 1,0 0-1,1 0 0,-1 1 1,0 1-1,0-1 0,4 2-50,-8-1 31,-1-1 0,1 0-1,-1 1 1,0-1-1,0 1 1,1 0 0,-1 0-1,0 0 1,0 0-1,-1 0 1,1 0 0,0 0-1,-1 1 1,1-1-1,-1 1 1,0-1 0,0 1-1,0-1 1,0 1-1,0 0 1,-1 0-31,3 8 114,-1-1 0,0 1 0,-1-1 0,0 1 0,-1 0 0,0 0 0,-1-1 0,0 1 0,0 0 0,-1-1 0,-1 1 0,0-1 0,0 0 0,-1 0 0,-4 8-114,-2-3 98,0-2 0,0 1 0,-2-1 1,1-1-1,-2 0 0,0-1 0,0 0 0,-1-1 0,0 0 0,0-1 0,-1-1 0,-1-1 0,-3 2-98,5-5-530,14-4 419,-1 0 0,1 0 0,0 0 0,0 0 0,-1 0 0,1 0-1,0-1 1,0 1 0,0 0 0,-1 0 0,1 0 0,0 0 0,0 0 0,0 0 0,0 0 0,-1-1 0,1 1-1,0 0 1,0 0 0,0 0 0,0-1 0,-1 1 0,1 0 0,0 0 0,0 0 0,0-1 0,0 1 0,0 0-1,0 0 1,0 0 0,0-1 0,0 1 0,0 0 0,0 0 0,0 0 0,0-1 0,0 1 0,0 0-1,0 0 1,0-1 0,0 1 0,0 0 0,0 0 0,0 0 0,0-1 0,0 1 0,0 0 0,1 0 0,-1 0-1,0-1 1,0 1 0,0 0 0,0 0 0,1 0 0,-1-1 111,8-13-6486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19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1 12662,'0'0'1259,"0"0"-584,-7 20-155,6-18-507,-9 27 124,1 0 0,2 0 0,0 1 0,-1 24-137,1 90 327,6 9-327,-4 97-589,5-244 262,0-1-1,-1 1 1,0 0-1,0-1 1,0 1-1,-1-1 0,0 0 1,0 1-1,-1 1 328,2-5-136,0 0 1,-1-1-1,1 1 0,0-1 0,-1 1 0,1-1 0,-1 0 0,0 1 0,1-1 0,-1 0 0,0 0 0,1 0 0,-1 0 0,0-1 0,0 1 0,0 0 0,0-1 0,0 1 0,0-1 0,0 0 0,0 1 0,0-1 0,0 0 0,0-1 0,0 1 0,-2 0 136,-2-2-47,0 1-1,0-1 1,1 0-1,-1-1 1,0 1-1,1-1 1,-1 0 0,1-1-1,0 1 1,0-1-1,0 0 1,1 0-1,-1-1 1,1 1-1,0-1 1,0 0 0,-2-4 47,0-1 522,-1 1 0,1-1 0,1 0 0,0-1 0,1 1 0,-1-1 0,2 0 0,0 0 1,-1-7-523,3 11 257,0 0 0,0 0 0,1 0 0,0 0 0,0 0 0,1 0-1,1-6-256,-1 10 65,0 0 0,1-1-1,-1 1 1,1 0-1,0-1 1,-1 1-1,2 0 1,-1 0-1,0 0 1,0 1-1,1-1 1,0 0-1,-1 1 1,1 0-1,3-2-64,10-6 178,1 0 1,1 1-1,0 1 0,0 1 0,0 0 1,1 1-1,0 1 0,0 1 0,9 0-178,12-1 67,0 2-1,0 2 1,0 1-1,8 3-66,-42-3-231,1 1-1,-1-1 0,1 2 1,-1-1-1,0 1 0,0 0 1,0 0-1,0 0 0,0 1 1,0 0-1,-1 0 0,5 4 232,-9-7-281,-1 0-1,1 1 1,-1-1-1,0 1 1,1 0-1,-1-1 1,1 1-1,-1-1 1,0 1-1,1 0 1,-1-1-1,0 1 1,0 0-1,1-1 1,-1 1-1,0 0 0,0-1 1,0 1-1,0 0 1,0-1-1,0 2 282,0 11-8769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5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9652,'0'0'2546,"0"0"-1810,0 0-112,0 0 81,0 0-513,0 0-192,28 43-1105,-28-43-7187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5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5 9572,'0'0'2468,"0"0"-1921,0 0-515,0 0 56,0 0 142,3-1-129,-2 1-99,-1 0 0,0 0 0,1 0 0,-1 0 0,1 0 0,-1 0 0,0 0 0,1 0 0,-1 0 0,1 0 0,-1 0 0,1 0 0,-1 0 0,0 0 0,1 1 0,-1-1 0,0 0 0,1 0 0,-1 0 0,1 1 0,-1-1 0,0 0 0,1 0 0,-1 1 0,0-1 0,0 0 0,1 1 0,-1-1 0,0 0 0,0 1 0,1-1-2,4 18 84,-5 35 83,-1-31-120,1 143 132,-4-138-134,4-26-60,0-1 0,-1 1 1,1 0-1,0 0 0,0 0 0,-1 0 0,1-1 0,0 1 0,-1 0 0,1 0 0,-1-1 0,1 1 0,-1 0 0,1-1 0,-1 1 0,0-1 0,1 1 0,-1 0 0,0-1 0,0 1 0,1-1 0,-1 0 0,0 1 0,0-1 0,1 0 0,-1 1 0,0-1 0,-1 0 15,2-5-224,0-9 234,0 0 0,2 0 0,-1 0-1,2 0 1,0 1 0,0-1 0,1 1 0,1-1-1,0 1 1,1 1 0,0-1 0,1 1-1,1 0 1,0 0 0,2-1-10,0 1-9,0 1-1,1 0 1,1 0-1,0 1 1,1 0 9,-8 6 13,1 0 1,-1 1-1,1 0 1,0 0-1,0 1 1,0-1-1,1 1 1,-1 1-1,0-1 1,1 1-1,-1 0 1,1 0-1,0 1-13,-5 0 8,0 1 0,-1-1 0,1 1 1,-1-1-1,1 1 0,-1-1 0,0 1 0,1 0 0,-1 0 0,0 0 0,1 0 0,-1 0 1,0 0-1,0 0 0,0 0 0,0 0 0,0 0 0,0 1 0,0-1 0,0 1 0,0-1 1,-1 0-1,1 1 0,-1-1 0,1 1 0,-1-1 0,1 1 0,-1 0-8,10 53 179,-9-43-166,3 31 80,-2-25-160,0 0 1,0 0-1,2 0 1,3 11 66,-6-28-30,-1-1 0,0 0 0,0 0 0,0 0 0,0 0 0,0 1 1,0-1-1,1 0 0,-1 0 0,0 0 0,0 0 0,0 0 0,0 0 1,0 0-1,1 0 0,-1 1 0,0-1 0,0 0 0,0 0 0,1 0 1,-1 0-1,0 0 0,0 0 0,0 0 0,1 0 0,-1 0 0,0 0 1,0 0-1,0 0 0,1 0 0,-1 0 0,0 0 0,0 0 1,0-1-1,0 1 0,1 0 0,-1 0 0,0 0 0,0 0 0,0 0 1,0 0-1,1 0 0,-1-1 0,0 1 0,0 0 0,0 0 0,0 0 1,0 0-1,0-1 0,1 1 30,7-9-410,5-16 20,-9 17 385,-1 1 0,1 0 0,1 0 0,-1 0 0,1 0 0,0 1 0,1 0 0,-1 0 0,1 0 0,3-1 5,-8 6-4,0 0-1,0 1 1,0-1-1,0 1 1,0-1 0,0 1-1,1-1 1,-1 1-1,0-1 1,0 1 0,0 0-1,1 0 1,-1 0-1,0 0 1,0 0 0,1 0-1,-1 0 1,0 0-1,0 0 1,1 1-1,-1-1 1,0 0 0,1 1 4,0 0 12,0 1 0,0-1-1,0 0 1,-1 1 0,1-1 0,-1 1 0,1 0 0,-1 0 0,0-1 0,0 1 0,0 0 0,0 0 0,1 1-12,2 8-10,0 1 0,0-1 0,-1 1 1,1 10 9,-2-14-199,4 29-868,0 1-3871,-5-35 226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6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1 196 9492,'0'0'1393,"0"0"-1089,0 0-251,17 5 62,55 18-77,-67-21-34,-1-1 1,0 0-1,1 0 0,-1-1 1,1 1-1,-1-1 1,1 0-1,-1 0 1,1 0-1,-1-1 1,1 0-1,-1 0 1,0 0-1,1 0 1,-1-1-1,1 0-4,-1 0-3,-1 0 1,0 0-1,0 0 0,-1-1 0,1 1 0,0-1 1,-1 0-1,1 1 0,-1-1 0,0 0 0,0-1 1,0 1-1,0 0 0,-1-1 0,1-1 3,2-8-112,-1 0 0,0-1 0,-1 1 0,0 0 0,-2-1 0,1 1 0,-2-1-1,0-8 113,0 20 5,1 0-1,0 0 1,-1 0-1,1 0 0,-1 0 1,0 0-1,1 0 0,-1 0 1,0 1-1,0-1 0,0 0 1,-1 1-1,1-1 0,0 1 1,-1-1-1,1 1 1,0-1-1,-1 1 0,0 0 1,1 0-1,-1 0 0,0 0 1,0 0-1,1 0 0,-1 0 1,0 1-1,0-1 0,0 1 1,0-1-1,-1 1-4,-4-1 259,0 0 0,-1 0 0,1 1-1,0 0 1,0 0 0,-1 1 0,1 0 0,0 0-259,5 0 47,-1 0 1,1 0 0,0 0 0,0 0 0,0 0 0,0 1 0,0-1 0,1 1 0,-1-1 0,0 1 0,1 0 0,-1-1 0,1 1 0,0 0 0,-1 0 0,1 0 0,0 0 0,0 0 0,0 0 0,0 1 0,1-1 0,-1 0 0,1 0 0,-1 1-48,-2 11 56,0-1 0,1 1-1,0 8-55,2-20 10,-2 32 54,0 0-1,3-1 0,1 3-63,-2-25-36,2 0 0,0 0-1,0 0 1,1 0 0,0-1-1,1 0 1,0 1-1,0-1 1,1-1 0,6 10 36,-4-14-2164,-2-5-2417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6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341 54 5026,'0'0'1369,"0"0"-857,0 0 136,0 0 358,0 0-51,0 0-2,-12-9-11,8 5-837,-4-2 72,0 0 0,1 0 0,-2 1 0,-3-1-177,9 4 71,-1 0 1,0 0 0,0 1-1,0 0 1,0 0 0,0 0-1,0 0 1,0 1 0,0 0 0,-1-1-1,1 1 1,0 1 0,0-1-1,-3 1-71,5 0 14,0 0 0,0 0 0,0 0-1,0 0 1,0 0 0,1 0 0,-1 1 0,0-1-1,1 0 1,-1 1 0,1-1 0,-1 1 0,1 0-1,0 0 1,0-1 0,0 1 0,0 0-1,0 0 1,0 0 0,0 0 0,1 0 0,-1 0-1,1 0 1,-1 0 0,1 0 0,0 1-1,0-1 1,0 1-14,-1 10 48,1-1-1,0 1 1,1-1 0,1 4-48,-1-16 0,1 15 3,2-1 0,0-1 0,0 1 0,2 0 0,0-1 0,0 1-3,0-3 3,0 1 1,-2-1 0,1 1 0,-2 1-1,1-1 1,-2 0 0,1 1 0,-2 1-4,0-11 6,-1 0 0,0 0 1,0 0-1,0 0 0,0 0 1,-1 0-1,1-1 0,-1 1 1,0 0-1,0 0 0,0 0 1,0-1-1,0 1 1,-1 0-7,0-1 6,0 0 1,-1 1-1,1-1 1,-1 0 0,1 0-1,-1 0 1,0-1-1,0 1 1,0-1 0,0 1-1,0-1 1,-2 0-7,-13 5-4,0-1 0,-1-2 0,0 1 1,1-2-1,-1-1 0,0 0 0,-8-2 4,24 1-116,-28-2-530,30 1 472,0 1 0,1 0-1,-1 0 1,0 0-1,0-1 1,0 1 0,0-1-1,1 1 1,-1 0-1,0-1 1,1 1 0,-1-1-1,0 0 1,1 1-1,-1-1 1,0 1 0,1-1-1,-1 0 1,1 0-1,-1 1 1,1-1 0,0 0-1,-1 0 1,1 0-1,0 1 1,-1-1 0,1 0-1,0 0 1,0 0-1,0 0 1,0 0 174,0-9-4207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7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0 554 11237,'0'0'507,"21"-12"-302,67-41-140,-80 48-47,-1-1 1,1 0 0,-1-1 0,0 1 0,0-1 0,-1-1-1,0 0 1,0 1 0,-1-2 0,0 1 0,0-1 0,-1 1 0,0-1-1,-1 0 1,2-5-19,1-9 45,-1 0-1,-1 0 1,-1-1 0,0 1-1,-2-1 1,-1 1-1,-3-22-44,3 33 3,-1 1-1,-1-1 1,0 1-1,-1 0 0,0 0 1,-1 0-3,2 5 76,0 0 1,-1 0-1,1 1 0,-1-1 1,-1 1-1,1 0 1,-1 0-1,0 0 0,0 1 1,0-1-1,-1 1 1,0 0-77,4 3 44,0 0 0,1 0 0,-1 1 0,0-1 0,0 0 0,0 1 0,0-1 0,0 1 0,0-1 0,0 1 0,0-1 0,0 1 0,0 0 0,0-1 0,0 1 0,0 0 0,0 0 0,0 0 1,0 0-1,0 0 0,0 0 0,0 0 0,0 0 0,0 0 0,0 0 0,0 1 0,0-1 0,0 0 0,0 1 0,0-1 0,0 1 0,0-1 0,0 1 0,0 0 0,0-1 0,0 1 0,1 0 0,-1-1 1,0 1-1,0 0 0,1 0 0,-1 0 0,1 0 0,-1 0 0,1 0 0,-1 0 0,0 1-44,-2 6-14,0 1 0,0 1 0,1-1 0,0 0 0,0 6 14,-1 3 99,-13 71-70,4 1-1,4-1 1,4 65-29,3-148-29,2 0 0,-1 1 1,0-1-1,1 0 1,1 0-1,-1 0 1,1 0-1,0 0 0,0 0 1,0 0-1,1 0 1,3 4 28,-4-8-170,0 1 0,0-1 0,0 0 0,1 0-1,-1 0 1,1 0 0,-1 0 0,1 0 0,0-1 0,0 1 0,0-1 0,0 0 0,0 1 0,0-2 0,0 1 0,0 0 0,0-1 0,0 1 0,1-1 0,-1 0 0,0 0 0,0 0 0,1 0-1,-1-1 1,2 0 170,3-1-174,-1 0 0,0 0 0,0-1-1,0 0 1,0-1 0,0 1 0,0-1-1,-1 0 1,2-2 174,-2 1-9,0 1 0,1 0 1,-1 0-1,1 0 0,0 1 0,0 0 0,0 1 0,0 0 1,1 0-1,-1 0 9,-4 1 10,0 1 0,1-1 1,-1 1-1,0 0 0,0 0 0,1 0 1,-1 1-1,0-1 0,0 1 1,0 0-1,1-1 0,-1 1 0,0 1 1,0-1-1,2 2-10,-2-1 33,-1 1 0,1 0 0,0 0 1,-1 0-1,0 0 0,1 0 0,-1 0 0,-1 1 0,1-1 1,0 1-1,-1 0 0,1 2-33,9 27-495,0 0 0,-2 6 495,-7-25-2953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8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6 6275,'0'0'3180,"0"0"-942,0 0-592,0 0-293,0 0-526,-9 4-533,3-2-256,4-1-34,-1 0-1,1-1 0,-1 1 1,1 0-1,-1 1 0,1-1 0,0 0 1,0 1-1,0-1 0,0 1 1,0 0-1,0-1 0,0 1 1,0 0-1,1 0 0,-1 0 0,1 0 1,-1 1-1,1-1 0,0 0 1,0 1-1,0-1 0,-1 3-3,2-3-11,-1-1 0,1 1-1,0 0 1,0 0 0,-1 0-1,1 0 1,0-1 0,1 1-1,-1 0 1,0 0 0,0 0-1,1 0 1,-1-1-1,1 1 1,0 0 0,-1 0-1,1-1 1,0 1 0,0 0-1,0-1 1,0 1 0,0-1-1,1 1 1,-1-1 0,0 0 11,3 1-52,0 0 0,0 0 0,0-1 0,0 0-1,0 0 1,0 0 0,1 0 0,-1-1 0,3 1 52,9 1-85,-13-2 72,0 1 1,1 0 0,-1-1-1,1 1 1,-1 1 0,0-1-1,0 1 1,0-1 0,0 1 0,0 0-1,0 0 1,0 0 0,-1 0-1,1 1 1,-1-1 0,1 1-1,-1-1 1,0 1 0,0 0 0,0 0-1,-1 0 1,1 0 0,-1 0-1,1 0 1,-1 1 0,0-1-1,0 1 13,2 11 59,0 0 0,-1 0 0,-1 0 0,-1 1 0,0 10-59,-1-7 27,1 32 124,-2 1-1,-3-1 1,-2 0 0,-3 4-151,-10 36 143,-4-1-1,-9 13-142,27-92 15,2-12 1,-1-23-55,3-19-79,2 0 0,2 1-1,1-1 1,3 0-1,1 1 1,2 0 0,2 1-1,13-32 119,-7 25-374,3 0-1,2 2 0,2 0 1,2 1-1,11-12 375,-32 49-31,2 1 0,-1 0-1,0 1 1,1-1 0,1 1-1,3-2 32,-7 5 8,0 0-1,0 1 1,1 0-1,-1 0 1,1 0-1,0 1 0,0-1 1,-1 1-1,1 0 1,0 0-1,0 1 1,4 0-8,-8 0 15,0 1 1,0-1-1,0 1 0,0-1 1,0 1-1,0 0 1,0-1-1,0 1 1,0 0-1,0 0 0,-1-1 1,1 1-1,0 0 1,-1 0-1,1 0 1,0 0-1,-1 0 1,0 0-1,1 0 0,-1 0 1,1 1-1,-1-1 1,0 0-1,0 0 1,0 0-1,0 1-15,6 35 393,-6-34-363,3 43 513,-3 31-543,-1-30-60,9-67-140,-2 8 205,8-24 38,0-3-64,18-34 21,-26 62-1,0-1 0,1 2 0,0-1 0,1 1 0,0 0 0,1 0 0,0 1-1,4-3 2,9 1 186,-22 11-261,1 0 1,0 0 0,-1-1 0,1 1-1,0 0 1,-1 0 0,1 0 0,-1 0-1,1 0 1,0 0 0,-1 0 0,1 0-1,0 0 1,-1 0 0,1 0 0,0 0-1,-1 0 1,1 1 0,0-1 0,-1 0-1,1 0 1,-1 1 0,1-1 0,-1 0-1,1 1 1,0-1 0,-1 1 0,1-1-1,-1 1 1,0-1 0,1 1 0,-1-1-1,1 1 75,0 7-4121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8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 12005,'0'0'2834,"0"0"-2242,0 0 32,0 0 721,0 0-753,-32 124-400,28-69-160,0 0 64,4-7-96,-2-10 0,2-9-32,0-16-224,0-13-1633,0 0-1520,2-20-2498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8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7956,'0'0'0,"0"0"-673,0 0-1328,0 0 513,0 0-1986</inkml:trace>
  <inkml:trace contextRef="#ctx0" brushRef="#br0" timeOffset="1">180 265 384,'0'0'1257,"0"0"434,0 0 201,0 0 26,0 0-184,8 1 310,25 3-153,-33-4-1854,1 0 1,-1 0-1,1 0 0,-1 0 0,0 0 0,1 0 0,-1 0 0,1-1 1,-1 1-1,0 0 0,1 0 0,-1 0 0,0-1 0,1 1 1,-1 0-1,0-1 0,0 1 0,1 0 0,-1 0 0,0-1 0,0 1 1,1 0-1,-1-1 0,0 1 0,0-1 0,0 1 0,0 0 1,1-1-1,-1 1 0,0-1 0,0 1 0,0 0 0,0-1 1,0 1-1,0-1 0,0 1 0,0 0 0,0-1 0,0 1 0,0-1 1,-1 1-1,1 0 0,0-1 0,0 1 0,0 0 0,0-1 1,-1 1-1,1 0 0,0-1 0,0 1 0,-1 0 0,1-1 1,0 1-1,-1 0 0,1-1 0,0 1 0,-1 0 0,1 0 0,0 0 1,-1-1-1,1 1 0,0 0 0,-1 0 0,1 0 0,-1 0 1,1 0-1,0 0 0,-1 0 0,1 0-37,-3-1 48,1 1-1,-1-1 1,1 1-1,-1 0 1,1 0-1,-1 0 1,0 0-1,1 1 1,-1-1-1,1 1 1,-1-1-1,1 1 1,0 0-1,-1 0 1,1 0 0,0 0-1,-1 1 1,1-1-1,0 0 1,0 1-1,0 0 1,0-1-1,0 1 1,1 0-1,-1 0 1,-1 2-48,-2 5 13,1-1 1,-1 2-1,1-1 1,1 0-1,0 1 1,-1 4-14,4-13 12,-7 25-22,1-1-1,2 1 1,0 0 0,2-1 0,0 19 10,2-43-30,0-1 1,0 1-1,0-1 1,0 1-1,0-1 1,0 1-1,0-1 1,0 1-1,0-1 1,0 1-1,0-1 1,0 1-1,0-1 1,0 1-1,0-1 1,1 1-1,-1-1 1,0 1-1,0-1 1,1 1-1,-1-1 1,0 1-1,0-1 1,1 0-1,-1 1 1,1-1-1,-1 0 1,0 1-1,1-1 1,-1 0-1,1 1 0,-1-1 1,1 0-1,-1 0 1,1 0-1,-1 1 1,1-1-1,-1 0 1,1 0-1,-1 0 1,1 0-1,-1 0 1,1 0-1,-1 0 1,1 0-1,-1 0 1,1 0-1,-1 0 1,1 0-1,-1-1 1,1 1-1,-1 0 1,1 0-1,-1 0 1,1-1-1,-1 1 1,1 0 29,2-2-248,-1 0 1,1 0 0,0 1 0,0-2 0,-1 1 0,1 0 0,-1 0-1,0-1 1,0 1 0,0-1 247,11-20-1415,-1-1 0,-1 0 1,-2-1-1,0 0 0,-1 0 0,-1-3 1415,-4 16-704,9-37-2506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19.3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1905,'30'-81'2921,"-19"59"-951,-4 17 1456,-6 6-3281,0 0-1,0 0 1,-1 0 0,1 0-1,-1 0 1,1 0 0,-1 0 0,1 0-1,-1 0 1,0 0 0,1 0-1,-1 0 1,0 0 0,0 0-1,0 0 1,0 1 0,0-1 0,0 0-1,0 1-144,-9 314 4860,-1-22-3650,11-279-1194,0-1 1,1 1-1,0 0 1,3 6-17,-4-16-85,1 1 0,-1 0 0,1-1 0,1 0 1,-1 1-1,1-1 0,0 0 0,0 0 0,1-1 0,-1 1 1,5 3 84,-3-5-2970,-4-5-2774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24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1 9028,'0'0'2017,"49"127"-1329,-37-37 225,-3 6 431,-5 2-687,-4-2-193,0 2-224,-13-7-208,-18-10 64,-9-9-96,-2-8 16,-2-8-32,0-4-80,-3-7-1633,27-44-3665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7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26 150 128,'0'0'1756,"0"0"3603,0 0-2632,0 0-1385,0 0-699,-6-11-456,2 5-163,2 3-11,-1-1 0,1 1-1,1-1 1,-1 1 0,1-1 0,-1 0-1,1 1 1,0-2-13,1 3 11,0 1-1,0-1 0,0 1 0,0-1 0,0 1 1,0-1-1,0 1 0,1-1 0,-1 1 1,1-1-1,-1 1 0,1-1 0,-1 1 0,1 0 1,0-1-1,0 1 0,0 0 0,0 0 1,0-1-1,0 1 0,0 0 0,0 0 1,0 0-1,0 0 0,1 0 0,-1 1 0,1-1-10,13-9 42,1 2 0,1 0 0,0 0 0,0 2-1,0 0 1,1 1 0,0 1 0,0 1 0,0 0-1,0 1 1,0 1 0,15 1-42,-31 0 2,0 0 1,0 0-1,0 1 1,1-1-1,-1 1 1,0-1-1,0 1 0,0 0 1,0-1-1,0 1 1,0 0-1,0 1 0,-1-1 1,1 0-1,0 0 1,-1 1-1,1-1 1,0 1-1,-1-1-2,2 3 4,0 0 0,-1 0 1,1 0-1,-1 0 0,0 1 0,0-1 0,0 1 1,-1-1-1,1 1-4,2 14-45,-1 0 1,0 0 0,-1 0-1,-2 4 45,1-17-34,2 103-1853,-2-52-2034,-1-36-1380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0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0 672,'0'0'8052,"-87"153"-6675,45-38-449,1 16 401,7 10-417,9-3-16,12-3-415,11-6-321,2-14-32,15-24-64,22-18-64,12-25-16,10-23-352,2-18-2402,-1-7-1568,-7-10-416,-41-21 3314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25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1 11253,'0'0'1817,"0"0"-1078,0 0-269,-19 9 205,5-4-572,6-2-79,0 0 1,0 0 0,1 1 0,0 0-1,0 0 1,0 1 0,0 0 0,0 0-1,1 1 1,0-1 0,0 1-1,1 1 1,0-1 0,0 1 0,0 0-1,-2 6-24,-33 68 151,3 2 0,5 2 0,3 1-1,4 1 1,3 1 0,-6 69-151,11-26 237,5 2 1,6 0-1,8 61-237,-2-184 7,2 0-1,-1-1 1,1 1 0,1-1-1,-1 0 1,2 1 0,0-1-7,-2-4-3,0 0 1,1 0 0,0 0-1,0-1 1,0 1 0,1-1-1,-1 0 1,1 0 0,0 0-1,0 0 1,0-1 0,4 2 2,13 3-287,-21-8 155,1 0-1,-1 0 1,1 0-1,-1 0 1,1 1-1,0-1 1,-1 0-1,1 0 0,-1 0 1,1 0-1,-1 0 1,1 0-1,-1 0 1,1 0-1,0 0 1,-1-1-1,1 1 0,-1 0 1,1 0-1,-1 0 1,1-1-1,-1 1 1,1 0-1,-1-1 1,1 1-1,-1 0 0,0-1 1,1 1-1,-1 0 1,1-1-1,-1 1 1,0-1-1,1 1 1,-1-1-1,0 1 1,0-1 132,2-17-6203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04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6067,'0'0'1318,"0"0"-155,0 0-285,0 0-385,0 1-357,0 1-132,1-1-1,-1 1 1,1 0 0,-1 0-1,1-1 1,0 1-1,0-1 1,0 1 0,0-1-1,0 1 1,0-1-1,0 1 1,0-1 0,0 0-1,1 0 1,-1 0-1,1 0 1,-1 0 0,1 0-1,0 1-3,5 3 40,46 37 703,58 36-743,-63-47 17,-1 3-1,-2 1 1,9 12-17,-53-47-219,0 1-1,0 0 1,0 0 0,-1-1 0,1 1 0,0 0 0,-1 0 0,1 0 0,0 0-1,-1 0 1,0 0 0,1 0 0,-1 0 0,1 0 0,-1 0 0,0 0-1,0 0 1,1 0 0,-1 0 0,0 0 0,0 0 0,0 1 219,-3-1-3058,-8-1-23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6:04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82 356 3634,'0'0'1798,"0"0"-229,0 0-449,0 0 155,0 0 3,-14 1-424,-42-4-670,56 3-182,-1 0 1,1 0-1,-1 0 1,1 0-1,-1 0 0,1-1 1,-1 1-1,0 0 0,1 0 1,-1-1-1,1 1 1,0 0-1,-1-1 0,1 1 1,-1 0-1,1-1 1,-1 1-1,1-1 0,0 1 1,-1-1-1,1 1 0,0-1 1,0 1-1,-1-1 1,1 1-1,0-1 0,0 1 1,0-1-1,0 1 1,-1-1-1,1 1 0,0-1 1,0 0-1,0 1 0,0-1 1,0 1-1,1-1 1,-1 1-1,0-1 0,0 0 1,0 1-1,0-1 0,1 1 1,-1-1-1,0 1 1,0-1-1,1 1 0,-1-1 1,0 1-3,20-27 68,-16 22-26,46-51 389,3 3 0,2 1 0,17-9-431,-28 23 174,-40 34-206,0 0-1,0 1 1,0-1 0,1 1-1,-1 0 1,1 0 0,0 0-1,0 1 1,0 0-1,0 0 1,0 0 0,0 0-1,1 1 1,-1 0 0,3 0 32,-6 2-2543,-2 6-2152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43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7780,'0'0'0,"0"0"32,0 0-112,0 0 32,0 0-1761,0 0-1169,0 0 2946,4 86-2081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45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24 7555,'0'0'635,"0"0"-304,0 0 491,0 0 680,0 0-560,1 2-486,6 9-131,-6-9 78,-1-2-318,0-1 0,-1 0 0,1 0-1,0 1 1,-1-1 0,1 0 0,0 1-1,-1-1 1,1 1 0,-1-1 0,1 0-1,-1 1 1,0-1 0,1 1 0,-1 0 0,1-1-1,-1 1 1,0-1 0,1 1 0,-1 0-1,0-1 1,0 1-85,-11-3 5,11 2 30,1 0-35,0 1-32,0 0 67,0 0-19,0 0-16,1 0-1,-1 0 1,0-1 0,0 1 0,0 0-1,0 0 1,0 0 0,0 0 0,0 0-1,0-1 1,0 1 0,0 0 0,0 0-1,0 0 1,0 0 0,0-1 0,0 1-1,0 0 1,0 0 0,0 0 0,0 0-1,0 0 1,0-1 0,0 1 0,0 0-1,-1 0 1,1 0 0,0 0 0,0 0-1,0-1 1,0 1 0,0 0 0,0 0-1,0 0 1,-1 0 0,1 0 0,0 0-1,0 0 1,0 0 0,0 0 0,0 0-1,-1-1 1,1 1 0,0 0 0,0 0-1,0 0 1,0 0 0,0 0 0,-1 0-1,1 0 1,0 0 0,0 0 0,0 0 0,-13-8 6,10 6 27,-5-3-821,19 5-2639,-2 0 826,4 0-2863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49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7764,'0'0'77,"0"0"-160,0 0-72,0 0 270,22 7 400,23 6-292,1-1 1,1-3-1,38 3-223,171 0 208,31-13-208,-105 0 61,112 2 200,340-2 4136,-378-14-2792,8 1-945,-175 14-521,21-1 222,-37 2 2866,-73-2-7292,-1-3-3864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51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11461,'0'0'288,"0"0"-288,0 0 0,0 0 240,97-9 81,-66 9-17,1-2-288,-1 2 0,-6-1 80,-6-1-64,-6 2 32,-5 0-64,-4 0-448,-4 0-1489,0 0-768,-21 0-193,-14 0-1648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51.8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0 6035,'0'0'1038,"0"0"-742,0 0-72,0 22-72,0 2-117,0 7 6,-1 0-1,-2 0 1,-3 12-41,-7 40 68,4 0 0,1 65-68,8-137-8,0 0 0,1 0-1,0 0 1,0 0-1,1 0 1,3 9 8,-3-17 6,-1 1 0,1 0 0,0 0 0,0-1 0,0 0 0,1 1 0,-1-1 0,1 0 0,0 0 0,0 0 0,0 0 0,0-1 0,0 1 0,1-1 0,-1 0 0,1 0 0,-1 0 0,1 0 0,0-1 0,1 1-6,2 0-155,0 1 0,1-2 0,-1 1 1,1-1-1,-1 0 0,1-1 1,-1 1-1,1-2 0,0 1 0,-1-1 1,1 0-1,2-1 155,16-8-5323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52.5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7 752,'0'0'5974,"0"0"-3021,0 0-1347,0 0-227,0 0 94,-13-3 139,101 1-1707,-23 0 142,53 6-47,-112-4-109,1 1 1,-1 0-1,0 0 1,1 1-1,-1-1 1,0 1-1,0 1 1,0-1-1,5 4 109,-8-4-48,0 0-1,-1 0 1,1 1-1,-1-1 1,1 1-1,-1 0 1,0 0-1,0 0 1,0 0-1,-1 0 1,1 0 0,-1 0-1,1 0 1,-1 1-1,0-1 1,0 1-1,-1-1 1,1 4 48,7 67-199,-3 1 1,-4 0 0,-4 23 198,-1-49-6,-3 1 0,-2-1-1,-1 0 1,-3-1 0,-2-1 0,-2 0 0,-12 22 6,26-63-163,-2 6 358,0-1 1,-1 0-1,0 0 0,-1-1 0,0 1-195,5-8 184,0-1 1,0 1 0,-1-1-1,1 0 1,-1 1 0,0-1-1,1 0 1,-1 0 0,0-1-1,0 1 1,0-1 0,-1 1-1,1-1 1,0 0 0,0 0-1,-1 0 1,1-1 0,0 1-1,-1-1 1,-1 0-185,-29 1-43,-15 0-653,16-6-4026,8-4-6064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53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9636,'0'0'2562,"0"0"-2562,0 0-225,0 0 225,0 0 161,0 0-97,122-3 16,-86 5-16,-1 5 0,-5-2-64,-3-2 32,-6 1-64,-8-1-2273,-13-3-1537,0 0-2017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1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11029,'0'0'1697,"0"0"-1617,53 92 192,-24-35-16,5-4-64,6-3-128,4-7-64,0-5 0,-8-10-336,-7-10-4082,-17 1-224,-12-3 2465,0-9 160</inkml:trace>
  <inkml:trace contextRef="#ctx0" brushRef="#br0" timeOffset="1">60 281 12005,'0'0'2113,"0"0"-1488,0 0-609,31-93-16,22 55 0,10 4 0,8 1-112,-4 13-2978,-46 20-4081,-8 0 3137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53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0 5170,'0'0'40,"0"0"152,1 19 315,0-3-329,5 108 1045,-9-85-1176,-1-1-1,-2 0 1,-1 0-1,-5 11-46,-2 11 69,2 7-69,9-47 180,2 1 1,0-1 0,1 0-1,0 0 1,3 9-181,-2-25 64,0 1 0,0-1 0,1 1 0,-1-1 0,1 0 0,0 1 0,1-1 0,-1 0 0,1 0 0,-1-1 0,1 1 0,0 0 0,0-1 0,1 0 0,-1 0 0,1 0 0,0 0 0,0 0 0,0-1-1,0 0 1,0 1 0,0-2 0,3 2-64,5 2 87,1-1 1,-1-1-1,1 0 0,0-1 0,0 0 0,0-1 0,13 0-87,-10-1 71,0 0 0,1-2 1,-1 1-1,6-3-71,-14 2-345,0-1-1,0 0 1,0 0 0,0-1-1,0 0 1,-1 0 0,0-1 0,0 1-1,5-6 346,24-20-7582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8:54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9604,'0'0'2399,"0"0"-1316,0 0-675,0 0-173,-3 1-139,155 3-232,35-4 11,-186 1 99,0-1 1,0 0-1,0 1 1,1-1-1,-1 1 1,0-1-1,0 1 1,0-1 0,0 1-1,0 0 1,0-1-1,0 1 1,0 0-1,0 0 1,0 0-1,0 0 1,-1 0 0,1 0-1,0 0 1,-1 0-1,1 0 1,-1 0-1,1 0 1,-1 0-1,1 1 1,-1-1 0,0 0-1,1 0 1,-1 0-1,0 1 26,5 42-64,-5-40 32,2 42 28,-2 1-1,-2-1 0,-2 1 0,-3-1 0,-7 31 5,13-73 33,-29 100 45,26-91 376,-1-1 0,-1 0-1,0 0 1,-1 0 0,0 0 0,-8 9-454,12-18 237,-1 1 1,0-1-1,1 0 0,-1 0 1,-1-1-1,1 1 0,0-1 1,0 0-1,-1 0 1,0 0-1,1-1 0,-1 0 1,0 0-1,1 0 0,-1 0 1,-1-1-238,-17 2 383,1-1-1,-1-2 1,-1 0-383,-15-1 312,38 2-469,-2 1 207,2 2-4994,1-3 4838,0 0-7153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9:07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560 1 6195,'0'0'1398,"0"0"-958,0 0-187,0 0 657,0 0 846,0 0 10,0 0-563,0 0-445,-12 5-310,-62 34-34,23-11-61,-1-3 0,-42 15-353,56-28-113,0-1 1,0-2-1,-1-2 0,0-2 0,0-1 0,-5-2 113,42-2-891,2 0-1011,2-1-1740,8-5 688,1-4-1370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39:08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293 0 8020,'0'0'1064,"0"0"-664,0 0-37,0 0 352,-17 8-101,-3 0-506,0 2 0,1 1 0,0 0 0,0 1 0,2 1 0,-14 13-108,12-8 42,1 2 1,0 0-1,2 1 0,-3 5-42,14-17-7,-1 0-1,2 0 0,-1 0 0,1 1 0,1 0 0,-1 0 0,2 0 0,-1 0 0,2 0 1,-1 1-1,1-1 0,1 3 8,0-7-14,-1-1 0,2 1-1,-1 0 1,1 0 0,0-1 0,0 1 0,0 0 0,1-1 0,0 1 0,0-1-1,1 1 1,-1-1 0,1 0 0,0 0 0,0 0 0,1-1 0,0 1 0,-1-1 0,2 0-1,-1 0 1,0 0 0,1 0 0,-1-1 0,5 3 14,5 1-14,-1 0 1,1 0-1,1-1 0,-1-1 1,1 0-1,0-1 1,0-1-1,0 0 0,0-1 14,32 2-1068,0-2-1,8-1 1069,-46-1-416,11 0-3522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4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233 111 1217,'0'0'1654,"-20"-2"2716,-8 0-3385,-5-2-309,0 2 0,-6 2-676,36 0 33,0 0 0,0 0 0,0 0 0,0 1 0,0-1 0,0 1 0,0 0 0,1 0 0,-1 0 0,0 0 0,0 0 0,1 1 0,-1-1 0,1 1 0,-1-1 0,1 1 0,0 0 0,0 0 0,0 0 0,0 0 0,0 1 0,0-1 0,0 1 0,1-1 0,-1 1 0,1-1 0,0 1 0,0 0 0,0 0 0,-1 2-33,-1 8 149,0 1 1,1 0-1,1 0 1,0 0-1,1 0 1,0 0-150,1-4 12,-1 0-19,1-1-1,0 1 1,1-1-1,0 1 0,0-1 1,1 0-1,1 0 1,-1 0-1,1 0 0,1 0 1,0-1-1,0 0 1,0 0-1,1 0 1,1-1-1,-1 0 0,1 0 1,0 0-1,4 2 8,0-1-11,0 0 0,0-1 0,1 0 0,0 0 0,0-2 0,1 1 0,-1-1 0,1-1-1,0-1 1,1 0 0,-1 0 0,0-1 0,11 0 11,-14-2-3,0 0 1,1 0-1,-1-1 0,0 0 0,0-1 1,0 0-1,0-1 0,-1 0 1,3-1 2,-5 0 0,0 1 0,-1-1 0,0 0 1,0 0-1,0-1 0,0 0 0,-1 0 1,1 0-1,-1-1 0,0 0 1,-1 0-1,4-5 0,-1-1 56,-1 0 0,0-1 1,0 1-1,-2-1 0,1 0 0,-2-1 1,1 1-1,-2-1 0,0 1 0,-1-1 1,0 0-1,-1 1 0,0-1 1,-1 0-1,-1 0 0,0 1 0,-1-3-56,1 7 80,-1-1 0,0 1 1,0 1-1,-1-1 0,0 0 0,0 1 0,-1 0 0,0 0 0,-1 0 0,1 1 0,-2 0 0,1 0 0,-1 0 1,0 1-1,0 0 0,-1 0 0,1 1 0,-1 0 0,-1 0 0,1 1 0,-1 0 0,1 0 0,-1 1 0,0 0 0,-2 1-80,-2-1 188,0 0 0,0 2 0,-1 0-1,1 0 1,-1 1 0,0 1-1,-4 1-187,14-2-175,0 0 0,1 1 0,-1 0-1,0 0 1,0 0 0,1 0 0,-1 0-1,1 1 1,-1 0 0,1 0 0,0 0-1,-1 0 1,1 0 0,0 0 0,0 1 0,1 0-1,-1-1 1,0 1 0,1 0 0,0 0-1,0 1 1,0-1 0,0 0 0,0 1-1,1-1 1,-1 1 0,1 0 175,-4 20-6035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5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221 66 128,'0'0'494,"0"0"-126,0 0 923,0 0 1476,0 0 1515,-19-8-2746,-60-24-1114,77 31-412,-1 0 0,1 0 0,-1 0 0,1 1 0,-1-1 0,0 1-1,1-1 1,-1 1 0,1 0 0,-1 0 0,0 0 0,1 0 0,-1 1 0,1-1 0,-1 1 0,1 0 0,-1-1 0,1 1 0,-1 0 0,1 0 0,0 1 0,-1 0-10,-1 1 18,1 0 0,0 0 0,0 0 0,0 1 1,0 0-1,1-1 0,0 1 0,-1 0 0,1 2-18,-2 2 58,-2 2-39,2 0 1,0 0-1,0 1 0,1 0 0,0 0 1,1 0-1,0 0 0,0 4-19,0 19-58,2 0-1,1 5 59,0-31-11,0 0-1,0 0 1,0 0-1,1 0 0,1-1 1,-1 1-1,1 0 1,1-1-1,-1 0 1,1 0-1,0 0 0,1 0 1,0-1-1,0 1 1,0-1-1,1-1 0,0 1 1,0-1-1,0 0 1,1 0-1,-1-1 1,1 0-1,0 0 0,1 0 1,-1-1-1,1 0 1,-1-1-1,1 1 0,0-1 1,0-1-1,0 0 1,0 0-1,0 0 1,0-1-1,0-1 0,0 1 1,0-1-1,4-1 12,-6 0-1,0 0-1,0 0 1,0-1-1,0 0 1,0 0-1,-1 0 1,1-1-1,-1 0 1,0 0-1,0 0 0,-1 0 1,1-1-1,-1 0 1,0 0-1,0 0 1,-1 0-1,1-1 1,-1 1-1,1-5 2,3-4 48,0-1 0,-2 0 0,1 0 0,-2 0 0,0-1 0,-1 0 0,0-5-48,-1 4 58,0 0 1,-2-1-1,0 1 0,-1 0 0,0-1 1,-2 1-1,-1-3-58,3 15 40,0-1 1,-1 1 0,0 0-1,0 0 1,0 1-1,-1-1 1,1 0 0,-1 1-1,-1-1 1,1 1-1,0 0 1,-1 0-1,0 0 1,0 1 0,0-1-1,0 1 1,-1 0-1,1 0 1,-1 1 0,0-1-1,0 1 1,0 0-1,0 0 1,-5-1-41,0 1-104,0 0-1,0 1 1,0 0 0,-6 1 104,13-1-461,0 1 0,0 0 1,0 1-1,0-1 1,-1 0-1,1 1 1,0 0-1,0 0 0,0 0 1,0 0-1,0 0 1,0 1-1,1-1 1,-1 1-1,0 0 461,-3 8-2476,5-2 208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6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28 165 0,'0'0'8652,"0"0"-5539,0 0-2848,0 0-452,3 4 104,0 2 102,0 1-1,0-1 1,-1 1-1,0 0 1,-1 0-1,1 0 1,-1 0-1,-1 0 1,1 0-1,-1 6-18,-5 79 66,0-61-6,-1 1 0,-3 6-60,2-14-469,2 0 1,1 0 0,1 1 0,0 13 468,3-37-646,0-7 113,-1-40 254,1-13-145,4-33 424,-2 72-7,1 0 0,1 0 0,1 0 0,0 1 0,2-1 0,5-10 7,-2 9-17,0 1 0,1 0 0,2 1 0,-1 0 1,2 1-1,10-9 17,-17 19 89,1 1 1,-1 0 0,2 0 0,-1 1 0,1 0 0,0 0 0,0 1-1,0 0 1,1 1 0,0 0 0,0 1 0,0-1 0,0 2 0,1 0-1,3 0-89,3 0 208,1 0-1,0 2 0,0 0 0,-1 1 1,1 1-1,3 2-207,-17-4 59,0 1 0,0 0 1,0 0-1,-1 0 0,1 0 1,0 1-1,0-1 0,-1 1 1,1 0-1,-1 0 0,0 1 0,1-1 1,-1 1-1,0-1 0,-1 1 1,1 0-1,0 0 0,-1 0 1,0 1-1,1-1 0,-1 0 1,0 1-1,-1 0 0,1-1 1,-1 1-1,0 0 0,0 0 0,0 0 1,0 0-1,0 0-59,-1 1 86,0-1 0,0 1-1,0-1 1,0 1 0,-1-1 0,1 1-1,-1-1 1,0 1 0,-1-1 0,1 0-1,-1 0 1,0 0 0,0 0 0,0 0-1,-1 0 1,1 0 0,-1-1 0,0 1-1,0-1-85,-6 6 105,-1 0 0,-1-1 0,1 0-1,-1-1 1,-12 6-105,-6 2 127,0-1 0,-1-1-1,-1-2 1,0-1 0,0-1 0,-1-1 0,-18 0-127,14-3-1259,0-3 0,-11 0 1259,46-4-4597,1-5-1915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8.1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16 672,'0'0'11846,"0"0"-10101,0 0-1201,0 0-48,0 0 368,0 0 241,0 0-865,0-15-208,-6 35-32,-3 13 48,-3 7 208,5 6-256,3-3-688,4-5-609,0-7-656,4-14-1136,9-14-1057,-5-3-1537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8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1 304,'0'0'961,"0"0"3921,0 0-4882,0 0-2753,0 0 1520,0 0-720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8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7571,'0'0'654,"0"0"-464,0 16-145,0 72-1088,0-88 900,0 1 1,1-1-1,-1 1 1,0-1 0,0 1-1,1-1 1,-1 0-1,0 1 1,1-1-1,-1 0 1,0 1 0,1-1-1,-1 0 1,1 1-1,-1-1 1,0 0-1,1 0 1,-1 1-1,1-1 1,-1 0 0,1 0-1,-1 0 1,1 0-1,-1 1 1,1-1-1,-1 0 1,1 0 0,-1 0-1,1 0 1,-1 0-1,1-1 1,-1 1-1,1 0 1,-1 0 142,21-3-2091,-12 0 2076,1-1 1,-1-1-1,-1 0 0,1 0 1,-1-1-1,0 0 0,7-7 15,15-9 1234,-24 17-746,1 0-1,-1 1 0,1 0 1,0 0-1,1 0 1,-1 1-1,1 0 1,-1 1-1,1 0 1,0 0-1,0 0 1,0 1-1,0 0 1,6 1-488,-10 0 234,1 0 1,-1 0 0,0 0 0,1 1 0,-1 0-1,0 0 1,1 0 0,-1 0 0,1 1-235,-3-1 71,0 0 0,0 1 1,0-1-1,0 1 0,0-1 0,-1 1 1,1 0-1,-1 0 0,1-1 1,-1 1-1,0 0 0,1 0 0,-1 1 1,0-1-1,0 0 0,-1 0 0,1 0 1,0 2-72,2 12 130,0 0 1,-1 0-1,-1 0 1,0 0-1,-1 1 1,-2 6-131,1 8-196,-1 6-1779,-7-9-3030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1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0 9893,'0'0'2849,"-13"92"-2593,-8-24 16,-2 4 176,0 6-256,2-9-192,2-9-112,6-14-1328,1-15-2418,6-12-800,6-19 2417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9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40 116 32,'0'0'11896,"0"19"-9439,-1 22-2343,-2 1-1,-7 37-113,-1-12 15,4 0-1,1 32-14,4-4-7320,5-161 5982,4-1 1,2 2-1,11-42 1338,-14 84 522,0 0-1,1 1 0,2-1 1,0 2-1,1-1 0,2 1 1,0 1-1,14-19-521,-19 30 231,-1 1 0,2 0 0,-1 0 0,1 1 0,0-1 0,1 2 0,0-1 0,0 1 0,0 1 0,1 0 0,0 0 0,-1 1 0,2 0 0,-1 0 0,0 1 0,1 1 0,0 0 0,-1 0 0,1 1 0,3 0-231,-2 1 160,-8 0-106,1 0-1,0 0 0,-1 0 1,1 0-1,0 1 0,2 1-53,-6-2 10,0 0 0,0 1 0,0-1 0,0 1 0,0 0 0,1-1 0,-1 1 0,0 0 0,-1 0 0,1-1 0,0 1 0,0 0 0,0 0 0,0 0-1,-1 0 1,1 0 0,0 0 0,-1 0 0,1 1 0,-1-1 0,1 0 0,-1 0 0,0 0 0,1 0 0,-1 1 0,0-1-10,1 7 85,-1 0 0,0 0 1,0 0-1,-1 0 0,1-1 0,-2 1 1,1 0-1,-1-1 0,0 1 0,-1-1 1,0 0-1,0 1 0,-1-1 0,0-1 1,0 1-1,0 0 0,-1-1 0,0 0-85,-16 18 55,-1 0 0,0-2 0,-24 18-55,20-18 40,7-5-190,-29 27-290,23-12-2627,22-28-1194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19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0 416,'0'0'7662,"0"0"-5018,0 0-1374,0 0 288,0 0-661,4 10-671,9 20-219,-5-10 9,2 1 0,5 7-16,-12-22-15,0 0 1,1-1 0,0 0 0,1 1 0,-1-2-1,1 1 1,0 0 0,0-1 0,0 0-1,5 3 15,-1-3-297,1 0-1,-1 0 1,1-1 0,-1 0-1,1-1 1,0 0-1,0-1 1,0 0-1,0 0 1,0-1 0,4 0 297,-2-1-395,1 0 0,-1-1 0,0 0 1,0-1-1,0 0 0,0-1 0,0-1 1,9-4 394,-14 5-84,-3 1 73,1 0-1,0 1 1,0-1 0,0 1-1,1 0 1,-1 0-1,1 1 1,-1 0-1,1 0 1,-1 0-1,1 0 1,-1 1 0,2 0 11,-6 0 69,-1 1 0,1-1 0,0 1 0,0 0 0,-1-1 1,1 1-1,0 0 0,-1-1 0,1 1 0,0 0 0,-1 0 0,1-1 1,-1 1-1,0 0 0,1 0 0,-1 0 0,0 0 0,1 0 0,-1 0 1,0 0-1,0 0 0,0-1 0,0 1 0,0 1-69,3 31 1297,-3-28-1023,1 131 2996,-15 109-3270,13-236 12,-3 90-238,4-55-4262,0-43-2513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20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0 12630,'0'0'688,"0"0"-352,0 0-240,0 0 1025,25 167-257,-40-78-496,2 4-47,-1-4-321,5 6 0,1-11 80,2-5-80,4-10-993,2-61-1616,-3-4-4642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20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1 375 13574,'0'0'334,"0"0"-393,16 1-58,9 0 138,0 2 0,0 0 1,0 2-1,10 4-21,6 0-15,1-2-1,0-1 1,1-3-1,-1-1 1,30-3 15,-39 1-14,-25 0 19,-1 1 0,1-2 0,-1 1 0,0-1 0,1 0 0,-1-1-1,0 0 1,0 0 0,0 0 0,0-1 0,0 0 0,-1-1 0,1 1 0,-1-1-1,0 0 1,0-1 0,0 1 0,-1-1 0,1-1 0,-1 1 0,0-1 0,-1 1-1,1-1 1,-1-1 0,-1 1 0,1-1 0,-1 1 0,0-1 0,1-3-5,1-11 71,0 0 0,-1 0 0,-1-1 0,-1 1 0,-1-1 0,-1 1 0,-1-1 0,-2-8-71,3 25 70,-1 0 0,0 0 1,0 0-1,-1 0 0,1 0 0,-1 1 0,0-1 1,0 0-1,-1 1 0,0 0 0,1-1 0,-1 1 1,-1 0-1,1 1 0,-1-1 0,1 0 0,-1 1 1,0 0-1,0 0 0,0 0 0,-1 1 0,1-1 1,-1 1-1,1 0 0,-1 0 0,0 0 0,0 1 1,0 0-1,0 0 0,0 0 0,0 1 0,-4-1-70,8 7-160,-40 210 288,-6 40-202,43-210-231,2 0 1,1 3 304,1-48-40,0 1 0,0 0-1,0 0 1,0-1 0,1 1 0,-1 0-1,0-1 1,1 1 0,-1 0-1,1-1 1,0 1 0,-1 0 0,1-1-1,0 1 1,0-1 0,0 1-1,0-1 1,0 0 0,0 0 0,1 1-1,-1-1 1,0 0 0,1 0-1,-1 0 42,2 0-102,-1 0 1,1 0 0,-1 0-1,1 0 1,0-1 0,0 1-1,0-1 1,-1 1 0,1-1-1,0 0 1,0 0 0,0-1-1,2 1 101,5-2-235,-1 0-1,0-1 0,0 0 1,0 0-1,0-1 0,0 0 0,0-1 1,2-1 235,8-9-103,-15 11 109,1 0 1,0 1 0,0-1-1,0 1 1,0 0 0,1 0 0,-1 0-1,1 1 1,0 0 0,-1 0-1,1 0 1,0 1 0,2 0-7,-6 1 1,0 1 1,0 0-1,0 0 1,-1 0-1,1 0 1,0 0-1,-1 0 1,1 1-1,-1-1 1,1 1 0,-1-1-1,0 1 1,0-1-1,0 1 1,0-1-1,0 1 1,0 0-1,0 0 1,0 0-1,0-1 1,-1 1-1,1 1-1,2 4-12,-3-7 11,5 11-259,1 0-1,0 0 0,1 0 1,0-1-1,1 0 0,3 4 261,-8-12-186,0 1-1,0 0 1,0-1-1,1 0 1,-1 0 0,1 0-1,0 0 1,-1 0-1,1-1 1,0 0-1,0 1 1,0-2 0,0 1-1,0 0 1,0-1-1,0 0 1,0 1 0,0-2-1,1 1 1,-1 0-1,2-2 187,1 1-247,-1-1 0,0 0-1,0 0 1,0-1-1,0 0 1,0 0 0,0 0-1,-1-1 1,0 0 0,0 0-1,0 0 1,3-4 247,11-11 271,-2-1 0,8-12-271,-14 17 615,-10 15-613,15-18 4629,-16 18-4443,0 0 1,1 0-1,-1 1 1,0-1 0,0 0-1,1 0 1,-1 1-1,0-1 1,0 0 0,0 0-1,1 1 1,-1-1-1,0 0 1,0 1 0,0-1-1,0 0 1,0 1-1,0-1 1,1 0-1,-1 1 1,0-1 0,0 0-1,0 1 1,0-1-1,0 0 1,0 1 0,-1-1-1,1 0 1,0 1-1,0-1 1,0 0 0,0 1-1,0-1-188,2 24-929,0-13 953,0 0 0,1 0 0,0 0 0,1 0-1,0 0 1,1-1 0,3 6-24,-6-13-10,-1 0 0,1 0-1,0-1 1,0 1 0,0-1 0,0 1-1,0-1 1,1 0 0,-1 0-1,1 0 1,-1 0 0,1-1 0,0 1-1,0-1 1,-1 1 0,1-1 0,0 0-1,0 0 1,0 0 0,1-1-1,-1 1 1,0-1 0,0 1 0,0-1-1,0 0 1,1 0 0,-1-1-1,0 1 1,2-1 10,-3 0-16,-1 0 0,1 1 0,-1-1-1,1 0 1,-1 0 0,1 0 0,-1 0 0,0 0-1,1-1 1,-1 1 0,0 0 0,0-1 0,0 1-1,0-1 1,0 1 0,0-1 0,0 1 0,-1-1-1,1 1 1,-1-1 0,1 0 0,-1 0 0,1 1-1,-1-1 1,0 0 16,4-51 10,-3 43-4,-1-6 89,1 1 1,-2-1-1,0 0 1,-1 1-1,-1-1 1,0 1-1,-5-14-95,5 22 136,0 0-1,-1 0 0,0 0 1,0 0-1,0 1 1,-1-1-1,0 1 1,0 0-1,-1 0 1,1 1-1,-1 0 1,0 0-1,-1 0 1,1 1-1,-1 0 1,-6-3-136,9 5 19,0 0 0,0 0 0,-1 0 1,1 0-1,-1 1 0,0-1 0,1 1 0,-1 0 1,0 1-1,0-1-19,5 6-2863,1-2 2086,0 0 0,0 1 0,0-1 0,0 0 0,0 0 0,1 0 0,0 0 1,-1-1-1,1 1 777,8 12-7073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21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13910,'0'0'64,"0"0"-5,0 0 26,3 20 153,5 33-117,-3 0 1,-2 14-122,-4-49-53,1-13-325,-1-1 1,1 1 0,0 0-1,0-1 1,1 1-1,-1-1 1,2 4 377,-2-8-124,1 0 0,-1 1 0,1-1 0,-1 0 0,1 1 0,-1-1 1,1 0-1,-1 0 0,1 0 0,0 1 0,-1-1 0,1 0 0,-1 0 0,1 0 0,0 0 0,-1 0 0,1 0 0,-1 0 0,1 0 0,-1 0 0,1 0 0,0-1 0,-1 1 0,1 0 1,-1 0-1,1-1 0,-1 1 0,1 0 124,17-9-577,15-16 508,-21 16 296,0-1 1,0 2-1,1-1 1,0 2-1,0 0 1,1 0-1,9-2-227,-6 5 379,-1 1-1,1 1 0,0 0 1,-1 1-1,14 2-378,-25-1 109,-2 0-44,-1 0 0,0 0 0,1 0 0,-1 1-1,0-1 1,0 1 0,1-1 0,-1 1 0,0 0 0,0 0-1,0 0 1,0 0 0,0 0 0,0 1 0,0-1 0,0 1-1,-1-1 1,1 1 0,0 0-65,0 1 75,1 1 0,-1-1 0,1 1 0,-1 0 0,-1 0 0,1 0 1,0 0-1,-1 0 0,0 0 0,0 1-75,2 12 172,-1 1 1,0-1-1,-1 1 1,-2 12-173,1-15 102,-1 18-977,-6-10-3874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22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1 256 624,'0'0'8911,"0"0"-7075,0 0-2397,17 0 332,345 17 68,-80 0 76,667-15 352,-277-39-174,4-30 348,96-7 543,1286-28-517,-373 91 963,-1094 27-1353,-483-12-2149,-52-3-6316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53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4 272,'0'0'6915,"0"0"-4516,0 0-1380,0 0 448,0 0 321,0 0-321,-6-1-531,2 0-860,0 1-1,0-1 1,1 1-1,-1 0 0,0 0 1,0 0-1,0 1 0,0 0 1,1-1-1,-1 1 0,0 1 1,1-1-1,-1 0 1,1 1-1,-1 0 0,1 0 1,0 0-1,0 0 0,-1 0 1,1 1-1,1-1 1,-1 1-1,0 0 0,-1 2-75,-11 13 54,1 1-1,0 1 0,2 0 0,0 1 1,2 0-1,0 1 0,1 0 0,1 1 1,1 0-54,-2 12 22,1 1 0,2 0 0,1 0 0,1 0 0,3 19-22,0-45-2,2-1 1,-1 0 0,1 0-1,1 0 1,-1 0-1,2 0 1,-1 0 0,3 4 1,-3-8-7,1 0 1,-1-1 0,1 1 0,1-1-1,-1 0 1,0 1 0,1-1 0,0-1-1,0 1 1,0-1 0,1 1 0,-1-1-1,1 0 1,3 1 6,1 0-139,-1 0-1,1-1 0,0 0 1,0 0-1,0-1 0,1 0 1,-1 0-1,0-1 0,1-1 1,-1 0-1,1 0 0,-1-1 1,3 0 139,-3 0-425,0-1 1,0 0-1,0-1 1,0 0-1,-1 0 1,1-1-1,-1 0 1,0 0-1,0-1 1,0 0-1,0 0 1,-1-1-1,2-1 425,-8 5-141,5-3-526,0 0 0,-1 0 0,1-1 0,-1 0 0,0 0 0,-1 0 0,0 0 0,0-1 0,0 0 0,-1 0 0,0 0 0,0 0 0,0 0 0,-1-2 667,0-25-1750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54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0 602 11189,'0'0'1430,"0"0"-1000,18 9-278,60 24-142,-76-32-3,1 0 0,0 0 0,0 0 0,0-1 0,0 1 0,0-1 0,0 0 0,0 0 0,0 0 0,1 0-1,-1-1 1,0 1 0,0-1 0,0 1 0,-1-1 0,1 0 0,0 0 0,0-1 0,0 1 0,-1-1 0,1 1 0,-1-1-1,1 0 1,-1 0 0,1 0 0,-1 0 0,0 0 0,0 0 0,1-2-7,1-1 21,8-8-54,0 0 1,-1-2-1,-1 1 0,-1-1 1,0-1-1,-1 0 1,0 0-1,-1-1 1,-1 1-1,-1-2 0,0 1 1,-1 0-1,-1-3 33,5-40-74,-3 0-1,-2-1 1,-3-11 74,0 64 28,0-3 14,0 0-1,-1 0 1,0 0 0,-1 0 0,0 0 0,-3-8-42,4 16 114,0 1-1,0-1 1,0 1 0,0-1 0,-1 1 0,1 0-1,-1-1 1,1 1 0,-1 0 0,0 0-1,0 0 1,0 0 0,0 0 0,0 1 0,0-1-1,-1 1 1,1-1 0,-1 1 0,1 0 0,-1 0-1,1 0 1,-1 0 0,1 0 0,-1 1 0,0-1-1,0 1 1,1 0 0,-1-1 0,-2 1-114,5 0 37,-1 0 1,0 1-1,1-1 1,-1 0-1,0 0 1,1 0-1,-1 0 1,0 0-1,1 1 1,-1-1-1,1 0 1,-1 0-1,0 1 1,1-1-1,-1 1 1,1-1-1,-1 0 1,1 1-1,-1-1 1,1 1-1,-1-1 1,1 1-1,0 0 1,-1-1-1,1 1 1,0-1-1,-1 1-37,-4 20 1,3-10 120,-17 92 173,5 1 0,2 37-294,3 212 185,8-326-152,2-1 0,1 1-1,2 0 1,0 0 0,5 14-33,-6-33-18,-1 0 1,2 0 0,-1 0 0,1-1 0,0 1 0,0-1 0,1 0 0,0 0 0,2 1 17,-3-4-71,0 0 1,0-1-1,0 1 1,1-1 0,-1 0-1,1 0 1,0-1-1,0 1 1,0-1 0,0 0-1,0-1 1,0 1-1,1-1 1,5 1 70,-4-1-272,0 1-1,0-2 1,0 1 0,0-1 0,1 0-1,-1-1 1,0 0 0,0 0 0,0 0-1,0-1 1,0 0 0,0 0-1,0-1 1,0 0 0,-1 0 0,0-1-1,1 1 1,-1-1 0,0-1 272,21-21-1837,-1-1 0,-2-1 0,-1-1 1,-1-1-1,-1 0 0,5-14 1837,-25 43 207,0-1-1,-1 1 1,1-1 0,0 1-1,0-1 1,-1 1 0,1-1 0,-1 1-1,0-1 1,1 0 0,-1 1-1,0-1-206,0 1 204,0 1-1,0 0 1,0-1-1,0 1 1,0 0-1,0-1 1,-1 1-1,1 0 1,0-1-1,0 1 1,0 0-1,0 0 1,0-1-1,-1 1 1,1 0-1,0 0 1,0-1-1,-1 1 1,1 0-1,0 0 1,0 0-1,-1 0 1,1-1-1,0 1 1,-1 0-1,1 0 1,0 0-1,0 0 1,-1 0-1,1 0 1,0 0-1,-1 0 1,1 0-1,0 0-203,-20 5 6261,7 5-7813,6-1 1679,1-1 1,0 2-1,0-1 1,0 1 0,2-1-1,-1 1 1,1 1-1,0-1 1,1 1 0,1-1-1,-1 1 1,2 0-1,-1 0 1,1 0-1,1 0 1,0 0 0,2 10-128,-2-19-6,1 0 1,-1-1-1,1 1 1,0 0-1,-1-1 1,1 1-1,0-1 1,0 1 0,0-1-1,0 1 1,0-1-1,0 0 1,1 0-1,-1 1 1,0-1-1,1 0 1,-1 0 0,1 0-1,-1-1 1,1 1-1,-1 0 1,1 0-1,-1-1 1,1 1-1,0-1 1,0 1-1,-1-1 1,1 0 0,0 0-1,0 0 6,5 1-156,1-1-1,-1 1 1,0-2-1,0 1 0,1-1 1,-1 0-1,0-1 157,2 0-198,0-2-1,-1 1 1,1-1-1,-1 0 1,0-1-1,0 0 0,0 0 1,-1-1-1,0 1 1,0-2-1,0 1 1,2-4 198,6-7-437,-1-1 0,-1-1 0,0 0 0,4-10 437,-16 46 4065,-1 15-3952,-1-13-32,-1-5-46,2 0-1,-1 1 1,2-1-1,1 9-34,-1-20-11,-1 1 0,1-1-1,0 1 1,0-1 0,0 0 0,1 1 0,-1-1-1,1 0 1,0 0 0,0 0 0,0 0 0,0 0-1,0-1 1,0 1 0,1 0 0,0-1 0,-1 0-1,1 0 1,0 0 0,2 1 11,22 9-606,-4-10-2993,-8-2-1347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54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369 18 9909,'0'0'1427,"0"0"-192,0 0 160,0 0 1,-19-4-415,-65-9-410,78 12-525,1 1-1,-1 1 0,0-1 0,0 1 0,1 0 1,-1 1-1,0-1 0,1 1 0,-1 0 0,1 1 1,0-1-1,0 1 0,0 0 0,0 0 0,0 1 1,1-1-1,-1 1 0,-2 3-45,5-4 10,0-1 0,1 1 0,-1-1 0,1 1 0,-1 0 0,1 0 0,0 0 0,0-1 0,0 1-1,1 0 1,-1 0 0,1 0 0,-1 0 0,1 0 0,0 1 0,0-1 0,0 0-10,1 5-12,-1-1 1,1 0-1,1 0 1,-1 0-1,1 0 1,0 0-1,1 0 12,6 11 3,0-1-1,2-1 1,0 0-1,12 14-2,-9-13-30,-1 1 0,0 1 0,6 14 30,-17-29-19,0-1 0,-1 0 0,0 1 0,0-1-1,0 1 1,0-1 0,-1 1 0,1-1 0,-1 1 0,0-1-1,0 2 20,0-3 3,0 0-1,-1-1 0,1 1 1,-1 0-1,1-1 0,-1 1 1,1-1-1,-1 1 0,0-1 1,0 1-1,0-1 0,0 1 1,0-1-1,0 0 0,0 1 1,-1-1-1,1 0 0,0 0 0,-1 0 1,1 0-1,-1 0 0,1 0 1,-2 0-3,-15 7 44,-1-1 0,1-1 0,-1-1 0,0 0 0,-17 1-44,-7-2-361,1-1 0,-11-2 361,63-13-4431,0 5 2737,1 1 0,0 0-1,0 1 1,4-1 1694,11-3-5805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55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66 4994,'0'0'4901,"0"0"-1955,0 0-1570,0 0-167,0 0-270,-19-11-264,-63-32-200,79 41-451,1 0 0,-1 1 0,0 0 0,0 0 0,0 0 1,0 0-1,0 0 0,0 0 0,0 1 0,0-1 0,-1 1 1,1 0-1,-2 0-24,-1 1 131,5-1-124,1 0-1,-1 1 1,1-1 0,-1 0-1,1 1 1,0-1-1,-1 0 1,1 1 0,0-1-1,-1 1 1,1-1-1,0 1 1,-1-1 0,1 1-1,0-1 1,0 1-1,0-1 1,-1 1 0,1-1-1,0 1 1,0-1-1,0 1 1,0-1 0,0 1-1,0 0 1,0-1-1,0 1 1,0-1 0,0 1-1,0-1 1,1 1-1,-1-1 1,0 1 0,0-1-7,0 5 13,1 4-20,0 1 0,0-1 0,0 0 0,1 0 0,1 1 0,-1-1 0,2-1 0,-1 1 0,2 1 7,9 17 21,1-1 1,5 5-22,-7-12 14,-1 0 1,-1 1-1,-1 0 0,5 13-14,-14-31 30,0 1 0,0 0 0,0 0 1,0-1-1,0 1 0,-1 0 0,1 0 0,-1 0 0,0-1 1,0 1-1,0 0 0,0 0 0,-1 0 0,1 0 0,-1 0 0,1-1 1,-1 1-1,0 0 0,0-1 0,0 1 0,-1 0 0,1-1 0,0 1 1,-1-1-1,0 0 0,0 1-30,-4 2 70,0-1 0,1 0 1,-1-1-1,-1 1 0,1-1 0,0 0 0,-1-1 1,0 0-1,1 0 0,-3 0-70,-13 4-85,1-2 1,-1-1-1,0 0 1,0-2-1,0 0 0,0-2 1,-9-1 84,28 2-337,-13-4-591,10-5-3258,4 1-2833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1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0 192,'0'0'8956,"-5"20"-6251,-14 64-2056,17-77-554,1 1 0,0-1 1,0 1-1,1 0 0,0-1 1,0 1-1,1 3-95,-1-8 5,0-2-5,0 0 1,1 0-1,-1-1 1,0 1-1,1 0 0,-1 0 1,0 0-1,1 0 0,-1 0 1,1-1-1,-1 1 0,1 0 1,0 0-1,-1-1 1,1 1-1,0 0 0,-1-1 1,1 1-1,0-1 0,0 1 1,0-1-1,0 1 0,-1-1 1,2 1-1,1 0-19,1 0 1,0 0-1,-1 0 1,1-1-1,0 1 1,0-1-1,1 0 19,6 0-83,0 0 0,-1-1 0,1-1-1,10-2 84,4-6-338,0 0 0,-1-1 0,0-2-1,-1-1 1,-1 0 0,9-9 338,3 0-1214,0 2-1,6-2 1215,-5 10-444,-34 13 442,0 0 0,0-1 1,0 1-1,0 0 0,0 0 1,1 0-1,-1 0 0,0 0 1,0 0-1,0 0 0,0 1 1,0-1-1,0 0 0,0 0 1,-1 1-1,1-1 0,0 1 1,0-1-1,0 1 0,0-1 1,0 1-1,0 0 0,-1-1 1,1 1-1,0 0 0,-1-1 1,1 1-1,0 0 0,-1 0 1,1 0-1,-1 0 0,1 0 1,-1 0-1,1 0 2,2 13 182,-1 0 1,0 0 0,0 0-1,-2 1 1,0-1 0,0 0-1,-1 0-182,-1 28 499,1-4-52,-2-1 0,-2 0 0,-1 0 1,-3 6-448,-44 147 812,26-100-719,23-77-65,-1 4 11,0 0 0,-1 0 0,-1-1 0,-3 6-39,2-13 489,3-13 635,1-20-338,4 6-755,0-1-1,1 1 1,1-1 0,0 1 0,2 0 0,0 0-1,1 0 1,1 0 0,0 1 0,2 0 0,2-4-31,45-82-1118,10-21-2176,-28 36-3209,-24 50 2264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55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203 19 7475,'0'0'3362,"0"0"-2210,0 0 145,0 0 64,0 0-737,0 0 272,-67-19-511,37 26-97,-7 15-288,5 6-272,9 3-609,10-5-1248,13-20-4370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7:59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381 47 896,'0'0'6294,"0"0"-3778,0 0-1204,0 0 30,0 0 62,0 0-214,-4-8-395,2 3-605,1 3-149,1 0 0,-1 1 0,0-1 0,1 0 0,-1 0 0,0 1-1,0-1 1,0 0 0,-1 1 0,1-1 0,0 1 0,0 0 0,-1-1 0,1 1 0,-1 0 0,1 0-1,-1 0 1,0 0 0,1 0 0,-1 0 0,0 0 0,0 1 0,0-1 0,1 0 0,-1 1-1,0 0-40,-5-1 131,0 1-1,1 0 0,-1 1 0,0 0 0,1 0 0,-1 0 0,1 1 0,-1 0 1,1 0-1,0 0 0,-5 4-130,2-1 53,0 2 1,0-1-1,1 1 1,0 0 0,1 0-1,-1 1 1,0 2-54,-14 17 3,1 2 1,2 0-1,0 1 0,2 1 1,2 0-1,1 1 1,1 1-1,1 0 1,3 1-1,0 0 1,2 1-1,2-1 1,1 1-1,2 0 0,1 1 1,2-1-1,3 20-3,-3-47-91,1 0 0,-1 0 0,2 0 0,-1 0 0,1 0 0,0-1 0,1 1 0,-1-1 0,2 0-1,-1 0 1,1 0 0,0-1 0,0 1 0,1-1 0,0 0 0,0-1 0,0 0 0,1 0 0,0 0 0,3 1 91,2 1-392,1-1 0,0-1 0,0 0 1,1-1-1,-1 0 0,1-1 0,0-1 1,0 0-1,0-1 0,0 0 0,9-2 392,-12 0-456,1-1 0,-1 0 0,0-1 0,0 0-1,0-1 1,0 0 0,-1 0 0,1-1-1,-1-1 1,0 0 0,-1 0 0,1-1-1,-1 0 1,-1-1 0,1 0 0,-1 0 0,1-2 456,15-19-1227,0-1 1,-2-1-1,-2-1 1,10-20 1226,-30 51 17,6-8 62,-1 0-1,0-1 1,-1 1-1,0-1 1,1-8-79,-1-14 5995,-5 31-5770,1 0-1,-1 1 0,0-1 1,1 0-1,-1 1 0,0-1 1,1 1-1,-1-1 1,0 1-1,0-1 0,1 1 1,-1-1-1,0 1 0,0 0 1,0-1-1,0 1 1,1 0-1,-1 0 0,0 0 1,0 0-1,0 0 0,0 0 1,0 0-1,0 0 0,1 0 1,-1 0-1,-1 0-224,-28 2 1818,24 0-1653,-1-1 0,1 1-1,-1 1 1,1 0 0,0-1 0,0 2 0,0-1 0,0 1 0,1 0-1,-1 0 1,1 0 0,0 1 0,0 0 0,-4 5-165,1-1 28,1 1 1,0 0 0,0 0-1,1 0 1,0 1 0,1 0-1,0 0 1,0 1-29,2-4-1,1 0 0,0 0 1,1 1-1,-1 5 1,2-13-16,0 0 1,-1 1-1,1-1 0,0 0 1,0 1-1,0-1 0,0 0 0,0 1 1,1-1-1,-1 0 0,0 0 1,1 1-1,-1-1 0,0 0 1,1 0-1,0 1 0,-1-1 1,1 0-1,0 0 0,-1 0 1,1 0-1,0 0 0,0 0 1,0 0-1,0 0 0,0-1 1,0 1-1,0 0 0,0 0 1,1-1-1,-1 1 0,0-1 1,0 1 15,6 0-258,0 0 1,0 0 0,0-1-1,-1 0 1,1 0-1,0 0 1,0-1 0,0 0-1,-1-1 1,1 1-1,0-1 1,4-2 257,9-5-783,-1-1 1,0 0-1,7-6 783,43-23-1252,-64 37 1194,-1 0-1,1 1 0,0-1 1,-1 1-1,1 1 0,0-1 1,0 1-1,0-1 0,1 1 59,-5 1 33,-1-1 1,0 0-1,1 0 0,-1 1 0,1-1 1,-1 0-1,1 0 0,-1 1 0,1-1 1,-1 1-1,0-1 0,1 0 0,-1 1 1,0-1-1,1 1 0,-1-1 0,0 1 0,0-1 1,1 1-1,-1-1 0,0 1 0,0-1 1,0 1-1,0-1 0,0 1 0,0-1-33,4 20 722,-3-14-483,1 6 39,2 0-1,-1 0 1,2 0 0,0 0-1,0-1 1,5 8-278,-8-15-44,0-1 1,0 1-1,1-1 0,-1 0 0,1 0 1,-1 0-1,1 0 0,0-1 1,0 1-1,0-1 0,1 1 0,-1-1 1,1 0-1,-1 0 0,1-1 1,0 1-1,-1-1 0,1 0 0,0 0 1,0 0-1,0 0 0,3 0 44,8-1-3761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01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12998,'0'0'1040,"0"0"-1040,0 0-880,0 0-1473,0 0-1025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01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0 14679,'0'0'1392,"0"0"-591,0 0-129,0 0-432,0 0-240,0 0-816,-21 24-6259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02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 6403,'0'0'1910,"0"0"-1443,0 0-131,0 0 630,2 23-510,7 170-26,-9-191-430,0 38 137,0-36-29,0-25-25,0-10-62,-1 10-7,2 0-1,0 0 1,4-19-14,-4 32 12,1 1 1,0 0 0,1 0-1,-1 0 1,1 0 0,1 0-1,0 0 1,0 1 0,0 0 0,0 0-1,1 0 1,0 0 0,1 1-13,-1-1-48,2 1 1,-1 0 0,1 0 0,-1 1 0,1 0-1,0 0 1,1 1 0,-1-1 0,1 2 0,-1-1 0,1 1-1,0 0 1,0 1 0,0 0 0,0 0 0,4 0 47,1 1-3965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03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11141,'0'0'2385,"0"0"-1584,0 0-225,0 0 1057,0 0-593,0 0-944,0 0-96,-15 0-32,15 2-448,0 13-2017,0-5-753,0 2-4865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03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7892,'0'0'5282,"0"0"-3745,0 0-417,0 0 785,0 0-704,0 0-785,0 10-256,0-6-160,0 4-96,0 4-1185,0-6-3073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34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217 500 9412,'0'0'753,"0"0"-577,0 0-30,0 0 516,-19-3 325,-58-9-37,73 11-909,0 1 0,1-1-1,-1 1 1,1 0 0,-1 0 0,1 1 0,-1-1 0,1 1-1,-1 0 1,1 0 0,-1 0 0,1 0 0,0 0 0,-1 1-1,1 0 1,0-1 0,0 1 0,0 0 0,0 1 0,1-1-1,-1 0 1,1 1 0,-1-1 0,1 1 0,0 0 0,0 0-1,0 0 1,0 0 0,0 2-41,-3 5 15,1 1-1,0 0 1,0 0-1,2 1 1,-1-1-1,1 1 1,1 3-15,0-10-6,-1 7 7,1 0-1,0 1 1,1-1-1,0 0 1,1 1-1,1 4 0,-2-15-20,1 1 1,0-1-1,-1 1 0,1 0 1,0-1-1,1 0 0,-1 1 0,0-1 1,1 0-1,-1 0 0,1 1 1,0-1-1,-1 0 0,1-1 1,0 1-1,0 0 0,1 0 0,-1-1 1,0 0-1,0 1 0,1-1 1,-1 0-1,1 0 0,-1 0 1,1 0-1,-1-1 0,1 1 0,0-1 1,-1 1-1,1-1 0,1 0 20,1 1-207,1-1-1,-1 0 1,1 0-1,0 0 0,-1-1 1,1 0-1,0 0 1,-1 0-1,1-1 1,-1 0-1,0 0 0,0 0 1,1 0-1,3-4 208,-2 1-245,0-1 0,0 0 0,-1-1 0,0 0 0,0 0 0,0 0 0,-1 0 0,0-1 0,1-3 245,6-11-659,-2-1 1,0-1-1,-1 1 1,-1-1-1,-2 0 1,0-1-1,-2 0 1,1-8 658,1-49-1245,-3-74 1245,-3 126 243,0 14-126,1-5 557,-2 0 0,0 1 1,-3-13-675,3 28 357,0 1 0,0 0 0,0-1 0,0 1 0,-1 0 0,0 0 0,0 0 0,0 0 0,0 0 0,0 0 1,-1 0-1,0 1 0,1-1 0,-2 1 0,1 0 0,0 0 0,0 0 0,-1 0 0,0 1-357,4 1 101,-1 1 1,0-1-1,1 1 0,-1-1 0,1 1 0,-1 0 1,0-1-1,0 1 0,1 0 0,-1 0 1,0 0-1,1-1 0,-1 1 0,0 0 0,0 0 1,1 0-1,-1 0 0,0 0 0,0 0 0,1 0 1,-1 1-1,0-1 0,0 0 0,1 0 1,-1 1-1,0-1 0,1 0 0,-1 1 0,0-1 1,1 0-1,-1 1 0,1-1 0,-1 1 0,1-1 1,-1 1-1,1-1 0,-1 1 0,1 0 1,-1-1-1,1 1 0,-1 0-101,-7 30 223,8-31-215,-11 103 110,5 1 0,4-1 1,8 56-119,-4-135-337,1 0 0,1-1 0,2 1 1,0-1-1,1 0 0,2-1 0,0 1 1,1-2-1,5 8 337,-4-19-4207,-5-10-2079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35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0 222 10485,'0'0'691,"0"0"-470,20-1-229,66-5 14,-75 5-10,-1 0 1,0 0-1,0-1 1,-1-1-1,1 0 0,0 0 1,-1-1-1,0 0 1,0 0-1,0-1 1,0-1-1,-1 1 1,0-1-1,0-1 1,0 0-1,-1 0 1,0 0-1,0-1 1,0 0 3,-5 4-48,1 1 0,-1-1 1,0 0-1,0 0 0,0 0 1,0 0-1,-1 0 0,0 0 1,1 0-1,-2 0 0,1 0 0,0-1 1,-1 1-1,0 0 0,0-1 1,0-2 47,-1 5 31,1 0 1,-1-1-1,1 1 0,-1 0 1,0 0-1,0-1 1,0 1-1,0 0 1,-1 0-1,1 0 1,0 0-1,-1 1 1,0-1-1,1 0 0,-1 0 1,0 1-1,0-1 1,0 1-1,0 0 1,0 0-1,0-1 1,0 1-1,0 1 0,0-1 1,-1 0-1,1 0 1,0 1-1,-3-1-31,-3-1 274,1 1 0,-1 0-1,0 1 1,0-1-1,0 2 1,1-1 0,-1 1-1,0 0 1,0 0 0,1 1-1,-1 0 1,-5 3-274,8-3 54,0 1-1,1-1 1,-1 1 0,1 1-1,-1-1 1,1 1 0,0-1-1,0 1 1,1 0 0,-1 1-1,1-1 1,0 1 0,0-1-1,0 1 1,1 0 0,-1 0 0,1 0-1,0 2-53,-1 3 3,0 0 1,1 0-1,0 0 0,1 0 0,0 1 1,1-1-1,0 0 0,0 3-3,0-8 0,1 0 0,-1 0-1,1 0 1,0-1 0,1 1 0,-1 0-1,1-1 1,-1 1 0,1-1-1,1 0 1,-1 1 0,1-1 0,-1 0-1,1 0 1,0-1 0,1 1 0,2 2 0,2 0-38,0-1 1,1-1 0,-1 0-1,1 0 1,-1 0 0,1-1-1,0-1 1,1 0 0,-1 0-1,0 0 1,5-1 37,0 0-1468,-1-1 0,1 0 0,0-1 0,10-1 1468,1-6-6873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35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1 646 12870,'0'0'347,"0"0"-350,0 0-101,16 2 43,-5 0 47,-4-1 10,-1 0-1,1 0 0,0 0 0,0-1 0,0 0 0,0 0 0,0-1 0,-1 0 1,1 0-1,0-1 0,-1 0 0,1 0 0,-1 0 0,1-1 0,-1 0 0,0 0 1,1-1 4,9-8-40,0-1 1,-2-1-1,1-1 1,-1 0-1,-1 0 1,-1-1 0,0-1-1,-2 0 1,1-1-1,-2 0 1,-1-1-1,6-15 40,-3 1-131,-1 0-1,-2-1 0,-1 0 1,-2 0-1,-1-1 0,-2 1 0,-1-5 132,-1 24 141,1 3-196,-1-1 0,-1 0 0,0 1 0,0-1 0,-3-6 55,4 17 73,0 1-1,-1-1 0,1 1 0,-1-1 1,1 0-1,-1 1 0,1-1 0,-1 1 0,0 0 1,0-1-1,0 1 0,0-1 0,0 1 1,0 0-1,0 0 0,0 0 0,-1 0 0,1 0 1,0 0-1,-1 0 0,1 0 0,0 0 1,-1 0-1,1 1 0,-1-1 0,0 1 1,1-1-1,-1 1 0,1 0 0,-1-1 0,0 1 1,1 0-1,-1 0 0,0 0 0,1 0 1,-1 1-1,0-1 0,1 0 0,-1 1 0,1-1 1,-1 1-1,1-1 0,-1 1 0,0 0-72,1 0 41,-1 0 0,1 0 0,-1 1-1,1-1 1,0 1 0,0-1 0,-1 1-1,1-1 1,0 1 0,0-1 0,0 1-1,1 0 1,-1 0 0,0 0 0,1-1-1,-1 1 1,1 0 0,-1 0 0,1 0-1,0 0 1,0 0 0,0 0 0,0 0-41,-2 8 89,-9 77-43,4 0 0,4 1 0,5 38-46,-2-28 55,0 563 6,1-651-169,-2 0 1,1 0-1,-1 0 1,-1 0-1,1 0 1,-2 1 107,2-9-7,1 0-1,-1 0 1,0-1 0,1 1 0,-1 0-1,0-1 1,0 1 0,0 0 0,0-1 0,-1 1-1,1-1 1,0 0 0,-1 1 0,1-1-1,-1 0 1,1 0 0,-1 0 0,1 0-1,-1 0 1,0 0 0,1-1 0,-1 1-1,0 0 1,0-1 0,0 1 0,0-1 0,1 0-1,-1 0 1,0 0 0,0 0 0,0 0-1,0 0 1,0 0 0,-1-1 7,1 1 1,-1-1-1,1 0 1,0 0-1,0 0 1,0 0 0,0 0-1,0-1 1,0 1 0,1-1-1,-1 1 1,0-1 0,1 1-1,-1-1 1,1 0 0,-1 0-1,1 0 1,0 0 0,0 0-1,0 0 1,0 0 0,0 0-1,0-2 0,-3-8-67,0 0 0,1-1 0,-1-6 67,1-1-54,0 0-1,1 0 0,1-1 1,1 1-1,1 0 0,2-14 55,-1 22-22,1-1 0,0 1-1,1 0 1,0 0 0,1 0-1,0 0 1,1 1 0,0 0-1,1 0 1,0 0 0,2 0 22,11-12 32,2 1 1,1 1 0,0 1 0,1 1 0,2 1 0,0 1 0,0 1 0,1 2 0,1 1 0,1 1 0,0 1 0,0 1 0,1 2 0,25-4-33,-48 12-1929,-7 0-3279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2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0 6259,'0'0'2481,"0"0"416,118 181-1408,-97-58-545,-4 13-63,-7 0 127,-10 5-335,0-4-385,-6-11-128,-25-8-64,-7-9-48,-11-10 16,-12-1-64,-12-5-1473,37-77-3937,-4-4-3778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39.1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7491,'0'0'1254,"0"0"54,0 0-111,0 0-57,0 0-177,0 0-483,0 0-259,0 1-159,-3 3-54,2-3-48,4 0 31,0-1 1,0 1-1,0 0 0,0-1 1,-1 1-1,1-1 1,0 0-1,0 0 1,0 0-1,2-1 9,4 1 6,250 1 351,-133-2 33,-126 1-321,0 0 121,0 0 74,0 0 61,0 0 113,0 0-177,0 0-111,0 0-60,0 0-58,0 0-213,0 0-1297,0 0-2036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40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1841,'0'0'2828,"0"0"-1745,0 0-533,0 0 487,0 0 236,0 0-393,0 0-71,0 0 159,0 0 35,0 0-58,0 0-169,0 0-82,0 0-38,5 0 1145,351-17-1565,-352 16-232,50-3 193,0-3 1,21-7-198,-73 13-247,-2 1 260,1 1 1,-1-1-1,1 0 1,-1 0-1,1-1 1,-1 1-1,0 0 1,1 0-1,-1 0 1,1 0-1,-1 0 1,1 0-1,-1-1 1,0 1-1,1 0 1,-1 0-1,1-1 1,-1 1-1,0 0 1,1 0-1,-1-1 1,0 1-1,1 0 1,-1-1-1,0 1 1,0-1-1,1 1 1,-1 0 0,0-1-1,0 1 1,0-1-1,1 1 1,-1-1-1,0 1 1,0-1-1,0 1 1,0-1-1,0 1 1,0 0-1,0-1 1,0 0-14,0-7-3055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47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7523,'0'0'2092,"0"0"-1164,0 0-666,0 0 264,0 0 407,1 16-538,4 318 195,-5-329-917,2 30 1125,-2-34-956,0 0 0,0 0 0,1 0 1,-1 0-1,0-1 0,0 1 1,1 0-1,-1 0 0,1 0 1,-1 0-1,1 0 0,-1-1 1,1 1-1,-1 0 0,1 0 0,0-1 1,-1 1-1,1 0 0,0-1 1,0 1-1,0-1 0,-1 1 1,1-1-1,0 1 0,0-1 0,0 0 1,0 1-1,0-1 0,0 0 1,0 0-1,0 0 0,0 0 158,0 0-3823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47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8356,'0'0'2449,"0"0"-2081,0 0-368,0 0-656,0 0-1713,0 0-2161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48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6803,'0'0'2094,"5"16"-1720,0 6-375,-3-10 13,1 0 0,0 0 0,1 0 0,0-1 0,3 4-12,-7-13-20,1-1 0,-1 0-1,0 0 1,1 0 0,-1 0 0,1 0 0,0 0 0,-1 0 0,1 0 0,0 0 0,0 0 0,-1 0 0,1 0 0,0-1 0,0 1 0,0 0 0,0 0 0,0-1 0,0 1 0,0-1 0,0 1-1,0-1 1,0 0 0,1 1 0,-1-1 0,0 0 0,0 1 0,0-1 0,0 0 0,1 0 0,-1 0 0,0 0 0,0-1 0,1 1 20,0-1-66,0 0 1,0 0-1,0 0 0,0 0 1,0 0-1,0 0 1,0-1-1,0 1 0,0-1 1,-1 0-1,1 0 1,-1 1-1,1-1 0,-1 0 1,0 0-1,1 0 66,14-30 25,-11 21 77,0 1 0,1 0 0,0 1 0,0-1 1,1 1-1,5-6-102,-11 15 31,-1-1 1,1 0-1,0 1 1,-1-1-1,1 0 1,0 1-1,-1-1 1,1 1-1,0 0 1,0-1-1,0 1 1,-1-1-1,1 1 1,0 0-1,0 0 1,0 0-1,0-1 1,-1 1-1,1 0 1,0 0-1,0 0 1,0 0-1,0 0 1,0 1-1,0-1 1,-1 0-1,1 0 1,0 0-1,0 1 1,0-1-1,-1 0 1,1 1-1,0-1 1,0 1-1,-1-1 1,1 1-1,0-1 1,-1 1-1,1 0 1,0-1-1,-1 1 1,1 0-1,-1-1 1,1 1-1,-1 0 1,0 0-1,1-1 1,-1 1-1,0 0 1,1 0-1,-1 0-31,3 5 203,-1 1 0,0 0-1,0-1 1,0 1 0,-1 4-203,5 42 330,-5-37-595,1 0 0,0 1 0,1-1 1,1 0-1,0 0 0,1-1 0,5 10 265,-9-22-428,0-2 260,-1-1 0,0 1 0,0 0 0,1 0 0,-1-1 0,0 1-1,1 0 1,-1-1 0,1 1 0,-1-1 0,1 1 0,-1-1-1,1 1 1,-1-1 0,1 1 0,0-1 0,-1 1 0,1-1 0,0 0-1,-1 1 1,1-1 0,0 0 168,1 0-4485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48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1 440 4050,'0'0'1622,"0"0"-587,0 0 275,0 0 280,0 0-235,1-4-360,1-3-668,-1 7-11,1 19 270,-2 50 299,-1-41-643,0 34 81,-1-23-146,3 0 1,2 20-178,-2-56 6,0-1 0,0 0 0,0 1 0,0-1 0,0 0 0,0 0 1,0 0-1,1 0 0,-1 0 0,1-1 0,0 1 0,-1 0 0,3 1-6,10 2-1410,-13-5 1220,-1 0 1,1 0 0,-1-1-1,1 1 1,-1 0 0,1 0-1,-1-1 1,1 1 0,-1 0-1,1-1 1,-1 1 0,1-1 0,-1 1-1,1 0 1,-1-1 0,0 1-1,1-1 1,-1 1 0,0-1-1,1 0 1,-1 1 0,0-1-1,0 1 1,1-1 0,-1 1-1,0-1 190,4-19-4255</inkml:trace>
  <inkml:trace contextRef="#ctx0" brushRef="#br0" timeOffset="1">104 0 10997,'0'0'1617,"0"0"-641,0 0 129,0 0-705,0 0-400,0 0-961,0 12-975,0 11-1250,4-1-4497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48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0 9188,'0'0'2898,"0"0"-1735,0 0-632,0 0 157,0 0-120,-1 16-426,-6 148-241,-6 154 551,9-110-5069,4-202 1288,-4-6-1007</inkml:trace>
  <inkml:trace contextRef="#ctx0" brushRef="#br0" timeOffset="1">0 531 8420,'0'0'3041,"0"0"-2080,0 0-689,0 0 256,0 0 513,0 0-577,130-58-272,-75 56-48,1 0-128,-3 1-16,-37 1-1953,-9 0-3970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50.6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0 7059,'0'0'2014,"0"0"-757,0 0 178,0 0 150,0 0-528,0 0-422,-3 0-270,-11 0-261,10 0-88,6 0-117,28 2 103,-1 2 1,0 0-1,29 9-2,-20-5 201,37 4-201,-50-9-47,12 0 301,-10-2-3652,-20-1-1538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51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 6579,'0'0'2567,"0"0"-1178,0 0-324,0 0 448,0 0-227,0 0-590,0 0-680,0 0 0,0-1 0,0 1 0,-1 0 0,1 0 0,0 0 0,0 0 0,0 0 1,0 0-1,-1 0 0,1 0 0,0 1 0,0-1 0,0 0 0,0 0 0,-1 0 0,1 0 0,0 0 0,0 0 0,0 0 0,0 0 0,-1 0 0,1 0 1,0 0-1,0 1 0,0-1 0,0 0 0,0 0 0,0 0 0,0 0 0,0 0 0,-1 1 0,1-1 0,0 0 0,0 0 0,0 0 0,0 0 0,0 1 1,0-1-1,0 0 0,0 0 0,0 0 0,0 0 0,0 1 0,0-1-16,23 6 71,0 0 0,0-2 0,0 0-1,9-1-70,100 3 386,-87-5-257,28-1 345,-72 0-451,-1 0 0,1 0 0,-1 0 0,1 0 0,-1 0 0,1 0-1,-1 0 1,1 0 0,-1 0 0,1-1 0,-1 1 0,1 0 0,-1 0-1,1 0 1,-1-1 0,0 1 0,1 0 0,-1-1 0,0 1 0,1 0-1,-1-1 1,0 1 0,1-1 0,-1 1 0,0 0 0,1-1-23,3-12-4348,-3 3-6332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8:54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8 3826,'0'0'1926,"0"0"-608,0 0-264,0 0 218,0 0-234,9-7 624,-11 7-1538,0 0-1,0-1 0,0 1 0,0 0 1,1 0-1,-1 1 0,0-1 1,0 0-1,0 1 0,1-1 0,-1 1 1,0-1-1,0 1 0,0 0-123,-4 5 72,-1 0-1,2 0 1,-1 1 0,0 0-1,1 0 1,1 0-1,-1 1 1,1-1-1,0 1 1,0 3-72,-3 7 33,0 2 1,2-1 0,-3 18-34,-2 20 37,4 1 1,1 35-38,6 117 64,-1-177-38,2-4-5,1-1-1,2 1 1,0-1 0,2 0-1,1-1 1,1 0 0,1 0-1,8 11-20,-3-7 58,1-1 0,2-1 0,1-1 0,1 0 0,1-2-1,24 24-57,-34-41 95,-8-7 53,-1-1 0,0 1 0,0 0 0,1 0 0,-1 0 0,0 0 0,0 1 1,-1-1-1,1 1 0,-1-1 0,1 1-148,4-4-3034,-2 0-1640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26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0 12310,'-24'423'-532,"10"-247"514,-88 1766 1368,92-935-548,1 2-521,-31-2-169,27-810-116,-17 334 656,25-296-2511,14 60 1859,-1-202-3978,-6-78 1750,-1-15 174,-1-14-1323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04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 4546,'0'0'539,"0"0"-72,0 0 651,0 0 597,0 0-336,0 0-442,0 0-182,0 0-147,-6 0-418,-10 1-7,0 1 1,0 1 0,-5 1-184,14-2 145,0 0-1,0 0 1,0 1-1,1 0 0,-1 0 1,1 0-1,-1 1 1,1 0-1,-3 3-144,8-5-2,0 0 1,1 0-1,-1 0 0,0 0 1,1 0-1,0 0 0,0 0 0,-1 0 1,1 0-1,0 1 0,1-1 0,-1 0 1,0 0-1,1 0 0,0 2 2,-1-1 15,5 16-6,0-1-1,1 1 0,1-1 0,1-1 0,10 17-8,-6-10 27,-2-1-1,0 1 1,1 6-27,-7-12 12,-1-1 0,-1 0 0,0 1 1,-1 0-1,-1 7-12,0-23 6,0-1 0,0 1 0,-1 0 0,1-1 0,0 1 0,-1 0 0,1-1 1,-1 1-1,1-1 0,-1 1 0,0 0 0,0-1 0,0 0 0,0 1 0,0-1 0,0 0 0,0 1 0,0-1 0,-1 0 0,1 0 1,0 0-1,-1 0 0,1 0 0,-1 0 0,1 0 0,-1-1 0,0 1-6,-4 1 3,1 0-1,0-1 0,-1 0 1,1 0-1,-1 0 1,0 0-1,-4-1-2,9-1-76,0 1-1,1-1 0,-1 1 0,1-1 0,-1 1 1,1-1-1,-1 1 0,1-1 0,-1 1 1,1-1-1,-1 0 0,1 1 0,0-1 0,0 0 1,-1 0-1,1 1 0,0-1 0,0 0 1,0 1-1,-1-1 0,1 0 0,0 0 1,0 1-1,0-1 0,1 0 0,-1 0 0,0 1 1,0-1 76,2-27-5369,3 11 559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04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90 273 4962,'0'0'611,"0"0"-389,21-3 119,67-12 166,-81 13-464,-1 0 0,1-1 0,-1 0 0,0 0 0,0 0 0,0 0 0,0-1 0,-1 0 0,1 0 0,-1-1 0,0 0 0,0 1 0,-1-2 0,1 1 0,-1 0 1,0-1-1,1-3-43,1 0 18,-1 2-55,-1 1 0,1 0 1,-2-1-1,1 0 0,-1 0 1,0 0-1,0 0 0,-1-1 1,0 1-1,-1-1 0,1 1 1,-1-1-1,-1 1 0,1-1 0,-2 0 1,1 0 36,0 6 21,-1-1 0,0 1 0,0 0 0,1 0 0,-1 0-1,0 0 1,-1 0 0,1 0 0,0 0 0,0 0 0,-1 1 0,1-1 0,-1 1 0,0-1 0,1 1 0,-1-1 0,0 1 0,0 0 0,0 0 0,0 0 0,0 0 0,0 0 0,0 0 0,0 0-1,-1 1 1,1-1 0,0 1 0,0 0 0,-1-1-21,-12-1 534,0 1 0,0 0 0,0 1-1,-3 0-533,1 0 723,8 1-608,0 0-1,0 0 1,1 1-1,-1 0 1,0 0-1,1 1 1,0 0-1,-1 0 1,1 1-1,0 0 1,1 1-1,-1 0 1,1 0-1,0 0 1,0 1 0,1 0-1,0 0 1,0 1-1,0 0 1,1 0-1,0 0 1,0 1-1,0-1 1,1 1-1,1 0 1,-1 1-1,1-1 1,1 0-1,0 1 1,0 0-1,0-1 1,1 1-1,0 0 1,1 0-1,0 0 1,1 0-1,-1 0 1,2-1-115,-1-4 0,0 0 1,1 0 0,-1 0-1,1-1 1,0 1 0,0 0 0,0-1-1,1 0 1,-1 0 0,1 1-1,-1-1 1,1-1 0,0 1-1,1 0 1,-1-1 0,0 0 0,1 0-1,-1 0 1,1 0 0,0 0-1,-1-1 1,1 1 0,2 0-1,8 2-35,0-1 1,1 0 0,-1-1 0,0-1 0,1 0-1,1-1 35,4 1-276,-15 0 16,1 0 1,0-1-1,0 0 0,0 0 0,0-1 0,0 0 0,0 0 0,0 0 0,-1 0 0,1-1 0,0 0 0,-1 0 0,1-1 260,21-18-4007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04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1 476 9140,'0'0'638,"21"-6"-737,-8 3 60,1-1-14,1 1 1,-1-2 0,0 0-1,-1-1 1,1 0 0,-1-1-1,0-1 1,-1 0 0,0 0-1,4-5 53,3-4-315,-2-2 0,0 1-1,-1-2 1,-1 0 0,0-1-1,-2-1 1,3-6 315,-8 10 75,0 0 0,-1 0 0,-1 0 0,-1-1 0,0 0 1,-2 0-1,0 0 0,-1-1 0,0-13-75,-2 31 97,0 1-1,0 0 1,0 0 0,-1 0 0,1 0 0,0 0-1,0 0 1,-1 0 0,1-1 0,-1 1-1,1 0 1,-1 0 0,1 0 0,-1 0 0,0 1-1,1-1 1,-1 0 0,0 0 0,0 0 0,0 0-1,0 1 1,1-1 0,-1 0 0,0 1-1,0-1 1,0 1 0,0-1 0,-1 1 0,1 0-1,0-1 1,0 1 0,0 0 0,0 0-1,0 0 1,0-1 0,-1 1 0,1 0 0,0 1-1,0-1 1,0 0 0,0 0 0,0 0 0,0 1-1,0-1 1,0 0 0,-1 1 0,1-1-1,0 1 1,0 0 0,1-1 0,-1 1 0,0 0-1,0-1 1,0 1-97,-4 4 91,1 0 1,-1-1-1,1 1 0,0 1 1,1-1-1,-1 1 0,1-1 0,0 1 1,0 3-92,-23 61 80,20-51-51,-14 47 109,3 1-1,3 0 1,2 1 0,4 1-1,3-1 1,3 1-1,3 16-137,-1-80 4,0 0-1,1 1 1,-1-1-1,1 1 1,1-1-1,-1 0 1,1 0-1,0 0 1,0 0 0,0 0-1,0 0 1,1 0-1,0-1 1,0 1-1,1-1 1,-1 0-1,3 3-3,0-3-22,-1-1-1,0 1 0,1-1 1,-1 0-1,1 0 1,0 0-1,0-1 1,0 0-1,1-1 1,-1 1-1,0-1 0,1 0 1,-1 0-1,3-1 23,0 0-250,-4 1 52,1-1 1,0 1 0,0-2 0,0 1 0,0-1 0,2 0 197,-5 0-369,-1 1 1,0-1 0,1 0 0,-1 0 0,0 0 0,1-1 0,-1 1 0,0-1 0,0 1 0,0-1 0,0 0 368,18-22-7782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05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0 585 9492,'0'0'873,"17"-5"-617,-4 2-235,-5 2-7,-1-1 0,1 0 0,-1-1 0,1 0 0,-1 0-1,0 0 1,0-1 0,0 0 0,-1 0 0,0-1 0,1 0 0,-1 0 0,-1 0 0,5-5-14,10-18-211,-1-1 0,-2 0 1,0-1-1,-3-1 0,0-1 0,-2 0 1,-1 0-1,-2-1 0,-1-1 0,-1 1 1,-3-1-1,0 0 0,-2-28 211,-1 59 29,-1 0 0,0 1 0,0-1 0,0 0 0,-1 1 0,1-1 0,-1 0 0,1 1 0,-1-1 1,0 1-1,0-1 0,-1-1-29,1 3 133,0 0 1,0 0-1,-1 0 0,1 1 1,0-1-1,0 0 1,-1 1-1,1-1 1,0 1-1,-1-1 0,1 1 1,-1 0-1,1-1 1,-1 1-1,1 0 1,0 0-1,-1 0 0,1 0 1,-1 0-1,1 1 1,-1-1-1,0 0-133,0 1 103,0 0 0,1-1 0,-1 1-1,0 0 1,0 0 0,0 0 0,1 0 0,-1 0 0,1 0-1,-1 0 1,1 1 0,-1-1 0,1 1 0,-1-1-1,1 1 1,0-1 0,0 1 0,0 0 0,0 0-1,0-1 1,1 1 0,-1 0 0,0 0 0,1 0 0,-1 0-1,1 0-102,-2 3 110,-8 25-8,1-1 0,1 2 0,2-1 0,0 9-102,-11 130 153,12-106-98,-17 203 121,-14 155-10,34-394-155,0-3 7,0 0-1,-2 1 1,0-1 0,-2-1-1,0 1 1,-7 13-18,12-36 10,1 0-1,-1 0 1,1 0-1,-1 0 1,0 0-1,1 0 1,-1-1-1,0 1 1,0 0-1,1 0 1,-1-1 0,0 1-1,0-1 1,0 1-1,0 0 1,-1-1-10,2 0 6,-1 0 0,1 0 0,-1 1 0,1-1 0,-1 0 0,1-1 1,-1 1-1,1 0 0,-1 0 0,1 0 0,0 0 0,-1 0 0,1 0 0,-1-1 0,1 1 1,-1 0-1,1 0 0,0 0 0,-1-1 0,1 1 0,0 0 0,-1-1 0,1 1 1,0 0-1,-1-1 0,1 1 0,0-1 0,-1 1 0,1 0 0,0-1 0,0 1 1,0-1-1,0 1 0,-1-1 0,1 1 0,0-1 0,0 1 0,0 0 0,0-1 0,0 0-6,-3-12 11,1 0 0,0-1 0,1 1 0,1-1 0,0 1 0,1-1-1,0 1 1,1 0 0,0-1 0,1 1 0,1 0 0,0 0 0,1 1-1,0-1 1,6-8-11,12-11 42,1 0 0,1 2 0,20-17-42,-26 28-316,1 1 0,1 0 0,1 2 0,0 1 0,13-7 316,-18 17-3772,-9 4-3071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06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 6243,'0'0'960,"0"0"257,0 0 336,0 0 319,13 101-431,-13-61-817,-12 3-336,-7 3-223,-2 1-17,0-5-48,12-33-849,-1 0-4049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18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38 5555,'-23'1'840,"-152"0"2231,109-1-1095,41 0-441,23 0-648,10 0 72,369-19-851,11-1 144,-288 22 23,-52 0-2130,1-1-4998,-40-1 1896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19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 14279,'0'0'864,"0"0"-448,0 0-416,0 0 16,0 0-128,0 0 144,0 0-32,141-17 112,-76 10-64,2 2-16,-2 3-32,0 0-16,-2 2-336,-46 0-2481,-2 0-2546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19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14038,'0'0'374,"0"0"-94,0 0-197,9 0 42,330 0 216,-193 0-5884,-143 0-2730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19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1905,'0'0'12550,"0"0"-11990,0 0-560,0 0-16,0 0 16,115-32 64,-64 23-64,-30 4-2657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0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9252,'0'0'1372,"0"0"-1050,0 0-268,0 0 100,0 0 425,21-6 224,-1 0-619,20-6 235,0 2 0,18-2-419,37 1 352,1 5-1,93 5-351,-99 2 58,-63-1-1022,0 1 1,19 4 963,-35-2-4789,-11-2-2814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29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1 175 10405,'0'0'480,"0"0"291,0 0-574,22 0-317,335 0 390,318-29 266,-129 1-336,693 23-54,-1101 6-142,147 1 25,425 0 2,3-30-22,-610 21 4,711-49 99,5 29 139,277 53 301,-656 6-308,503 17 353,-922-49-573,38 0 210,1-2 0,-1-2-1,33-8-233,33-13 348,1 6 0,0 5 0,70 4-348,252 4 250,-437 7 443,-6 0-2158,0-1-6740,-6 0 3221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2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6355,'0'0'3516,"0"0"-2913,0 0-790,23 17 38,-9-7 181,0 0 51,1 1 0,-2 0 0,1 1 0,-2 0-1,1 1 1,-2 0 0,0 1 0,0 0 0,-1 1 0,-1 0 0,1 5-83,7 19 196,-3 1-1,-1 1 1,-2 0-1,-2 1 0,-2-1 1,-1 2-1,-2-1 0,-2 14-195,-2-6 298,-3 0-1,-1 0 0,-3-1 0,-2 1 0,-2-2 0,-17 46-297,2-22 311,-3-1-1,-5 2-310,13-33 161,-1-1 0,-2-1 0,-2-2 0,-8 8-161,24-35 362,5-7-1325,2-7-3935,3-9-3023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5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 9204,'0'0'2148,"0"0"-1201,0 0-467,0 0 160,0 0 9,0 0-310,0 0-262,0 0-58,0 0 18,0 0 67,0 0-40,0 0 32,0 0-5,0 13 226,0 47-181,0-59-140,1 0-1,-1 0 1,1-1 0,-1 1-1,1 0 1,-1 0-1,1-1 1,0 1-1,0 0 1,-1-1-1,1 1 1,0-1-1,0 1 1,0-1 0,-1 1-1,1-1 1,0 0-1,0 1 1,0-1-1,0 0 1,0 0-1,0 1 1,0-1-1,0 0 1,0 0 0,0 0-1,0 0 1,0-1-1,0 1 1,0 0 4,32-2-120,-29 0 117,-1 1 0,1-1 0,-1 1 0,0-1 0,0 0-1,0 0 1,0-1 0,0 1 0,0-1 0,0 1 0,-1-1 0,0 0 0,1 0 0,-1 0 0,0 0 0,0 0 0,-1 0 0,1-1-1,-1 1 1,1-1 0,-1 1 0,0-1 0,0 1 0,-1-1 0,1 0 0,-1-3 3,0 7 13,0 0 0,0-1 1,-1 1-1,1-1 0,0 1 0,0 0 1,0-1-1,-1 1 0,1 0 0,0-1 1,-1 1-1,1 0 0,0 0 0,-1-1 1,1 1-1,0 0 0,-1 0 0,1 0 1,-1-1-1,1 1 0,0 0 0,-1 0 1,1 0-1,-1 0 0,1 0 0,0 0 1,-1 0-1,1 0 0,-1 0 0,1 0 1,-1 0-1,1 0 0,-1 0-13,-20 1 433,9-1-384,19-5-555,-5 4 508,0 1 0,0-1 0,-1 0-1,1 0 1,0 0 0,-1 0-1,1 0 1,-1-1 0,1 1 0,-1 0-1,0-1 1,1 1 0,-1-1 0,0 0-1,0 1 1,0-1 0,1-1-2,-2 2 64,-2 1-132,0 0 1,0 0-1,0 0 0,0 0 1,0 0-1,0 1 1,0-1-1,0 1 1,0-1-1,0 1 0,0 0 1,0 0-1,1-1 1,-1 1-1,0 1 0,1-1 1,-1 0-1,0 0 1,1 1-1,0-1 0,-1 0 1,1 1-1,0-1 1,-1 1-1,1 0 1,0 0-1,0-1 0,1 1 1,-1 0-1,0 0 68,-3 7-2004,0 0-1,0 1 0,1-1 1,0 1-1,-1 4 2005,2-1-3295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5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0 1297,'0'0'9140,"0"0"-6235,0 0-2142,0 0-213,0 0-78,-7 0-187,-21 0-239,21 0-70,7 0 2,0 0-4,0 1 21,0-1 0,0 1 0,0-1 0,0 1 0,0-1 1,0 1-1,0-1 0,0 1 0,0-1 0,0 1 0,0-1 0,0 1 0,1-1 1,-1 1-1,0-1 0,0 1 0,0-1 0,1 0 0,-1 1 0,0-1 1,1 1-1,-1-1 0,0 0 0,1 1 0,-1-1 0,0 0 0,1 1 0,-1-1 1,0 0-1,1 0 0,-1 1 0,1-1 0,-1 0 0,1 0 5,-1 1 33,0 0-1,0-1 1,0 1-1,-1 0 1,1 0-1,0-1 1,0 1 0,-1 0-1,1-1 1,0 1-1,-1 0 1,1-1-1,-1 1 1,1-1-1,-1 1 1,1-1-1,-1 1 1,1-1-1,-1 1 1,1-1-1,-1 1-32,-2 1-16,1 1-1,0-1 1,0 1-1,0-1 0,1 1 1,-1 0-1,1 0 0,-1 0 1,0 2 16,2-5-190,0 0-116,-5 0 660,-39 0-543,44 1-4691,0 2 1824,0-3 1956,0 5-3494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7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27 544,'-18'0'8239,"-84"0"-3282,358-11-4830,-45-1 127,511 8 208,-628 6-309,44 8-153,-91-4-283,0 2 0,-1 2-1,38 14 284,-79-22-234,33 13-1128,-36-14 1099,0 0-1,-1 0 0,1 0 0,-1 0 0,1 0 1,-1 0-1,1 0 0,-1 1 0,0-1 0,1 0 1,-1 1-1,0-1 0,0 1 0,0 0 0,0-1 1,0 1-1,-1 0 0,1 0 264,-1-2-66,0 0-1,0 1 0,0-1 1,0 0-1,0 0 1,0 0-1,1 0 1,-1 1-1,0-1 1,-1 0-1,1 0 1,0 0-1,0 0 1,0 1-1,0-1 0,0 0 1,0 0-1,0 0 1,0 0-1,0 0 1,0 1-1,0-1 1,0 0-1,0 0 1,-1 0-1,1 0 1,0 0-1,0 1 0,0-1 1,0 0-1,0 0 1,0 0-1,-1 0 1,1 0-1,0 0 1,0 0-1,0 0 1,0 0-1,-1 0 1,1 0-1,0 0 0,0 0 1,0 0-1,0 0 1,-1 0-1,1 0 1,0 0-1,0 0 1,0 0-1,0 0 1,-1 0 66,-26 4-3381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7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 11989,'0'0'534,"16"0"293,248-6-16,584 1-187,-684 15-379,-133-7-932,0 2-1,-1 1 1,0 2-1,6 3 688,-5 3-3500,-25-7-1054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27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102 1 800,'-92'33'10437,"82"-29"-8210,15-2-1629,26-2-1134,-20-1 747,248-14-146,66-3 246,-230 17-267,416 2 190,-463 2-147,41 8-87,-69-7-29,0 0 0,-1 2 1,0 0-1,0 1 1,12 6 28,-25-9-223,-6-4 128,0 0-1,0 0 1,0 0-1,-1 0 0,1 0 1,0 0-1,0 0 1,0 0-1,0 0 1,0 0-1,0 0 1,0 0-1,0 0 1,0 0-1,0 0 0,0 0 1,0 0-1,0 0 1,0 0-1,0 0 1,0 0-1,0 0 1,0 1-1,0-1 0,0 0 1,0 0-1,0 0 1,0 0-1,0 0 1,0 0-1,0 0 1,0 0-1,0 0 0,0 0 1,0 0-1,0 0 1,0 0-1,0 0 1,0 0-1,0 0 1,0 0-1,0 1 1,0-1-1,0 0 0,0 0 1,0 0-1,0 0 1,0 0-1,0 0 1,0 0-1,0 0 1,0 0-1,0 0 0,1 0 1,-1 0-1,0 0 96,-21 0-5255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31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214 690 7299,'0'0'1126,"0"0"96,0 0 29,0 0-130,0 0-115,0 0-347,-6 3-329,-18 9-49,17-8-47,7-4 60,0 0 93,0 0-113,0 0 100,0 0-25,0 0-130,0 0 43,0 0-188,0 0-36,0 0 34,0 0-8,0 0-78,0 0-63,0 0 13,0 0 48,0 0 77,0 0-50,0 0-78,0 0 19,0 0-13,4-1 41,-1 0 0,0 1 0,0 0 0,0-1 1,1 1-1,-1 0 0,0 1 0,0-1 0,1 1 20,9 0-13,10-1-153,-60-10 383,26 8-216,0 1 0,0 1 1,0-1-1,0 2 1,0 0-1,-1 0 1,1 1-1,-5 1-1,11-1-9,0 0 1,0 0-1,0 0 1,0 1-1,1 0 0,-1 0 1,1 0-1,0 0 0,0 1 1,0 0-1,0-1 0,0 1 1,1 1-1,0-1 0,0 0 1,0 1-1,0 0 1,0 2 8,-2 6-11,0-1 0,1 1 0,0 0 1,1 1-1,0-1 0,1 0 1,1 1-1,0-1 0,1 1 1,1 0-1,0-1 0,0 2 11,0-13-4,0 1-1,-1 0 0,1 0 0,0 0 0,0-1 0,1 1 0,-1-1 0,1 1 1,-1-1-1,1 1 0,0-1 0,-1 0 0,1 0 0,0 0 0,1 0 0,-1 0 0,0 0 1,1-1-1,-1 1 0,1-1 0,-1 0 0,1 1 0,-1-1 0,1 0 0,0-1 1,0 1-1,-1 0 0,1-1 0,2 1 5,1-1-56,0 1 0,0-1 0,0 0 0,0 0 0,0-1 0,-1 0 0,1 0 0,0 0 0,0-1 0,-1 0 0,1 0 0,-1 0 0,0-1 0,5-2 56,1-4-228,1 0-1,-1 0 1,-1-1 0,0-1 0,0 0 0,-1 0-1,-1-1 1,1-1 228,13-23-653,-2 0 0,5-13 653,1-13-118,-2 0 0,-2-2 0,-4-1 0,-2 0 0,-3-1 0,-3 0 0,-3-1 0,-3 0 0,-3-10 118,0 71 114,-2 0-1,1 0 1,-1 0 0,0 0 0,0 0 0,-1 0-1,1 0 1,-1 1 0,-1-1 0,1 0 0,-1 0-114,1 4 139,1 0 0,-1-1 1,0 1-1,0 0 1,1 0-1,-2 0 0,1 0 1,0 0-1,0 1 1,0-1-1,-1 0 0,1 1 1,-1 0-1,1 0 1,-1 0-1,0 0 0,1 0 1,-1 0-1,0 1 1,0-1-1,0 1 0,1 0 1,-4 0-140,6 0 11,0 0 0,-1 0 1,1 0-1,0 0 0,0 0 1,-1 0-1,1 0 0,0 0 0,0 0 1,-1 0-1,1 0 0,0 0 1,0 0-1,0 1 0,-1-1 0,1 0 1,0 0-1,0 0 0,0 0 0,-1 0 1,1 1-1,0-1 0,0 0 1,0 0-1,0 1 0,0-1 0,0 0 1,-1 0-1,1 0 0,0 1 1,0-1-1,0 0 0,0 0 0,0 1 1,0-1-1,0 0 0,0 0 1,0 1-1,0-1 0,0 0 0,0 0 1,0 1-1,0-1 0,0 0 1,0 0-1,1 0 0,-1 1 0,0-1 1,0 0-1,0 1-11,0 5 68,-1 179 6,4 246-60,0-375-827,3-1 0,3 7 813,-5-39-583,1 0 0,1-1 0,1 0 0,1 0 0,10 20 583,-18-42-111,1 1-1,-1-1 0,0 1 1,0-1-1,0 1 0,0-1 1,1 0-1,-1 1 0,0-1 1,0 1-1,1-1 0,-1 0 1,0 1-1,1-1 0,-1 0 1,1 1-1,-1-1 0,0 0 1,1 1-1,-1-1 0,1 0 1,-1 0-1,1 0 0,-1 1 1,0-1-1,1 0 0,-1 0 1,1 0 111,5 0-4317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32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0 319 11141,'0'0'69,"22"-4"516,4 1-386,-3 0-26,1-1 0,-1-1 0,1-2 0,20-8-173,-17 4 111,-1-1 0,-1-1 0,0-1 0,2-3-111,-13 7 26,0 0 0,-2 0 0,1-1 0,-1-1 0,-1 0 1,0-1-1,7-10-26,-15 19-11,0-1-1,-1 0 1,1 0 0,-1 0 0,0 0-1,0 0 1,-1 0 0,0-1 0,1 1-1,-2 0 1,1-1 0,-1 1 0,0-1-1,0-2 12,0 7 7,0-1 0,0 1-1,-1 0 1,1 0 0,0 0-1,-1-1 1,1 1 0,-1 0-1,1 0 1,-1 0 0,0 0-1,1 0 1,-1 0 0,0 0-1,0 0 1,0 0 0,0 0-1,0 1 1,0-1 0,0 0-1,0 0 1,0 1 0,0-1-1,0 1 1,0-1-1,-1 1 1,1 0 0,0-1-1,0 1 1,0 0 0,-1 0-7,-5-2 103,-1 1 0,0 1 0,0 0 0,-6 0-103,3 0 235,7 0-204,1 1 0,-1-1 0,0 1 0,0 0 1,0 0-1,0 0 0,1 0 0,-1 1 0,1-1 0,-1 1 0,1 0 0,-1 0 0,1 0 0,0 1 0,0-1 1,0 1-1,0 0 0,1-1 0,-1 1 0,1 1 0,-1-1 0,1 0 0,0 0 0,0 1 0,1 0 0,-1-1 1,1 1-1,0 0 0,-1 0-31,-1 9 6,-1 0 1,1 1-1,1-1 1,1 1-1,0 0 1,0 0-1,2 11-6,0-18-20,0 0-1,1 0 1,-1 0-1,1 0 0,1 0 1,-1 0-1,1-1 1,0 1-1,1-1 1,0 0-1,0 0 1,0 0-1,1-1 0,-1 1 1,4 1 20,-3-2-300,0 0 0,0-1 0,1 0 0,0 0 0,0 0 0,0-1 1,4 2 299,-5-3-592,0 0 1,0-1 0,0 0 0,0 1 0,1-2 0,-1 1 0,0 0 0,1-1 0,-1 0 0,0 0 591,17-3-6270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32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0 838 6307,'0'0'4615,"0"0"-3019,0 0-1348,0 0-120,18-11 13,6-3-116,19-11 65,28-24-90,-44 27 34,0 0-1,-2-1 1,-1-2-1,-1-1 1,-1 0 0,-1-2-1,13-24-33,-20 30-45,-2-2 1,0 1-1,-2-2 0,-1 0 0,0 0 0,-2 0 0,-1-1 0,-1 0 0,-2 0 1,1-14 44,-4 32 14,2-15-77,-2 1-1,-1 0 1,0-1-1,-2 1 0,-2-9 64,4 26 30,0 0 0,-1 0 0,0 1-1,0-1 1,0 1 0,0-1-1,-1 1 1,1 0 0,-1 0-1,0 0 1,-1 0 0,0-1-30,1 3 75,0 0 0,0 0 0,0 0 0,0 1 0,0-1 0,0 1 0,0-1 0,0 1 0,0 0 0,0 1 0,-1-1 0,1 0 0,-1 1 0,1 0 0,0 0 0,-1 0 0,1 0 0,0 0 0,-3 1-75,5-1 24,0 1 1,0-1 0,1 0 0,-1 0 0,0 0 0,0 1 0,0-1-1,0 0 1,1 1 0,-1-1 0,0 1 0,0-1 0,1 1 0,-1-1 0,1 1-1,-1 0 1,0-1 0,1 1 0,-1 0 0,1-1 0,-1 1 0,1 0-25,-5 11 29,0 1 0,1-1 0,1 1 1,0-1-1,1 1 0,0 0 1,1 0-1,0 3-29,1-12 8,-9 170 169,8 63-177,2-103 2,1 83 4,-7 288-31,3-475-219,-1 0-1,-1 0 0,-1-1 0,-5 14 245,8-39-1,1 0-1,-1-1 0,1 1 0,-1 0 1,0 0-1,0-1 0,-1 1 0,1-1 1,-1 0-1,0 0 0,0 0 1,0 0-1,0 0 0,-1 0 2,3-2 28,-1 0-1,0 0 1,0 0 0,-1 0-1,1 0 1,0 0 0,0-1-1,0 1 1,0-1 0,-1 1-1,1-1 1,0 0-1,-1 0 1,1 0 0,0 0-1,0-1 1,-1 1 0,1 0-1,0-1 1,0 0 0,0 1-1,0-1 1,0 0 0,0 0-1,-2-2-27,-3-3 43,0 0-1,0 0 1,1-1-1,0-1 0,0 1 1,1-1-1,0 1 1,0-2-1,1 1 1,0 0-1,0-1-42,-6-17 52,1 0 0,2 0-1,0-1 1,1 0 0,2 0 0,1-1-1,1 1 1,2-1 0,0 0 0,4-20-52,-2 31 13,1 1 0,1-1 0,1 1 0,0 0 0,1 0 0,1 1 0,0-1 0,1 1 0,1 1 0,0 0 0,1 0 0,0 1 0,1 0 0,1 1 0,0 0 0,13-10-13,-3 5 2,0 1-1,1 1 0,0 1 0,1 1 1,0 1-1,2 1 0,-1 1 1,1 2-1,0 0 0,6 1-1,-13 4-18,0 1 0,1 0 0,19 2 18,-27 0-31,-10 0-38,0 0 1,0 0-1,1 0 1,-1 0-1,0 1 0,0-1 1,0 1-1,0 0 1,0-1-1,0 1 1,0 0-1,1 0 69,-3 0-252,1-1 0,0 1 0,-1-1 0,1 1 0,-1 0 0,1-1 0,-1 1 0,1 0 0,-1-1 1,1 1-1,-1 0 0,0-1 0,0 1 0,1 0 0,-1 0 0,0-1 0,0 1 0,0 0 0,1 0 0,-1-1 0,0 1 0,0 0 252,0 6-7406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38.1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 7475,'0'0'1129,"0"0"-828,0 0-317,0 0-40,17 2 104,141 5 635,-123-10 1604,-35 3-1305,0 0-243,0 0-238,19 0-122,54-4-276,0-3 1,12-5-104,35-4 105,215-8 207,1 15 0,1 14-312,-118 10-50,-92-4 1117,7-7-1067,-93-4 226,-23 0-4000,-18 0-2760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29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 3121,'0'0'4653,"0"0"-3660,0 0-767,0 0 513,19 7 342,-19-7-1081,22 9 515,0 0 0,16 11-515,-34-17 85,0 1 0,0-1 0,-1 0 0,1 1 0,-1 0 1,1 0-1,-1 0 0,-1 0 0,1 0 0,0 1 0,-1 0 0,0-1 0,0 1 1,0 0-1,-1 0 0,0 0 0,0 0 0,0 0-85,3 10 229,3 9 102,-2 0 1,-1 0 0,0 1 0,-1 19-332,-3-33 62,0 0-1,0 0 1,-1 1-1,-1-1 0,0 0 1,0-1-1,-1 1 1,-1 0-1,0-1 1,0 1-1,-4 6-61,-5 2 68,-1 0 0,0-1 0,-1-1 0,-1 0 0,-1-1 0,-15 12-68,-9 3 148,-2-1 0,-23 11-148,12-13-362,51-27 78,1 0 0,0 0 0,-1 0 0,1-1 0,-1 1 0,1-1 0,-1 1 0,1-1 0,-2 0 284,-15 0-5886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3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4386,'0'0'10117,"0"0"-9797,0 0-320,0 0 0,0 0 80,166 5 80,-61-5-80,23-5 0,11-7-80,6 4-80,-95 4-3442,-14 4-2881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3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13414,'0'0'929,"0"0"-913,0 0 0,0 0-16,113 7 16,-44-23 0,19-3-16,-48 11-2514,-4 4-5073</inkml:trace>
  <inkml:trace contextRef="#ctx0" brushRef="#br0" timeOffset="1">909 38 8756,'0'0'3586,"0"0"-3554,0 0 80,124 3-112,-64-18 48,-36 3-48,5-2-3810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4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1 136 12630,'0'0'2129,"0"0"-1617,0 0-512,0 0 0,120 7 0,-89-7-256,3-9-4354</inkml:trace>
  <inkml:trace contextRef="#ctx0" brushRef="#br0" timeOffset="1">906 126 12070,'0'0'1232,"0"0"-1072,134-33-128,-81-1 160,8-2-192,-40 22-320,-4 5-7620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4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 6163,'0'0'293,"24"26"985,-10-10-972,15 15 280,-2 1 0,-2 1 0,0 1 0,-3 1 0,7 16-586,-8-9 236,-2 1 0,-2 0 0,-1 2 0,-3 0 0,-2 0 0,-1 1 0,-3 1-1,-2 0 1,-2-1 0,-2 1 0,-1 0 0,-5 19-236,1-42 45,-2 1-1,0-1 1,-2 0-1,0-1 1,-2 0-1,-1 0 1,0-1-1,-2 0 1,-13 17-45,-26 30 126,-3-2 1,-13 10-127,44-51 34,-73 82-615,93-104-1554,4-4-1778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4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0 13750,'0'0'1406,"0"0"-560,0 0-56,0 0-57,0 0-100,-13 1-124,-50 0 558,63 8-3874,0-3-1984,0 5-4672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5.3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0 17352,'0'0'2113,"0"0"-1217,0 0-447,0 0-433,0 0-16,0 0-209,-46 19-1679,46-12-1794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5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 14182,'0'0'641,"0"0"-529,0 0-112,132-29-112,2 29 112,34 0 400,19 4-304,13 9 64,1-1-160,-16-1 32,-21-1-32,-22 2 16,-28 0-16,-20 2 0,-23 3-1489,-71-10-2304,0-4-1890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6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14807,'0'0'352,"0"0"-288,0 0 112,0 0-240,149 24 128,-5-24-48,20 0-16,4 0 32,-6 0-48,-17 0 64,-22 0-48,-30 0 0,-24 20-1873,-69-8-2353,-2 6-3633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6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109 147 14519,'-109'28'720,"109"-27"-576,33-1-144,51 0 0,46 0 208,36-13 544,25-15-367,1-3-17,-10-3-48,-22 5-272,-24 8 80,-25 5-128,-98 13-1697,-13 3-4722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7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24 874 5346,'0'0'1649,"0"0"-200,0 0 202,0 0 147,0 0-381,-4 10-563,-11 30-395,11-30-166,4-10-50,1-10-216,0 0-1,1 0 1,0 1-1,1-1 1,0 1 0,1 0-1,0 0 1,0 0-1,1 0 1,0 0-27,8-17 22,14-32 17,94-183 72,-90 185-82,3 3 0,2 0 1,14-13-30,-13 22-6,2 2 0,2 1 0,1 2 0,2 2 0,22-12 6,-61 45 15,1 0 0,0 1-1,0 0 1,0 0 0,7-3-15,6 4-3414,-19 2 31,0 3-1211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30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0 448 1008,'0'0'5144,"18"-16"-3973,13-11-1139,-1-1 0,-1-2 0,-2-1 0,5-8-32,9-21 8,33-44 6,-60 86-15,1 2 1,0-1-1,1 2 0,9-7 1,-20 19-35,-1-1 1,1 1-1,0 0 1,0 1-1,0-1 0,0 1 1,2 0 34,-6 1 3,0 1 1,0-1-1,0 1 0,0 0 1,0 0-1,0 0 1,0 0-1,1 0 1,-1 0-1,0 0 0,0 0 1,0 0-1,0 0 1,0 0-1,0 1 1,0-1-1,1 0 0,-1 1 1,0-1-1,0 1 1,0-1-1,-1 1 1,1 0-1,0-1 0,0 1 1,0 0-1,0 0 1,0 0-1,-1 0 1,1-1-1,0 1 0,-1 0 1,1 0-1,-1 0 1,1 0-1,-1 0 1,0 0-1,1 1-3,7 27 1009,-1 0 0,-2 0 0,2 27-1009,1 3 548,37 187-1554,-39-213-5784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7.7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2785,'0'0'6585,"-4"21"-5884,-4 22-579,2 0 0,2 0 0,1 15-122,2 13 243,0-17 187,1 1-1,5 17-429,-3-62 40,-1 0 1,1 0 0,1-1 0,-1 1-1,2-1 1,-1 0 0,1 0-1,1 0 1,0-1 0,0 1 0,0-1-1,1 0 1,1-1 0,-1 1 0,1-1-1,0-1 1,1 1 0,-1-1-1,1 0 1,1-1 0,-1 0 0,1 0-1,0-1 1,0 0 0,0-1 0,0 0-1,1 0 1,-1-1 0,1 0 0,7 0-41,-2 0 1,0-2 1,0 0 0,1 0 0,-1-2-1,0 0 1,0 0 0,0-1 0,0-1 0,-1-1-1,0 0 1,0-1 0,0 0 0,0-1-1,-1-1 1,6-4-2,-11 6-46,6-2-154,0-1 0,-1 0 1,0-1-1,-1-1 0,0 0 1,-1-1-1,0 0 0,0-1 1,1-4 199,15-28-3789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39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1 5186,'0'0'1772,"0"0"-241,0 0-170,0 0-27,0 0 45,-19 4-440,7-1-793,7-3-114,0 1-1,0-1 1,0 2-1,0-1 1,0 0-1,0 1 0,0 0 1,1 0-1,-1 0 1,0 1-1,1-1 1,0 1-1,0 0 1,0 1-1,0-1 1,0 1-1,1-1 1,-1 1-1,1 0 1,0 1-1,0-1 0,1 0 1,-3 5-32,-9 32 70,1 1 1,2 0-1,3 0 0,-4 36-70,-6 175 186,14 91 24,4-274-193,0-11 4,3-1 1,3 1-1,2-1 1,3-1 0,2 0-1,3 0 1,2-1 0,3-1-1,18 32-21,-30-71-427,0 0 0,1 0-1,0-2 1,2 1-1,8 8 428,-17-20-4023,-3-3-2916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0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345 15 1921,'0'0'4514,"0"0"-3215,0 0-835,0 0 150,-21-4 362,-65-6 20,82 10-915,1 0-1,-1 0 1,0 0 0,1 0 0,-1 0 0,1 1 0,-1 0 0,0 0 0,1 0 0,-1 0 0,1 0-1,0 1 1,0-1 0,-1 1 0,1 0 0,0 0 0,0 0 0,0 0 0,1 1 0,-1-1 0,1 1-1,-1 0 1,1 0 0,-1 1-81,0 1 75,1 1 0,-1-1 0,1 1 0,0 0 0,0 0 0,1 0 0,0 0 0,0 0 0,1 0 0,-1 0 0,1 4-75,1 0-1,-1 1 0,1-1 1,1 0-1,0 0 0,1 0 0,0 0 0,0 0 0,1 0 0,1 0 1,8 16 46,2 1-1,9 9-45,-17-25 3,-3-5 10,1 1 0,-1 0 1,-1 0-1,1 1 1,1 5-14,-5-11 8,1 0 0,-1 0 0,1 0 0,-1 0 1,0 0-1,1 0 0,-1 0 0,0 0 0,-1 0 1,1 1-1,0-1 0,-1 0 0,1 0 0,-1 0 1,1 0-1,-1-1 0,0 1 0,0 0 0,0 0 1,0 0-1,0 0 0,0-1 0,-1 1 0,1-1 1,-1 2-9,-7 4 39,1-1 1,-2 0 0,1 0 0,0-1 0,-1 0-1,0 0 1,0-1 0,-4 1-40,-29 8 112,-19 2-112,23-5-102,37-10-1016,3 0-2756,4 0-2553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0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1 261 13318,'0'0'1185,"0"0"-1103,20-12-87,3 1 13,-6 2-11,-1 0 0,0-1 0,0 0 0,-1-2 0,0 0-1,10-10 4,-10 8-125,-1-1 0,-1-1 1,2-3 124,-11 14-16,-1 0 0,0 0 0,0-1 1,0 1-1,-1-1 0,0 1 1,0-1-1,0 0 0,-1 0 1,0 0-1,0 0 0,0 0 0,-1 0 16,0 5 11,0 1 0,0-1 0,0 1-1,-1-1 1,1 1 0,0-1-1,0 1 1,-1-1 0,1 1-1,0-1 1,-1 1 0,1-1 0,0 1-1,-1 0 1,1-1 0,-1 1-1,1 0 1,-1-1 0,1 1-1,-1 0 1,1 0 0,-1-1 0,1 1-1,-1 0 1,1 0 0,-1 0-1,1 0 1,-1 0 0,1 0-1,-1-1 1,1 1 0,-1 1 0,0-1-11,-23 0 456,18 1-308,1-1-120,1 1-1,-1 0 1,1 0 0,0 0-1,-1 1 1,1 0 0,0-1-1,0 1 1,0 1 0,0-1-1,1 1 1,-1-1 0,1 1-1,-1 0 1,1 1-1,0-1 1,0 0 0,0 1-1,1 0 1,-1-1 0,1 1-1,-2 3-27,-1 3 30,1 0 0,0 0-1,0 0 1,1 0 0,0 1-1,1-1 1,0 1 0,0 0-1,1 1-29,0 0 5,1 0 0,0 0 0,1-1 0,0 1 0,1 0 1,0 1-6,0-9-3,-1 1 1,1-1-1,0 0 1,0 0-1,0 0 1,0 0 0,1 0-1,0 0 1,-1-1-1,1 1 1,1-1 0,-1 0-1,0 0 1,1 0-1,0 0 1,-1-1 0,2 1 2,-4-2-49,3 1-172,-1 1 0,1-1-1,0 0 1,0 0 0,0 0 0,0-1 0,0 0 0,0 1-1,1-1 1,-1-1 0,0 1 0,1-1 0,3 1 221,14-1-5109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1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1 628 8580,'0'0'259,"0"0"-179,22-8 16,-5 1-39,-5 4-3,-1-1 1,0 0 0,0-1-1,-1 0 1,1 0-1,-1-2 1,-1 1 0,1-1-1,-1 0 1,0-1 0,0 0-1,3-6-54,6-8-16,0-2-1,-2 0 1,-1-1 0,-1 0-1,-2-1 1,0-1 0,-2 0-1,0 0 1,-2-1-1,-1 0 1,-2 0 0,0-1-1,-2 0 1,-1 0 0,-2-13 16,0 26 27,1 10-22,-1 0 0,0 0 0,0 0 0,-1 0 0,0 0 0,0 0 0,-1-2-5,2 7 59,-1-1 1,1 1 0,-1 0-1,0-1 1,0 1-1,0 0 1,0 0 0,0-1-1,0 1 1,0 0 0,0 0-1,-1 0 1,1 0-1,0 0 1,-1 0 0,1 1-1,0-1 1,-1 0 0,1 1-1,-1-1 1,1 1-1,-1-1 1,0 1 0,1 0-1,-1 0 1,1 0 0,-1 0-1,-1 0-59,1 0 89,0 0 1,0 0-1,0 0 0,0 0 0,-1 1 0,1-1 0,0 1 1,0-1-1,0 1 0,0 0 0,1 0 0,-1 0 1,0 0-1,0 0 0,-1 1-89,-2 2 95,1 0 0,0 1 1,0-1-1,1 1 0,-4 4-95,-14 26 128,0 1 0,2 1 0,2 1 0,1 3-128,-10 29 195,-12 63-195,23-61 276,3 2-1,3 0 1,4 0-1,3 50-275,2-110 19,1-1-1,0 0 0,0 0 1,1 0-1,1 0 0,0-1 1,4 10-19,-5-17 2,0-1 1,0 1-1,1-1 0,-1 0 1,1 0-1,0 0 1,0 0-1,0 0 0,1 0 1,-1-1-1,1 0 0,0 0 1,0 0-1,0 0 1,0 0-1,1-1 0,-1 0 1,1 0-1,-1 0 0,1 0 1,3 0-3,36 4-311,-41-6-98,-1 0 0,1 0 0,0-1 0,0 1 1,-1-1-1,1 1 0,0-1 0,-1 0 0,1 0 1,0-1 408,19-19-9624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2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0 590 7876,'0'0'3593,"0"0"-1952,0 0-1163,19 13-76,9 8-210,23 12-192,-46-30 19,0 0-1,0-1 0,0 0 1,0-1-1,0 1 0,1-1 1,-1 0-1,0 0 0,1 0 1,-1-1-1,1 0 0,-1 0 1,6-1-19,7 0 66,-12 1-59,0-1 1,0 0-1,0 0 0,0 0 1,-1-1-1,1 0 1,0 0-1,-1 0 1,1-1-1,-1 0 1,0 0-1,0 0 1,0-1-1,-1 0 1,1 1-1,-1-2 0,0 1 1,0 0-8,9-11 29,-1 0-1,-1-1 1,-1 0-1,0-1 1,0-2-29,6-13-226,-2-2 1,-1 1-1,-2-2 0,-1 0 1,-2 0-1,-2 0 0,0-1 0,-3 0 1,-1 0-1,-2-13 226,1 21 19,0 22-6,0-1 1,0 1 0,-1 0 0,0-1-1,-1 1 1,1 0 0,-1 0 0,0-1-1,-1 1 1,1 0 0,-1 0 0,0 0-1,-2-2-13,3 7 49,1 0 0,-1 0 0,0 0 0,1 1-1,-1-1 1,0 0 0,0 0 0,0 1 0,1-1-1,-1 0 1,0 1 0,0-1 0,0 1 0,0-1-1,0 1 1,0 0 0,0-1 0,-1 1-1,1 0 1,0 0 0,0 0 0,0-1 0,0 1-1,0 0 1,0 1 0,0-1 0,0 0 0,-1 0-1,1 0 1,0 1 0,0-1 0,0 1-49,-1 0 63,-1 0 0,1 0 0,0 1 0,0-1 0,1 1 0,-1 0 0,0-1 1,0 1-1,1 0 0,-1 0 0,1 0 0,0 0 0,-1 0 0,1 1 0,0-1-63,-9 23 46,1-1 0,2 1 0,0 1 0,0 8-46,-15 113 43,16-96-27,-22 174 33,-18 126 81,26-239-92,-5 0-1,-7 6-37,29-106 2,0-1 16,-1 0 0,0 0 0,0 0 0,-6 9-18,9-17 1,-1-1 0,1 0 0,-1 0 0,1 0 1,-1 0-1,0 0 0,0 0 0,1-1 0,-1 1 0,-1-1 0,1 1 0,0-1 0,0 0 0,-1 1 0,1-1 0,0-1 0,-1 1 0,1 0 0,-1 0 0,1-1 0,-1 1 0,1-1 0,-3 0-1,3 0-4,1-1-1,0 1 1,-1-1 0,1 1-1,-1-1 1,1 1-1,0-1 1,0 0 0,-1 0-1,1 0 1,0 0-1,0 0 1,0 0-1,0 0 1,0 0 0,0 0-1,0 0 1,0 0-1,1-1 1,-1 1 0,0 0-1,1-1 1,-1 1-1,1-1 1,-1 1 0,1 0-1,0-1 1,-1 1-1,1-1 1,0-1 4,-4-53 0,3 49-14,1 6 13,0-23 3,0 0 1,3-18-3,-2 34-2,1 1 0,0-1 0,0 0 0,0 1 0,1-1 0,0 1 0,1 0 0,-1 0 0,1 0-1,2-2 3,4-3-104,0 1-1,0-1 0,2 2 1,-1 0-1,1 0 0,1 1 0,-1 0 1,8-3 104,-4 3-2455,1 1 1,0 0-1,16-4 2455,-11 8-5938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2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1 11173,'0'0'2897,"0"0"-2560,0 0 79,2 101 576,-23-46-223,-4 2-529,2 4-240,0 0 0,-2-8-1377,18-41-3473,-1-7-4050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8.4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0 9460,'0'0'1569,"0"0"-368,0 0-657,-28 134 128,7-45 305,0 16-369,0 9-48,0 4-400,3-3-80,3-6 96,6-15-128,7-13-64,2-21 16,0-17-1024,4-17-833,1-16-2673,-5-10-2289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59:48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73 5346,'0'18'3925,"0"21"-3258,3 0 0,0 0 0,3 0 0,1 0 0,3 5-667,-3-21 409,3 8 220,0 0 0,2-1 0,13 23-629,-22-46 42,1-1 1,-1 1-1,1-1 1,1 0-1,-1-1 1,1 1-1,0-1 1,0 0-1,1 0 0,-1-1 1,1 1-1,0-1 1,0 0-1,1-1 1,-1 0-1,1 0 1,0 0-1,0 0 1,3-1-43,-1 0 13,0-1 0,0-1 1,0 0-1,0 0 0,0-1 1,0 0-1,0 0 1,0-1-1,0 0 0,-1-1 1,1 0-1,-1 0 0,1-1 1,-1 0-1,0 0 1,-1-1-1,1 0 0,-1 0 1,0-1-1,0 0 0,1-2-13,13-15 40,0 0-1,-1-2 0,-2 0 1,0-1-1,6-15-39,23-42-1889,-3-2 0,15-45 1889,-57 123-902,1 1 0,-1-1 0,-1 0-1,1 1 1,-1-5 902,0-13-7465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35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2140 192,'0'0'6040,"0"0"-2123,0 0-3122,23-16-841,286-194 1354,-104 84-178,16 4-1130,220-101 191,103-56-133,-453 229-60,913-484 65,-886 475-54,457-216 69,-411 206-44,2 7 0,102-21-34,-265 83-1,0-1 0,0 0 1,0 0-1,0 0 0,0 0 0,-1-1 1,1 1-1,-1-1 0,1 1 0,-1-1 1,1 0-1,-1 0 0,2-2 1,3-3-139,-6 6-262,2-1 159,-3 1-7823,-6 1 4994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7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48 1024,'0'0'7407,"0"0"-4806,0 0-1150,0 0-160,0 0-413,0 0-48,-14-8-177,-47-25-330,60 32-309,-1 0-1,0 0 0,0 0 1,0 1-1,1-1 1,-1 1-1,0-1 0,0 1 1,0 0-1,0-1 1,0 1-1,0 0 0,0 1 1,0-1-1,1 0 0,-1 0 1,0 1-1,0-1 1,0 1-1,0 0 0,1-1 1,-1 1-1,0 0 1,-1 1-14,0 1-1,0 0 1,-1 0-1,2 0 1,-1 0 0,0 1-1,1-1 1,-1 1-1,0 2 1,-1 1 29,-2 3-24,0-1 0,1 1 0,1 1 0,-1-1-1,2 1 1,-1 0 0,1 0 0,1 0 0,0 0 0,1 0 0,0 0 0,1 12-5,0-22-41,0 0 1,0 0 0,0 0-1,0 0 1,0 1-1,1-1 1,-1 0 0,0 0-1,1 0 1,-1 0-1,1 0 1,0 0 0,-1 0-1,1 0 1,0 0-1,-1 0 1,1 0 0,0 0-1,0 0 1,0-1 0,0 1-1,0 0 1,0-1-1,0 1 41,3 1-124,-1-1-1,0 0 0,1 1 1,-1-1-1,0-1 0,1 1 1,0 0-1,-1-1 0,1 0 125,6 1-419,-1-2 0,1 1-1,0-1 1,-1 0 0,1-1-1,5-2 420,-3 0-385,-1-2 0,1 1 0,-1-1 0,0-1 0,9-7 385,-6 4-186,0 1 1,0 0 0,5-1 185,-19 10 23,0 0-1,1 0 1,-1 0 0,0 0-1,0-1 1,1 1-1,-1 0 1,0 0 0,0 0-1,1 0 1,-1 0 0,0 0-1,1 0 1,-1 0-1,0 0 1,0 0 0,1 0-1,-1 0 1,0 0-1,1 0 1,-1 0 0,0 0-1,0 0 1,1 0 0,-1 0-1,0 0 1,1 0-1,-1 0 1,0 1 0,0-1-1,1 0 1,-1 0-1,0 0 1,0 0 0,0 1-1,1-1 1,-1 0 0,0 0-1,0 1 1,0-1-1,1 0 1,-1 0 0,0 1-1,0-1 1,0 0-1,0 1-22,0 15 1287,0-9-1258,-6 182 1305,6-186-1359,0 0 1,0 0-1,1 0 1,-1 1-1,1-1 1,0 0 0,-1 0-1,1 0 1,1 0-1,-1 0 1,0 0-1,1 0 1,-1 0-1,1 0 1,0-1-1,0 1 1,0-1-1,0 1 1,1-1-1,-1 0 1,1 0 0,-1 0-1,1 0 1,0 0-1,-1-1 1,1 1-1,0-1 1,0 0-1,0 0 1,1 0-1,-1 0 1,0 0-1,0-1 1,0 1-1,2-1 25,35 2-2169,-16-2-1627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37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59 6083,'0'0'1905,"0"0"-1372,0 0-290,0 0 651,0 0 250,0 0-672,8-17 1703,-8 15-2123,0 1 0,0-1 0,0 0 0,0 1 0,0-1 0,-1 0 0,1 1 0,0-1 1,-1 1-1,1-1 0,-1 1 0,0-1 0,0 1 0,1-1 0,-1 1 0,0-1 0,0 1 0,0 0 0,-1 0 0,1-1 1,0 1-1,0 0 0,-1 0 0,1 0 0,0 0 0,-1 1 0,1-1 0,-1 0 0,1 1 0,-1-1 0,1 1 0,-1-1 1,0 1-1,1 0 0,-1-1 0,0 1 0,1 0 0,-1 0 0,0 0 0,1 0 0,-1 1 0,0-1 0,1 0 0,-1 1 0,1-1 1,-2 1-53,2 3-12,-1 1 0,1-1 0,1 0 0,-1 0 0,0 1 0,1-1 0,0 0 0,0 0 0,0 1 0,1-1 0,0 0 0,0 4 12,0-7-32,0 0 1,0 0-1,1 0 1,-1-1 0,0 1-1,0 0 1,0-1-1,0 1 1,1 0 0,-1-1-1,0 0 1,1 1 0,-1-1-1,0 0 1,1 1-1,-1-1 1,1 0 0,-1 0-1,0 0 1,1-1 0,0 1 31,-2 0-67,0 0 144,0 0 78,-18 9-3,15-7-161,1 1 0,0-1 1,0 0-1,0 1 0,1-1 0,-1 1 1,1-1-1,-1 1 0,1 0 0,0 0 0,0 0 1,0 0-1,0-1 0,0 1 0,1 0 1,0 0-1,-1 0 0,1 1 0,0-1 0,0 0 1,1 0-1,-1 0 0,1 0 0,0 1 9,0-2-12,-1-1-1,1 0 1,0 0-1,0 0 1,-1 0-1,1 0 1,0-1-1,0 1 1,0 0-1,0 0 0,0-1 1,0 1-1,1 0 1,-1-1-1,0 1 1,0-1-1,0 1 1,1-1-1,-1 0 1,0 0-1,0 1 1,1-1-1,0 0 13,1 0-152,0 1 0,0-1 0,0 0 0,0 0 0,0 0 0,1 0 0,-1-1 0,0 1 0,0-1-1,0 0 153,-3 1 8,-1 0 1,1 0-1,0 0 0,0 0 0,0 0 0,0 0 0,0 0 0,-1 0 0,1 0 0,0 0 0,0 0 0,0 0 0,0 0 0,0 0 0,0 0 0,0 0 0,-1 0 0,1 0 0,0 0 0,0 0 0,0-1 0,0 1 0,0 0 0,0 0 0,0 0 0,0 0 0,0 0 0,-1 0 0,1 0 0,0-1 0,0 1 0,0 0 0,0 0 1,0 0-1,0 0 0,0 0 0,0 0 0,0-1 0,0 1 0,0 0 0,0 0 0,0 0 0,0 0 0,0 0 0,0-1 0,0 1 0,0 0 0,0 0 0,0 0 0,1 0 0,-1 0 0,0 0 0,0-1 0,0 1 0,0 0 0,0 0 0,0 0 0,0 0 0,0 0 0,0 0 0,1 0 0,-1 0 0,0 0 0,0 0-8,-11-3 337,10 3-327,0 0-1,0 0 1,0 0-1,1 0 1,-1 0-1,0 0 0,0 0 1,0 0-1,0 1 1,0-1-1,0 0 0,0 0 1,0 1-1,0-1 1,1 1-1,-1-1 0,0 1 1,0-1-1,0 1 1,1 0-1,-1-1 0,0 1 1,1 0-1,-1-1 1,1 1-1,-1 1-9,-2 23-36,3-17 36,0-7-12,0 0 1,0-1-1,0 1 1,0-1 0,1 1-1,-1 0 1,0-1-1,0 1 1,1-1 0,-1 1-1,0 0 1,0-1-1,1 1 1,-1-1 0,1 1-1,-1-1 1,0 1-1,1-1 1,-1 0 0,1 1-1,-1-1 1,1 1-1,0-1 1,-1 0-1,1 1 1,-1-1 0,1 0-1,-1 0 1,1 0-1,0 1 1,-1-1 0,1 0-1,0 0 1,-1 0-1,1 0 1,0 0 0,-1 0-1,1 0 1,-1 0-1,1 0 1,0-1 0,-1 1-1,1 0 1,0 0-1,-1-1 12,3 1-151,-1-1 0,0 1-1,0-1 1,0 0-1,0 0 1,0 0-1,0 0 1,0 0 0,-1 0-1,1 0 1,0-1-1,-1 1 1,1-1-1,-1 1 152,2-4-127,0 1-1,-1 0 0,0-1 1,0 0-1,-1 1 0,1-1 0,-1 0 1,0 0-1,0 0 0,-1 0 1,1 0-1,-1 0 0,0 0 1,-1 0-1,1-2 128,-1 6 51,1 1 0,-1-1-1,1 1 1,0-1 0,-1 1 0,1-1 0,-1 1 0,0-1 0,1 1 0,-1-1-1,1 1 1,-1 0 0,0-1 0,1 1 0,-1 0 0,0 0 0,1-1-1,-1 1 1,0 0 0,1 0 0,-1 0 0,0 0 0,0 0 0,1 0 0,-1 0-1,0 0-50,-25 0 806,20 0-600,4 0-181,0 0 1,1 0-1,-1 0 0,0 0 0,1 1 1,-1-1-1,0 0 0,1 1 0,-1-1 0,0 1 1,1-1-1,-1 1 0,1 0 0,-1 0 1,1-1-1,0 1 0,-1 0 0,1 0 0,0 1 1,0-1-1,-1 0 0,1 0 0,0 1 1,0-1-1,0 0 0,1 1 0,-1-1 1,0 1-1,0-1 0,1 1 0,-1-1 0,1 1 1,-1 0-26,4-2-68,-1 0 1,1 0 0,0 0-1,-1 0 1,1 0 0,-1-1 0,1 1-1,-1-1 1,1 0 67,0-1-79,-1 0 0,0 0 1,0-1-1,0 1 0,0 0 0,0-1 0,0 0 0,-1 1 1,1-1-1,-1 0 0,0 0 0,0 0 0,0 0 1,0 0-1,0 0 79,1-6-1,-1 0 1,0 0-1,0 0 0,0-6 1,-2 14 61,1 0-1,0 0 0,-1 1 0,1-1 0,-1 0 0,1 1 0,-1-1 0,1 0 0,-1 1 0,0-1 0,1 1 0,-1-1 0,1 1 0,-1-1 0,0 1 0,0 0 0,1-1 0,-1 1 0,0 0 0,0-1 0,1 1 0,-1 0 0,0 0 0,0 0 0,0 0 0,1 0 0,-1 0 0,0 0 0,0 0 0,0 0 0,0 0 0,1 0 0,-1 0-60,-1 0 13,1 0-1,0 0 0,-1 0 0,1 1 0,-1-1 0,1 0 0,0 1 0,0-1 0,-1 0 0,1 1 0,0-1 0,0 1 0,-1 0 0,1-1 0,0 1 0,0 0 1,0 0-1,0 0 0,0 0 0,0 0 0,0 0 0,0 0-12,-1 5-50,1-1 0,0 1 0,0 0-1,1 0 1,-1-1 0,1 1 0,0 0 0,1 0 50,-1 12-1806,0-5-1985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38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52 64,'0'0'1435,"0"0"3987,0 0-2205,0 0-1755,0 0-504,0 0 122,-3-1-53,3 0-892,-1 1-63,0 0 1,-1-1-1,1 0 0,0 1 1,0-1-1,0 1 0,1-1 1,-1 0-1,0 0 0,0 0 1,0 0-1,0 1 0,1-1 1,-1-1-73,1 2-14,-33-2 353,33 2-343,-1 0 0,1-1-1,-1 1 1,0 0 0,1 0 0,-1 0 0,0 0-1,1 0 1,-1 0 0,0 0 0,1 1 0,-1-1-1,1 0 1,-1 0 0,0 0 0,1 1 0,-1-1-1,1 0 1,-1 0 0,1 1 0,-1-1 0,1 1-1,-1-1 1,1 0 0,-1 1 4,1 0-33,1-1-1,0 1 1,-1-1 0,1 0-1,-1 1 1,1-1-1,0 0 1,-1 1 0,1-1-1,0 0 1,0 0 0,-1 1-1,1-1 1,0 0 0,-1 0-1,1 0 1,0 0-1,0 0 1,-1 0 0,1 0-1,0 0 34,1 0-39,-1 0-1,0 0 0,1 0 1,-1 0-1,0 0 0,1 0 0,-1 0 1,0-1-1,0 1 0,1 0 1,-1-1-1,0 1 0,0-1 1,1 1-1,-1-1 0,0 1 1,0-1-1,0 0 0,0 0 0,0 0 40,0-1 18,0 0-1,0 0 0,-1 0 0,1 0 0,-1-1 0,1 1 0,-1 0 0,0 0 1,0-1-1,0 1 0,0-2-17,-1 3 24,0 0-1,1 1 1,-1-1 0,1 0 0,-1 1 0,0-1 0,0 0-1,0 1 1,1-1 0,-1 1 0,0 0 0,0-1 0,0 1-1,0-1 1,0 1 0,0 0 0,0 0 0,0 0 0,1-1-1,-1 1 1,0 0 0,0 0 0,0 0 0,0 0 0,0 1-1,0-1 1,0 0 0,0 0-24,0 0 4,-1 0 0,1 0 0,0 0 0,0 0 0,-1 0 0,1 1 0,0-1 0,0 0 0,0 1 1,-1-1-1,1 0 0,0 1 0,0-1 0,0 1 0,0 0 0,0-1 0,0 1 0,0 0 0,0 0 0,0 0 0,0 0 0,1-1 0,-1 1 0,0 0 0,0 1-4,0 1-13,1-1 0,-1 1 0,1-1 0,0 1 0,-1-1 0,1 1 0,0-1 0,0 1 0,1-1 0,-1 1 0,1-1 0,-1 1 0,1-1 0,0 1 0,0 1 13,0-3-33,1 0 1,-1 1 0,0-1-1,0 0 1,1 0-1,-1 0 1,1 0-1,-1 0 1,1 0-1,-1-1 1,1 1-1,-1 0 1,1-1-1,0 1 1,-1-1 0,1 0-1,0 0 1,-1 1-1,1-1 1,0 0-1,0 0 1,-1 0-1,1-1 33,13 1-1144,-14 0 1064,-20-5 765,-21 5 102,40 1-797,-1-1 5,1 0-1,0 0 1,0 1-1,0-1 1,0 0 0,0 0-1,0 0 1,0 1-1,0-1 1,0 0-1,0 0 1,0 1-1,0-1 1,0 0-1,0 0 1,0 1-1,0-1 1,0 0-1,0 0 1,0 1 0,1-1-1,-1 0 1,0 0-1,0 0 1,0 1-1,0-1 1,0 0-1,1 0 1,-1 0-1,0 0 1,0 1-1,0-1 1,1 0-1,-1 0 1,0 0 0,0 0-1,0 0 1,1 0-1,-1 0 1,0 1-1,0-1 1,1 0-1,-1 0 1,0 0-1,0 0 6,2 0-18,0 0-10,0 0 0,0 0-1,0 0 1,0 0 0,0 0 0,0 0 0,0-1 0,0 1-1,0-1 1,-1 1 0,3-2 28,-3 1 3,0 0-1,-1 0 1,1 0-1,0 0 1,-1 0-1,1-1 1,-1 1-1,1 0 1,-1 0-1,0-1 1,1 1-1,-1 0 1,0 0 0,0-1-1,0 1 1,0 0-1,0-1 1,0 1-1,0-1-2,-1 1 30,1 0 0,-1 0 0,1 0 0,-1 0 0,0 0 0,1 0 0,-1 0 0,0 1 0,0-1 0,1 0 0,-1 0 0,0 0 0,0 1 0,0-1 0,0 1 0,0-1 0,0 1 0,0-1 0,0 1 0,0-1 0,0 1 1,0 0-1,0 0 0,0-1 0,-1 1 0,1 0 0,0 0 0,0 0 0,0 0 0,0 0 0,0 1 0,-1-1-30,0 0 31,1 0 1,-1 0 0,0 0 0,1 0 0,-1 0-1,0 0 1,1 1 0,-1-1 0,1 0-1,-1 1 1,0 0 0,1-1 0,-1 1 0,1 0-1,0 0 1,-1-1 0,1 1 0,0 0 0,-1 1-1,1-1 1,0 0 0,0 0 0,0 1-32,0 1-5,-1 0 1,2 1-1,-1-1 1,0 0 0,1 1-1,0-1 1,0 1-1,0-1 1,0 1 0,0-1-1,1 1 1,-1-1-1,1 1 5,0-2-9,-1-1 0,1 0 0,-1 1 0,1-1-1,0 0 1,0 0 0,0 0 0,0 1 0,0-1 0,0 0 0,0 0-1,0 0 1,0 0 0,0-1 0,0 1 0,1 0 0,-1 0 0,0-1-1,1 1 1,-1-1 0,1 1 0,-1-1 0,0 0 0,1 1-1,-1-1 1,1 0 0,-1 0 0,1 0 0,0 0 9,0 0-7,-1 0 0,1 0 0,-1 0 1,1 0-1,-1 0 0,1 0 0,-1-1 1,1 1-1,-1 0 0,0-1 0,1 1 0,-1-1 1,0 0-1,1 1 0,-1-1 0,0 0 0,0 0 1,0 0-1,0 0 0,1 0 0,-1 0 0,0 0 1,-1 0-1,1 0 0,0 0 0,0-1 0,0 1 1,-1 0-1,1-1 0,0 0 7,0-4 24,0 1-1,0-1 1,-1 0 0,1 0-1,-1 0 1,-1 0 0,1-1-24,-1-10 38,1 14-235,-2-12 473,-6 11-4053,-1 4-3725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39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108 220 256,'0'0'9404,"0"0"-6938,0 0-1928,-13 18 47,-45 62 111,53-71-600,0-1-1,1 1 1,0 0-1,0 0 1,1 0-1,0 1 1,0-1-1,1 1 1,0 6-96,0 3 63,2 0 0,0 0 0,3 13-63,-1-14 61,-2-12-61,1 1 0,0-1 0,0 0 0,1 0 0,0 0 0,0-1 0,0 1 0,1 0 0,0-1 0,0 1 0,0-1 0,1 0 0,0 0 0,0 0 0,0-1 0,0 1 0,1-1 0,0 0 0,0 0 0,0-1-1,0 0 1,0 1 0,1-2 0,-1 1 0,1-1 0,0 0 0,0 0 0,1 0 0,1 0-5,0 0 0,0-1 1,0 0-1,0 0 0,0-1 0,0 0 0,0 0 0,0-1 0,0 0 0,0-1 0,0 0 0,-1 0 0,1 0 0,0-1 0,-1 0 0,0-1 1,0 0-1,0 0 0,0 0 0,0-1 0,3-3 5,6-9 31,0 1-1,-1-2 1,-1 0 0,-1-1-1,-1 0 1,9-19-31,-5 5 51,-1 0-1,-2-2 1,8-31-51,-15 41 25,-2 0 0,0 0 0,-2 0 0,0-1 0,-2-8-25,0 28 8,0 0 0,0 1 0,-1-1 0,0 0 0,0 0-1,0 1 1,-1-1 0,1 1 0,-1-1 0,-1 1 0,1 0 0,-1 0-1,0 0 1,0 0 0,0 0 0,-1 1 0,1-1 0,-1 1 0,0 0-1,-1 0 1,1 0 0,-1 1 0,1-1 0,-1 1 0,0 0 0,0 1-1,-1-1 1,1 1 0,-1 0 0,1 1 0,-1-1 0,1 1-1,-1 0 1,0 0 0,0 1-8,1-1 12,1 1-1,0-1 1,0 1-1,0 0 1,0 1-1,0-1 1,-1 1-1,1 0 1,0 0-1,0 0 1,0 0-1,1 1 1,-1-1-1,0 1 1,0 0-1,1 0 1,-1 1-1,-1 1-11,1-1-262,1 1 1,0 0-1,0 0 0,0 0 0,1 0 0,-1 0 0,1 0 0,0 1 0,0-1 0,0 1 0,1-1 0,0 1 0,0 0 0,0 0 0,0 4 262,-2 23-7931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42.5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76 10293,'0'0'1470,"0"0"-638,0 0-314,0 0 55,0 0-101,-17 10-109,17-10-363,-20 12 83,1 1 0,-10 8-83,26-19 2,1 1 0,0-1 0,-1 1 1,1-1-1,0 1 0,1 0 0,-1 0 1,0 0-1,1 0 0,0 0 0,0 0 0,0 0 1,0 0-1,0 0 0,1 1 0,-1-1 1,1 0-1,0 1 0,0-1 0,0 0 1,0 1-1,1-1-2,-1 9-15,-1-2 12,1-1-1,0 1 1,1 0-1,0-1 1,0 1-1,1-1 1,2 5 3,-3-11-6,0-1 1,0 1-1,1 0 1,0-1-1,-1 1 1,1-1-1,0 1 1,0-1-1,0 0 1,1 0-1,-1 0 0,0 0 1,1 0-1,-1 0 1,1-1-1,0 1 1,0-1-1,-1 0 1,1 0-1,0 0 1,0 0-1,0 0 1,0-1-1,0 1 1,1-1 5,4 1-123,0 0 0,0-1 0,0 0 0,0 0 0,0 0 0,0-1 0,0-1 0,0 1 0,0-1 0,-1-1 0,1 0 0,-1 0 0,1 0 0,-1-1 0,0 1 0,0-2 0,3-2 123,4-5-245,0 0-1,-1 0 0,-1-2 1,0 1-1,-1-1 1,-1-1-1,4-6 246,-8 11-48,46-77-348,-47 77 411,0 0 1,-1-1-1,0 0 0,0 1 1,-1-1-1,-1 0 1,1-9-16,-5 82 2950,3 52-2853,1-19-60,-3 44 32,-6-1 1,-16 87-70,21-214 0,-33 175 11,28-158-9,-1-1-1,-1 0 0,-1-1 1,-1 0-1,-10 15-1,19-38-9,-1 0-1,0 1 0,1-1 0,-1 0 1,0 0-1,0 0 0,-1 0 0,1-1 1,-1 0-1,1 1 0,-1-1 0,0 0 1,-1 0 9,3-1-6,0 0 1,1-1-1,-1 1 1,0-1 0,1 1-1,-1-1 1,0 0-1,1 0 1,-1 1 0,0-1-1,0-1 1,1 1 0,-1 0-1,0 0 1,1-1-1,-1 1 1,0 0 0,1-1-1,-1 0 1,0 1 0,1-1-1,-1 0 1,1 0-1,-1 0 1,1 0 0,0 0-1,-1 0 1,1 0 0,0-1-1,0 1 1,-1-2 5,-3-5-10,1 0 0,0 0 1,0-1-1,1 1 0,0-1 0,1 0 1,-1 0-1,2 0 0,-1 0 0,1-3 10,0-12-19,1-1 0,0 1 0,3-9 19,-1 22 9,0 0-1,1-1 1,1 2 0,0-1-1,0 0 1,1 1 0,0 0-1,1 0 1,0 0 0,0 0-1,6-4-8,6-8 53,1 1 0,1 1 0,0 1 0,5-2-53,5 0 202,2 1 0,-1 2 0,2 1 0,1 2 0,19-7-202,16-7 489,-18 8-182,25-12-528,-73 30-2629,-2 1-4452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4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12774,'0'0'96,"0"0"-96,0 0-1969,0 0 1729,0 0-1361,0 0-800,106-30-3826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5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6883,'0'0'1035,"0"0"-832,20-2-144,2 1-82,-4 0-84,0-1 0,0-1 0,-1 0 0,1-1 0,9-4 107,-4 2-1409,0 1-1,1 1 1,0 1-1,0 1 0,10 1 1410,34 1 2293,-34 0 2395,44 8-6059,-65-7-1804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5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1 912,'0'0'1009,"0"0"-705,0 0-224,0 0 112,0 0-16,0 0-176,17 22-2481</inkml:trace>
  <inkml:trace contextRef="#ctx0" brushRef="#br0" timeOffset="1">14 176 3554,'0'0'1104,"0"0"-1104,0 0-288,0 0-1937,0 0 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5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0 4770,'0'0'841,"0"0"-254,-1 16-201,0 1-352,-1 9-149,1 1-1,1-1 1,1 4 115,11 24-2732,-8-38 2666,-1-1 0,0 1 1,-1 6 65,-2-6 339,1 0 0,1 0-1,0 0 1,1 0 0,1 0 0,0-1 0,1 0-1,3 7-338,-4-10-118,0 1 0,-1 0 0,-1-1-1,0 1 1,-1 0 0,0 0-1,-1 0 1,0 0 0,-1 0 118,1 12-1110,0-20-1296</inkml:trace>
  <inkml:trace contextRef="#ctx0" brushRef="#br0" timeOffset="1">71 672 3121,'0'0'1457,"0"0"-432,0 0-209,0 0-96,0 0 49,0 0-81,0 61-432,-2-51-160,2 2 144,0-2-224,0-1-16,0-2-16,0-4-320,0 1-1025,0-4-1376,0 0-1377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7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0 308 11237,'0'0'1267,"0"0"-901,18-14-265,22-21-30,74-62-118,31-15 47,-142 110-32,3-3-128,2-1 0,-1 1 0,0 1 0,1-1 0,0 1 0,0 1 0,0-1-1,1 1 1,-1 1 0,1 0 0,-1 0 0,8 0 160,-15 2-9,0 0-1,-1 0 0,1 0 1,0 0-1,-1 0 1,1 0-1,0 0 0,-1 1 1,1-1-1,0 0 0,-1 1 1,1-1-1,0 0 0,-1 1 1,1-1-1,-1 1 1,1-1-1,-1 1 0,1-1 1,-1 1-1,1-1 0,-1 1 1,1-1-1,-1 1 0,0 0 1,1-1-1,-1 1 0,0 0 1,0-1-1,1 1 1,-1 0-1,0-1 0,0 1 10,1 28 173,-2-19-100,-1 74 2326,-14 82-2399,11-112-378,2 1 0,3 13 378,0-63-159,0 18-3843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8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2849,'0'0'3746,"0"0"-3618,0 0-128,-1 103-416,1-77-1953,0-21 144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8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48 7315,'0'0'1756,"0"0"-193,0 0-197,0 0-13,0 0-169,1-11-554,2-23-333,-3 31-224,0 5 5,-1 24 106,-5 23-23,-2-1-1,-2 0 1,-3 0 0,-6 12-161,-15 64 70,-24 165-1428,58-287 1394,-9 26-2204,1-21 180,8-7 1901,-1 0-1,1-1 0,-1 1 1,0 0-1,1 0 0,-1-1 1,1 1-1,-1 0 0,1-1 1,-1 1-1,1-1 0,-1 1 1,1-1-1,-1 1 0,1-1 1,0 1-1,-1-1 0,1 1 1,0-1-1,-1 1 0,1-1 0,0 0 89,-9-18-146,1-1 0,1 1 0,-3-15 145,-3-11 373,0 10 448,7 20-87,0 0 0,1 0 0,1-1 0,0 1 1,1-1-1,1 0 0,0 0 0,1-9-734,1 24 3,1 0 0,-1 0-1,1 1 1,-1-1 0,1 0 0,0 1 0,-1-1 0,1 1-1,0-1 1,-1 0 0,1 1 0,0-1 0,0 1 0,-1 0-1,1-1 1,0 1 0,0 0 0,0-1 0,-1 1 0,1 0-1,0 0 1,0 0 0,0 0 0,0 0 0,0 0 0,-1 0-1,1 0 1,0 0 0,0 0 0,0 0 0,0 1-3,6-1 11,172-4-560,-139 4-738,-13 2-3190,-14 3-2774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8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0 3938,'0'0'1078,"0"0"-758,-1 17-243,-4 128-2819,7-110 294,4 25 2448,-2-25-223,0 25 223,-6 179 2229,-4-2-4397,6 137 5767,0-367-2868,2 44 3719,-1-48-4394,-1 0-1,1 0 1,-1 0-1,1 0 0,0 0 1,0-1-1,0 1 1,1 0-1,-1 0 1,1-1-1,-1 1 1,1-1-1,0 1 1,0 0-56,1-2-3012,-1-1-2265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04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4 7059,'0'0'507,"0"0"-141,0 0 351,0 0 495,0 0-188,0 0-514,-13-3-47,9 3 2902,7 4-3387,0-1 1,-1 0-1,1 0 0,0 0 1,1 0-1,-1 0 0,0 0 0,1-1 1,0 0-1,3 2 22,10 8 14,249 211 621,-143-116-448,-107-97-1035,-16-10 724,0 0 0,1 0-1,-1 0 1,0-1 0,1 1 0,-1 0 0,0 0 0,1-1 0,-1 1 0,0 0 0,0 0 0,1-1 0,-1 1 0,0 0 0,0-1 0,1 1 0,-1 0 0,0-1 0,0 1-1,0 0 1,0-1 0,0 1 0,1-1 0,-1 1 0,0 0 0,0-1 0,0 1 0,0 0 0,0-1 0,0 1 0,0-1 0,0 1 0,0 0 0,-1-1 0,1 1-1,0-1 125,-1-8-3564,-7 0-2391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05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1 442 8708,'0'0'355,"0"0"-251,0 0 16,0 0 408,0 0 211,15-19 163,2-3-627,7-9 345,1 2 0,28-26-620,189-161 1437,-196 177-1337,-40 34-102,-5 4-2,1 0-1,-1 0 1,0 0-1,1 0 1,-1 0-1,0 0 1,0 0-1,0-1 1,0 1-1,0 0 1,0-1-1,0 1 1,0-1-1,-1 1 1,1-1-1,0 1 1,-1-1-1,1 0 5,-1 1-1587,0 1-3359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6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0 269 6947,'0'0'1596,"0"0"-1303,23-9-112,-7 4-148,-3 1-24,-1 0 0,1-1 1,-1 0-1,0-1 0,0-1 0,-1 0 0,0 0 0,0-1 1,-1-1-1,0 1 0,5-7-9,42-57-70,-37 44-38,2 2 0,12-12 108,-28 34-28,-6 3 27,0 1 1,0 0-1,0 0 0,0 0 0,0 0 1,0 0-1,0 0 0,1 0 1,-1-1-1,0 1 0,0 0 0,0 0 1,0 0-1,0 0 0,1 0 0,-1 0 1,0 0-1,0 0 0,0 0 1,0 0-1,1 0 0,-1 0 0,0 0 1,0 0-1,0 0 0,0 0 1,0 0-1,1 0 0,-1 0 0,0 0 1,0 0-1,0 0 0,0 1 1,0-1-1,1 0 0,-1 0 0,0 0 1,0 0-1,0 0 0,0 0 1,0 0-1,0 1 0,0-1 0,1 0 1,-1 0-1,0 0 0,0 0 0,0 0 1,0 1-1,0-1 0,0 0 1,0 0-1,0 0 0,0 0 0,0 0 1,0 1-1,0-1 1,3 41 1328,-2 1-1,-3 18-1327,0-7 659,1 179-1948,1-230-2937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9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55 128,'0'0'680,"0"0"1343,0 0 3654,0 0-3369,0 0-1508,0 0-93,-13-2-179,-38-7-277,39 4-316,12-2-42,10-3-4,0 6 108,0 0 0,0 1-1,0 0 1,1 1 0,-1 0-1,1 0 1,-1 1 0,1 1 0,0 0-1,-1 0 1,1 1 0,-1 0 0,3 1 3,-10-1-11,-1 0 0,1 0 1,0 0-1,0 0 1,0 1-1,-1-1 0,1 1 1,-1-1-1,1 1 1,-1 0-1,0 0 0,0 0 1,1 0-1,-1 0 1,-1 1-1,1-1 0,1 3 11,0-1-59,-1 1 0,0 0-1,0 0 1,0 0-1,0 1 1,-1-1 0,0 0-1,0 1 1,0 4 59,-1-2-43,0 0 0,0 0 0,0-1 0,-1 1 0,0 0 0,-1-1 0,0 1 1,0-1-1,0 1 0,-1-1 0,0 0 0,-1 0 0,1 0 0,-3 1 43,-5 6 25,5-8 14,0 1 0,1 0 0,0 0 0,-3 7-39,7-13-1,0 1 1,0 0-1,0 0 1,1 0 0,-1 0-1,1 0 1,-1 0-1,1 0 1,0 0-1,-1 0 1,1 0-1,0 0 1,1 0 0,-1 0-1,0 0 1,0 0-1,1 0 1,-1 0-1,1 0 1,0 0-1,0 0 1,0 1 0,5 5-17,1 0 1,-1-1-1,1 0 0,0 0 0,1 0 1,4 2 16,32 33 33,-39-36-23,-1 0 0,0 0-1,0 1 1,-1-1 0,1 1 0,-1 0-1,-1 0 1,0 0 0,0 1-1,0-1 1,-1 1 0,1 5-10,-2-8 79,1-1-1,-1 1 1,-1-1 0,1 1 0,-1 0-1,1-1 1,-1 1 0,-1-1 0,1 1-1,0-1 1,-1 0 0,0 0 0,0 0-1,-1 0 1,1 0 0,-1 0 0,0 0-1,0-1 1,0 1 0,-3 2-79,-6 4 191,-1-1 0,0 0 0,0 0-1,-1-2 1,0 0 0,-1 0 0,0-1 0,0-1 0,0 0 0,0-1 0,-1-1 0,0 0 0,1-2 0,-1 1 0,0-2-1,-4 0-190,16-1-231,-1 1-1,1-1 0,0 0 0,0 0 1,0 0-1,0 0 0,-3-2 232,5 2-431,0 0 0,0-1 1,0 1-1,0-1 0,0 0 0,0 1 0,0-1 0,1 0 1,-1 0-1,0-1 431,-15-23-7548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8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7812,'0'0'4466,"0"0"-4034,0 0-432,0 0-48,0 0 48,0 0 16,99 17 0,-70-15 0,-2-2-16,-2 0 0,-4 0 0,-4 0 0,-2 0-640,-7 0-2978,-8 3-2033,0 1 3554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8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10741,'0'0'1361,"0"0"-1361,0 0-161,0 0 161,0 0 0,110 0 64,-70 0-64,1-8-128,-7 1-3409,-5 0-1762,-26 5 3202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9.1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11285,'0'0'1009,"0"0"-961,0 0 32,0 0-80,0 0 0,126-7 16,-92 7 32,-3-3-48,-4-1-1681,-12-1-2289,-15 3-2209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 2545,'0'0'3783,"0"0"-2942,-2 18-809,0 5-28,-1 11 25,1 1-1,2 0-28,-3 0 257,-1-1-1,-1 1 1,-2-1 0,-11 33-257,3-13 1819,-1 24-1819,13-60 283,1-1 1,1 1-1,1-1 0,0 1 1,1 0-1,3 10-283,-3-24 19,0 1 0,1-1 0,0 0 1,0 0-1,0 0 0,0 0 0,1 0 0,-1 0 0,1-1 0,0 1 1,0-1-1,1 0 0,-1 1 0,1-2 0,-1 1 0,1 0 0,0-1 0,0 1 1,0-1-1,0 0 0,0-1 0,1 1 0,3 0-19,6 3 11,1-2 0,1 1 1,-1-2-1,0 0 0,1-1 0,6 0-11,-11-1-38,0-1 0,0 1 0,-1-2-1,1 1 1,-1-2 0,4 0 38,-9 1-351,-1 0 0,1 0 0,0 0 0,-1-1 0,0 1 0,1-1 0,-1 0 0,0 0 0,0-1 0,-1 1 0,1-1 0,-1 0 0,1 0 351,4-14-4727,-6 2 1963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9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1 144 11365,'0'0'710,"0"0"-529,0 0-258,0 0 10,8-3 6,13-7-42,-1-1 0,-1 0 0,0-2 1,14-11 102,-3 2-1283,27-14 1283,-53 34-20,-1 0 0,1 0 1,0 1-1,0-1 0,0 1 0,0 0 1,5-1 19,-9 2 4,1 0 1,0 0 0,0 0 0,0 0 0,0 0-1,0 0 1,0 0 0,0 1 0,0-1 0,-1 0 0,1 0-1,0 1 1,0-1 0,0 0 0,0 1 0,-1-1-1,1 1 1,0-1 0,0 1 0,-1 0 0,1-1 0,-1 1-1,1 0 1,0-1 0,-1 1 0,1 0 0,-1 0-1,1-1 1,-1 1 0,0 0 0,1 0 0,-1 0 0,0 0-1,0 0 1,1-1 0,-1 1 0,0 0-5,4 29 170,-1 1 0,-2-1 0,-1 0 0,-1 4-170,0 22 67,-2 6-896,-7 34 829,6-59-2621,2-22-2560</inkml:trace>
  <inkml:trace contextRef="#ctx0" brushRef="#br0" timeOffset="1">501 443 6595,'0'0'1265,"0"0"319,0 0-1183,33 101 287,-33-53 144,-12 2-528,-1-7-112,5-7-192,6-31-1424,2-5-2018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8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60 8564,'0'0'2265,"0"0"-1056,0 0-697,0 0 179,-3 19 381,-47 340-165,41-293-1318,3 1 1,3 43 410,3-115-301,0 0 1,1 1-1,-1-1 1,1 1 0,0-1-1,1 0 1,0 0 300,4-22-272,14-128-245,3-22 457,-16 142 328,1-1 0,2 1 0,12-29-268,-17 53 170,0 0 0,0 1 0,1-1 0,0 1 0,1 0 0,1-1-170,-5 8 42,0-1 0,0 1 0,0 0 0,1 0 0,-1 1 0,1-1 0,0 1 0,0-1 0,0 1 0,0 0 0,0 1 0,0-1 0,0 1 0,1 0 0,-1 0 0,0 0 0,5 0-42,-4 0 28,1 1 0,-1 0 1,1 0-1,0 0 0,-1 1 0,1 0 0,4 1-28,-8-1 6,0 0 0,0-1 1,0 1-1,-1 1 0,1-1 0,0 0 0,0 0 0,-1 0 0,1 1 0,-1-1 0,0 1 0,1 0 0,-1-1 0,0 1 0,0 0 0,0 0 1,0-1-1,0 1 0,0 0 0,0 0 0,-1 0 0,1 2-6,1 4 20,0 1 1,-1-1-1,-1 1 1,1 0-1,-1-1 1,-1 1-1,1 0 1,-1-1-1,-1 1 0,0-1 1,0 1-1,-1-1 1,0 0-1,0 0 1,-1 0-1,0 0 1,0-1-1,-1 0 1,0 0-1,0 0 0,-1 1-20,-7 7 6,0-1 0,-1-1-1,0 0 1,-1-1 0,-1 0-1,0-2 1,0 0-1,-1 0 1,-1-1-6,10-5-53,7-3-34,-1 0 0,1 0 0,-1-1 0,1 1 1,-1-1-1,0 1 0,1-1 0,-1 1 0,0-1 0,1 0 1,-3 0 86,3-3-2711,1-13-3068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0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 7555,'0'0'1417,"0"0"-763,0 0-524,0 0-57,0 0 47,5-7 120,-1 1-198,-3 4-30,0-1-1,1 1 1,-1-1-1,1 1 1,0 0 0,0 0-1,0 0 1,0 0 0,0 0-1,1 0 1,-1 0-1,0 1 1,1-1 0,-1 1-1,1 0 1,0 0 0,-1 0-1,1 0 1,0 0-1,0 0-11,3 0 39,0 1-1,0-1 0,0 1 0,-1 0 1,1 0-1,0 1 0,0 0 0,0 0 1,5 2-39,-9-2 11,0 0 0,0 0 0,0 1 0,0-1 0,0 1 0,0-1 0,0 1 0,0 0 0,-1 0 0,1 0 0,-1 0 0,1 0 0,-1 0 0,0 0 0,0 0 0,0 0 0,0 1 0,0-1 0,-1 0 0,1 1 0,-1-1 0,1 0 0,-1 1 0,0 2-11,2 3-102,-1 0 0,-1 0 1,1 0-1,-1 0 0,-1 0 1,0 0-1,0 0 0,0-1 1,-1 1-1,0 0 0,-1 0 1,1-1-1,-1 1 0,-1-1 1,0 0-1,0 0 1,0 0-1,-1-1 0,-1 2 102,2-3 30,0 0 0,0 0-1,1 0 1,0 1 0,-1-1-1,2 1 1,-1 1-30,2-5 5,1 0 1,-1-1-1,1 1 0,0 0 1,-1-1-1,1 1 0,0-1 1,0 1-1,0 0 1,1-1-1,-1 1 0,0 0 1,1-1-1,-1 1 0,1 0 1,-1-1-1,1 1 0,0-1 1,-1 1-1,1-1 0,0 0 1,0 1-1,0-1 0,0 0 1,0 0-1,1 1 0,-1-1 1,0 0-1,0 0 0,1 0-5,19 13 21,-15-9-10,1-1 1,0 1-1,-1 0 1,0 1-1,-1-1 1,5 6-12,-9-9 2,1 1 0,-1-1 0,1 1 0,-1 0 0,0-1-1,0 1 1,0 0 0,0 0 0,-1 0 0,1 0 0,-1 0 0,1 0 0,-1 0 0,0 0 0,-1 0 0,1 0 0,0 0 0,-1 0-1,1-1 1,-2 4-2,-1 0 68,1 0-1,-1 0 0,0 0 0,-1-1 0,0 1 0,0-1 0,0 0 1,0 0-1,-1-1 0,1 1 0,-1-1 0,-4 3-67,-5 3 210,1-1-1,-1 0 0,-1-1 1,-7 3-210,9-8-823,11-15-4554,2 11 5094,0-12-3970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0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9332,'0'0'982,"0"0"-742,11-4-160,-8 3-76,4-2 15,-1 1 0,0-1 0,1 1-1,0 1 1,-1-1 0,1 1 0,0 1-1,0-1 1,0 1 0,-1 0 0,1 0 0,0 1-1,5 1-18,65 28 95,-3-1-38,-73-29-50,0 1-1,0-1 0,1 1 0,-1 0 0,0-1 0,0 1 1,0 0-1,0 0 0,0 0 0,0 0 0,0 0 1,0 0-1,0 0 0,-1 0 0,1 0 0,0 0 1,-1 0-1,1 0 0,-1 1 0,1-1 0,-1 0 0,1 0 1,-1 1-7,4 33 149,-3-16-142,38 169 162,-24-132 206,-3 2 0,-3-1 1,-2 2-1,-1 23-375,-6-68 254,0-1 0,-1 1 0,0 0 0,-1 0 0,-1 0 0,0-1 0,-3 6-254,4-14 66,0-1 1,0 0-1,0 0 1,0 0-1,-1 0 1,0 0 0,0 0-1,0-1 1,0 0-1,-1 1 1,1-1-1,-1-1 1,0 1 0,1 0-1,-1-1 1,-1 0-1,1 0 1,0 0-1,0 0 1,-1-1-1,1 1 1,-1-1 0,1 0-1,-2-1-66,-8 2 64,0 0 0,-1-1 0,1-1 0,0-1 0,0 0 0,-1 0 0,-5-3-64,-38-11-1212,1-7-3818,31 13-3041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1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12262,'0'0'992,"0"0"-992,0 0 0,0 0 32,124-13 128,-89 23-128,1 2 32,-2-3-16,-1-4 0,-6 0-96,-24-5-1520,-3 2-3171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1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11301,'0'0'1185,"0"0"-1185,0 0 0,0 0 144,97 41-112,-51-41 96,2 0 16,-2-15-144,-35 8-1393,-5 2-7139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3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78 8804,'0'0'832,"0"0"-784,0 0-48,0 0 177,109-48-113,-86 39-48,-2 1 64,-6 1-80,-15 4-1905,0 1-3698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4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0 6147,'0'0'328,"-2"18"-232,-3 40-59,2 40-37,3 11 2898,-9 51-2898,8-145 276,0 0 1,0 1 0,1-1 0,1 0-1,1 0 1,1 5-277,-2-15 17,1 0 1,-1 0-1,1-1 0,1 1 1,-1 0-1,1-1 0,-1 0 0,1 0 1,1 1-1,-1-2 0,0 1 1,1 0-1,0-1 0,0 1 0,0-1 1,0 0-1,0-1 0,1 1 1,0-1-1,0 1-17,4 1-22,0-1 0,1 0 1,0 0-1,-1 0 0,1-1 1,0-1-1,0 0 0,0 0 0,0-1 1,2 0 21,-4-1-398,0 1-1,0-1 1,0-1 0,0 1 0,0-1 0,0-1 0,-1 1 0,1-1 0,-1-1 0,1 1 0,-1-1 0,0-1 398,9-10-4261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5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1 191 11333,'0'0'1201,"0"0"-881,0 0-203,0 0-167,3 0-70,-1 0 119,0 0 0,0-1 0,0 1 0,0-1 0,0 0 1,0 0-1,0 0 0,-1 0 0,1 0 0,0 0 0,0 0 1,-1 0-1,1-1 0,1-1 1,24-26 74,-18 18-40,19-22-11,26-29-115,-49 57 86,0 1 0,-1 0 0,1 0-1,1 0 1,-1 1 0,0 0 0,1 0 0,0 0 0,-1 1 0,1 0 0,1 0 6,-6 1 1,0 1 1,0 0-1,0 0 1,0-1-1,0 1 1,0 0-1,0 0 1,0 0-1,0 0 1,0 0 0,0 0-1,0 1 1,0-1-1,0 0 1,0 0-1,0 1 1,0-1-1,0 1 1,0-1-1,-1 1 1,1-1 0,0 1-1,0-1 1,0 1-1,-1 0 1,1-1-1,0 1 1,-1 0-1,1 0 1,0-1-1,-1 1 1,1 0 0,-1 0-1,1 0 1,-1 0-1,0 0 1,1 0-1,-1 0 1,0 0-2,1 5 27,0 0 0,0 1 0,-1-1 1,0 1-1,0-1 0,0 1-27,-1 7 17,1 5 27,0 45 142,-2 0 0,-5 9-186,5-53-251,-9 75 793,11-83-1736,0 0-1,1 1 1,2 11 1194,-3-24-135,0 1-123,0-1-1,0 1 0,0-1 1,0 1-1,0-1 0,0 1 1,1-1-1,-1 1 0,0-1 1,0 1-1,0-1 0,1 1 1,-1-1-1,0 1 0,0-1 1,1 1-1,-1-1 0,0 1 1,1-1-1,-1 0 0,1 1 1,-1-1-1,0 0 0,1 1 1,-1-1-1,1 0 0,-1 0 1,1 1-1,0-1 259,3 0-2169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5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1 7283,'0'0'1009,"0"0"-577,0 0 464,2 127 401,-9-86-577,-7-3-512,7-7-176,1-12-32,2-12-2177,4-7-2961,0 0 2625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6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2385,'0'0'6070,"0"0"-4638,0 0-1282,0 0 26,19-7 32,4-3-71,1 1 1,8 0-138,-30 8 15,0 1 1,0-1-1,0 1 1,0 0-1,0 0 1,0 0-1,1 0 1,-1 0-1,0 1 1,0-1-1,0 1 1,0-1 0,0 1-1,0 0 1,0 0-1,-1 0 1,1 0-1,0 0 1,0 0-1,-1 0 1,1 0-1,0 1 1,-1-1-1,0 1 1,1-1 0,0 2-16,1 1 37,0 1 1,-1 0 0,1-1 0,-1 1 0,0 0 0,0 1 0,0 2-38,1 2 9,-1 0 0,-1 0 0,0 0 0,0 0 0,-1 1 0,0-1 0,-1 0-1,0 0 1,0 0 0,-1 0 0,0 0 0,-1-1 0,-1 1 0,-1 3-9,-9 18-7,-1-1-1,-2-1 1,-14 19 7,-19 33 892,41-55-175,9-26-702,0 1 1,0 0-1,0-1 0,0 1 0,0-1 1,0 1-1,0-1 0,0 1 1,0 0-1,0-1 0,0 1 0,1-1 1,-1 1-1,0-1 0,0 1 0,1-1 1,-1 1-1,0-1 0,1 1 0,-1-1 1,1 1-1,-1-1 0,1 0 1,-1 1-16,3 0 12,0 0 0,0 0 0,1 0 0,-1-1 0,0 1 1,0-1-1,1 0 0,-1 0 0,0 0 0,0 0 1,1 0-13,8-1-9,-3 1-27,-1-1 0,1-1 0,-1 1-1,1-1 1,-1-1 0,0 0 0,0 0 0,0 0 0,0-1 0,-1 0 0,1-1 0,3-3 36,10-7-2423,-1-1 1,-1-2 0,7-7 2422,-12 8-4412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46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5 1793,'0'0'5277,"0"0"-3796,0 0-841,0 0 371,0 0-77,19 0-310,128-5-445,-146 5-176,0 1 1,0-1-1,0 0 1,0 1-1,0-1 1,0 1-1,0-1 1,0 1-1,0 0 1,0-1-1,0 1 1,0 0-1,0 0 1,0-1-1,-1 1 1,1 0-1,0 0 1,-1 0-1,1 0 1,-1 0-1,1 0 1,-1 0-1,1 1-3,11 29 24,-9-22-16,8 27 6,-1 1 0,-2 0 0,-1 1 1,-2-1-1,-1 14-14,-2 194 109,-3-136 242,1-104-204,0 0 0,0 0 0,-1-1 0,0 1 0,1 0 0,-1-1 0,-1 1 0,1-1 0,-1 1 0,0-1 0,0 0 0,0 0 0,0 0 0,-1 0 0,0 0 0,-1 1-147,0-1 182,0 0 1,-1-1-1,1 1 0,-1-1 0,0 0 0,0 0 0,-1 0 0,1-1 0,0 0 1,-1 0-1,0 0 0,-4 0-182,-21 4 125,0-3 1,1 0 0,-1-2-1,-13-1-125,23 0 5,17 0-109,1-1 0,-1 1 1,0-1-1,0 1 0,1-1 0,-1 0 1,0-1-1,1 1 0,-1 0 1,1-1-1,0 0 0,-1 0 0,1 0 1,0 0-1,0-1 0,0 1 1,0-1 103,-11-15-3251,3-4-3319,6 5 1904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9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52 425 9812,'0'0'1687,"0"0"-556,0 0-272,-4 1-453,9-11-385,48-39 94,-27 26-33,21-24-82,-40 40 8,30-36-36,11-17 28,-39 47-4,-1 0 1,0 0 0,-1-1 0,0 1 0,-1-2 0,0 1-1,1-8 4,-2-17 63,-4 38-58,-1 0-1,0 0 1,0 0 0,0-1 0,0 1 0,0 0-1,0 0 1,-1 0 0,1 0 0,0 0 0,0 0-1,-1 0 1,1 0 0,-1 0 0,1 0-1,-1 0 1,1 0 0,-1 0 0,1 0 0,-1 0-1,0 0 1,0 0 0,1 1 0,-1-1 0,0 0-1,0 1 1,0-1 0,0 0 0,0 1-1,0-1 1,0 1-5,-5-1 43,0 1-1,1 0 1,-1 0-1,0 0 1,1 1-1,-1 0 1,0 0-1,1 0 1,-1 1-1,1-1 1,0 2-1,-1-1 1,1 0-1,0 1 1,1 0-1,-1 0 1,0 1-1,1-1 1,-1 1-1,-1 2-42,-11 11 43,2 1 0,-1 0 0,2 1 0,-4 8-43,1-1 56,2 1 1,0 1-1,2 1 1,1 0-1,1 0 1,2 1-1,0 5-56,0 4 12,3-1 0,1 1-1,1-1 1,3 1 0,1 21-12,0-55 3,1 0 0,-1 0 0,1 0 1,0 0-1,0-1 0,0 1 0,1 0 1,-1 0-1,1-1 0,1 1 0,-1-1 1,0 0-1,3 3-3,-2-4-3,0 0-1,0-1 1,0 1 0,0 0-1,0-1 1,1 0 0,-1 0-1,1 0 1,-1 0 0,1-1-1,0 1 1,0-1 0,0 0 0,0 0-1,0-1 1,1 1 3,7 1-163,1-1 1,-1-1-1,0 0 1,1 0-1,-1-2 0,0 1 1,1-1-1,-1-1 1,0 0-1,-1-1 0,1 0 1,0-1 162,21-11-939,-1-2 1,-1-1 0,12-10 938,-36 24-84,-1 1 66,0 0 0,1 0 0,-1 1 0,1 0 0,5-2 18,-9 4 26,-1 1 1,1-1-1,-1 1 0,1-1 1,-1 1-1,1 0 0,-1 0 1,1 0-1,-1 0 0,1 1 1,-1-1-1,1 1 0,-1-1 1,1 1-1,-1 0 0,0 0 1,1 0-1,1 1-26,38 27 659,-33-21-622,1-1 1,-1-1 0,1 0-1,0 0 1,1-1 0,-1 0-1,1-1 1,0 0 0,6 0-38,-10-2-9,0-1 1,0 1 0,0-2-1,0 1 1,0-1 0,0 0-1,1-1 1,-1 0-1,1 0 9,-6 0-10,0 0-1,0 1 1,0-1-1,0-1 1,0 1-1,0 0 1,0 0-1,0-1 0,-1 1 1,1-1-1,-1 1 1,1-1-1,-1 0 1,1 0-1,-1 1 0,0-1 1,0 0-1,0 0 1,0 0-1,0-1 1,0 1-1,-1 0 0,1 0 1,-1 0-1,1 0 1,-1-1-1,0 1 1,0 0-1,0-3 11,0 0 40,1 0-1,-1-1 1,0 1 0,-1 0-1,1-1 1,-1 1-1,0 0 1,-1-1 0,1 1-1,-1 0 1,-1-2-40,1 3 85,-1 1 1,1-1 0,-1 1-1,1 0 1,-1 0 0,0 0-1,0 1 1,0-1 0,-1 1 0,1-1-1,-1 1 1,1 0 0,-1 0-1,0 1 1,-2-2-86,-8-1 152,-1 0 0,0 1-1,0 0 1,0 1 0,0 1 0,0 1 0,-1 0-1,0 0-151,-1 1 29,17-1-108,-1-1-1,1 1 1,0 0 0,0 0-1,-1 0 1,1 0 0,0 0-1,0 1 1,-1-1-1,1 0 1,0 0 0,0 0-1,-1 0 1,1 0 0,0 0-1,0 0 1,0 0-1,-1 0 1,1 1 0,0-1-1,0 0 1,0 0 0,-1 0-1,1 0 1,0 1 0,0-1-1,0 0 1,0 0-1,0 1 1,-1-1 0,1 0-1,0 0 1,0 0 0,0 1-1,0-1 1,0 0-1,0 0 1,0 1 0,0-1-1,0 0 1,0 0 0,0 1-1,0-1 1,0 0 0,0 0-1,0 1 1,0-1-1,0 0 1,0 0 0,0 1-1,1-1 1,-1 0 0,0 0-1,0 0 1,0 1-1,0-1 1,0 0 0,1 0-1,-1 0 1,0 1 0,0-1-1,0 0 1,1 0-1,-1 0 80,9 5-4642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1.3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2463 320,'0'0'5307,"0"0"-3352,0 0-1056,0 0-106,0 0 52,0 0-84,-13 0-300,-33-4-391,127 3-220,339-13 1609,212-2-157,366 15-1013,-917 3-105,-80-2-67,-1 0 67,0 0 38,0 0-6,0 0-80,0 0-113,0 1 1,0-1 0,0 0 0,0 1 0,0-1-1,0 0 1,1 1 0,-1-1 0,0 0 0,0 0-1,0 1 1,1-1 0,-1 0 0,0 0 0,0 1-1,1-1 1,-1 0 0,0 0 0,0 0 0,1 0-1,-1 1 1,0-1 0,1 0 0,-1 0-1,0 0 1,1 0 0,-1 0 0,0 0 0,0 0-1,1 0 1,-1 0 0,0 0 0,1 0 0,-1 0-1,0 0 1,1 0 0,-1 0-24,15-3-277,-9 0 243,0-1 0,0 1 0,0-1 0,-1 0 0,0-1 0,0 1 0,0-1 0,3-4 34,-2 2-11,110-122-84,-23 22 83,564-548-417,-177 185 231,-476 466 196,600-580-481,-483 479 572,237-199 462,-354 301-509,0 1 0,0-1 0,0 0 0,0 1 0,0 0 0,1 0 0,-1 0 0,0 1 0,1-1 1,0 1-1,-1 0 0,1 0 0,0 1 0,0-1 0,-1 1 0,1 0 0,1 1-42,-4 0-4117,-1 3-1061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2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 12438,'0'0'64,"0"0"-128,0 0-577,0 0-2592,0 0 1808,0 0-207,0 0-353,-27 68-272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6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45 7235,'0'0'2095,"0"0"-785,0 0 85,0 0 174,0 0-518,0 0-440,-40 2 1053,40-2-1668,0 0-1,1 0 0,-1 0 0,0 0 0,0 0 1,0 0-1,1 0 0,-1 0 0,0 0 0,0 0 0,0 0 1,1 0-1,-1 0 0,0 0 0,0 0 0,0 0 1,0 0-1,1 0 0,-1 1 0,0-1 0,0 0 0,0 0 1,0 0-1,1 0 0,-1 0 0,0 0 0,0 1 1,0-1-1,0 0 0,0 0 0,1 0 0,-1 0 0,0 1 1,0-1-1,0 0 0,0 0 0,0 0 0,0 0 1,0 1-1,0-1 0,0 0 0,0 0 0,0 0 1,0 1-1,0-1 0,0 0 0,0 0 0,0 0 0,0 1 1,0-1-1,0 0 0,0 0 0,0 0 0,0 0 1,0 1-1,-1-1 0,1 0 0,0 0 0,0 0 0,0 0 1,0 1-1,0-1 0,0 0 0,-1 0 0,1 0 1,0 0-1,0 0 0,0 0 0,0 1 0,-1-1 5,7 3-226,-6-2 206,1-1 0,-1 1 0,1-1 0,0 1 0,-1-1 0,1 0 0,-1 1 0,1-1 0,0 0 0,-1 1 0,1-1-1,0 0 1,-1 0 0,1 0 0,0 1 0,0-1 0,-1 0 0,1 0 0,0 0 0,-1 0 0,1 0 0,0 0-1,0-1 21,25 1-973,-21 0 138,-38 0 2884,32 0-2148,32 2-1832,-30-2 1825,0 0 0,1 0 0,-1-1 0,0 1 0,1 0 0,-1-1 0,0 1 0,0-1 1,0 1-1,1-1 0,-1 1 0,0-1 0,0 0 0,0 0 0,0 1 0,0-1 0,0 0 0,0 0 0,-1 0 1,1 0-1,0 0 0,0 0 0,-1 0 0,1-1 106,0 0 79,0 0 1,0 0-1,-1 0 0,1 0 1,-1 0-1,1 0 0,-1 0 1,0 0-1,1 0 0,-1 0 1,-1 0-1,1 0 0,0 0 1,0 0-1,-1 0 0,1-1-79,-1 2 98,0 0 1,1 1-1,-1-1 0,0 0 0,0 0 0,0 0 0,0 1 0,0-1 0,0 0 1,0 1-1,0-1 0,0 1 0,0 0 0,0-1 0,0 1 0,-1 0 1,1-1-1,0 1 0,0 0 0,0 0 0,0 0 0,-1 0 0,0 0-98,-36 1 1027,26-1-725,10 0-386,4 0-195,10-1-473,6-1 524,-16 2 998,-9 0 913,6 0-1689,1 1 0,-1 0 0,1-1 0,-1 1 0,0 0 0,1 0 0,-1 0 0,1-1 0,-1 1 0,1 0 0,0 0 0,-1 0 0,1 0 0,0 0 0,0 0 0,0 0 0,0 0 0,0 0 0,0 0 0,0 0 0,0 0 0,0 0 0,0 0 0,0 0 6,2 28-171,-1-28 115,-1 1 1,1 0-1,0-1 1,-1 1-1,1-1 0,0 1 1,0-1-1,0 0 1,0 1-1,0-1 1,0 0-1,0 0 1,1 0-1,-1 0 0,0 0 1,1 0-1,-1 0 1,1 0-1,-1 0 1,1 0-1,-1-1 0,1 1 1,-1-1-1,1 1 56,5 0-381,1 1-1,-1-1 1,0-1-1,0 1 0,5-1 382,-12 0 40,0 0 291,0 0 304,-1-1-591,0 1 1,0 0-1,0 0 0,0-1 0,0 1 0,0 0 1,0 0-1,0 0 0,0 0 0,-1 0 1,1 1-1,0-1 0,0 0 0,-1 1-44,1-1 138,-1 0 1,1 1-1,-1-1 0,0 0 1,1 0-1,-1 0 0,0 0 1,1 0-1,-1 0 0,1-1 1,-1 1-1,0-1-138,-18 0 404,19 1-404,1 0 0,-1 0 0,0 1 0,1-1 0,-1 0 0,1 0 0,-1 1 0,1-1 0,-1 1 0,1-1 0,-1 0 0,1 1 0,-1-1 0,1 1 0,-1-1 1,1 1-1,0-1 0,-1 1 0,1-1 0,0 1 0,0 0 0,-1-1 0,1 1 0,0-1 0,0 1 0,0 0 0,0-1 0,-1 1 0,1 0 0,0 2-10,-1 0 0,1 0 0,0-1 0,0 1 0,0 0 0,0 0 0,0 0 0,0 0 0,1 0 0,-1-1 0,1 1 0,0 0 0,0 0 0,0-1 0,0 1 0,1 0-1,-1-1 1,1 1 10,0-1-188,-1-1-1,1 1 1,0-1-1,0 1 0,0-1 1,1 0-1,-1 1 1,0-1-1,0 0 0,1-1 1,-1 1-1,0 0 0,1-1 1,-1 1-1,1-1 1,-1 0-1,1 0 0,-1 0 1,2 0 188,9 0-4208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7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0 8452,'0'0'2641,"0"0"-1504,0 0-1089,0 0 128,0 0 352,0 0-432,-9 40-96,9-13-128,0 11-1185,0-21-3905,0-1-1201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8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0 7283,'0'0'-93,"-2"20"-1348,-21 148-1555,18-127 2836,-17 111-640,-2-52 4938,21-89-3825,1-1 1,0 1-1,1 0 0,0 0 1,1 8-314,2 13-2252,1-1 0,5 19 2252,-3-21-867,-1 1-1,0 24 868,-5 37 3452,-2 45-3043,1-107-514,-2 0 1,-1-1 0,-3 7 104,2-9-5,1 0 1,1 0-1,2 1 1,0 0 4,2 305-2545,0-302 1325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8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0 192,'0'0'587,"0"0"11,0 0-366,0 0-142,0 0-58,0 16-5,-2 50 93,2-60 493,-1 0 0,0 0 0,0 0 0,0 0 1,-1 0-1,0 0 0,0 0 0,0 0 0,-2 1-613,3-4 244,-1 0-1,1 1 1,-1-1 0,1 0 0,0 1 0,1-1-1,-1 1 1,0-1 0,1 1 0,0 1-244,0 32 677,-1 41-9118,-2-65 6947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8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1 112,'0'0'149,"0"0"-47,0 0-33,0 0-7,0 0-17,-7 0-147,4 0 3791,1 1 3988,-9 10-7323,1 0 0,-1 1 1,2 0-1,0 0 0,0 1 1,1 1-1,1-1 0,0 1 1,0 0-1,2 1 1,-3 11-355,5-19 53,2 1 1,-1-1 0,1 1 0,0 0-1,0-1 1,1 1 0,0 0 0,1-1 0,0 2-54,0-6 6,-1 0 1,1 0-1,0 0 1,0 0-1,1-1 1,-1 1-1,1 0 1,-1-1 0,1 1-1,0-1 1,0 1-1,0-1 1,0 0-1,0 0 1,1 0 0,-1 0-1,1 0 1,-1 0-1,1-1 1,-1 1-1,1-1 1,0 0-1,0 0-6,17 6-6,0-2 0,1 0-1,-1-1 1,1-1 0,-1-2-1,1 1 1,0-2 0,20-3 6,-36 3-278,-1 0 0,0-1 1,0 0-1,0 0 0,0 0 1,0-1-1,0 1 0,0-1 0,0 0 1,0 0-1,1-1 278,-2 1-554,0 0 0,-1-1 0,1 1 0,0 0 0,-1-1 0,0 0 0,0 0 0,1 0 0,-2 0 0,1 0 0,0 0 0,-1 0 0,1 0 0,-1-1 0,0 1 0,0-1 0,0 1 0,-1-1 0,1 1 0,-1-2 554,1-7-1318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9.3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0 272,'0'0'7942,"0"0"-4748,0 0-2316,-3 20-537,0 0-193,-2 9 250,1 0 0,2 0 0,0 14-398,1 24 594,0-9-225,4 31-369,-1-80-51,0 0-1,0 0 0,0-1 1,1 1-1,1-1 1,1 4 51,8 19-5960,-12-20-27,-1-11 4464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0.1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0 8532,'-20'105'272,"17"-53"-272,1 5-224,2-45-2049,0 5-1697</inkml:trace>
  <inkml:trace contextRef="#ctx0" brushRef="#br0" timeOffset="1">12 1217 6611,'0'0'1841,"0"0"-1841,-12 115-368,12-109-1681,0 2-1825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0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0 6659,'0'0'976,"-8"107"-783,8-70-161,0 3-32,0 5-160,4 1-1105,0 1-1664,-2 1 1184,-2 0 784,0 2 689,0-1 160,0 1 112,0 5 0,0 4-96</inkml:trace>
  <inkml:trace contextRef="#ctx0" brushRef="#br0" timeOffset="1">12 1222 8324,'0'0'1456,"0"0"-479,0 0 127,0 0-863,-12 103-145,16-77-96,6 1-176,-3 1-3394,-5-1-2481,-2-21 4098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49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0 9412,'0'0'2055,"0"0"-225,0 0-323,0 0-346,0 0-254,0 0-414,-2 22-327,-3 37-72,-4 0 1,-3 6-95,-17 111 136,18-98-1384,-15 51 1248,25-125-190,-1 4-261,0 0 0,-1 1-1,0-1 1,-3 4 451,6-11-233,-1 0-1,1 1 1,-1-1 0,1 0-1,-1 0 1,0 0-1,0 0 1,1 0-1,-1 0 1,0-1 0,0 1-1,0 0 1,0 0-1,0 0 1,0-1-1,0 1 1,0-1-1,0 1 1,0-1 0,0 1-1,-1-1 1,1 0-1,0 1 1,0-1-1,0 0 1,-1 0-1,1 0 1,0 0 0,0 0-1,-1 0 1,1 0-1,0 0 1,-1-1 233,0 0-131,0 0-1,0-1 1,0 1 0,0-1-1,0 1 1,1-1 0,-1 0-1,1 0 1,-1 0 0,1 0 0,-1 0-1,1 0 1,0 0 0,0 0-1,0 0 1,1-1 0,-1 1-1,0 0 1,1-1 0,-1-1 131,-2-5 91,-7-22 1743,2 0 0,1 0 0,1 0-1,2-1 1,1 0 0,1-19-1834,2 50 24,1-1-1,-1 1 1,1-1 0,0 1 0,-1-1 0,1 1 0,0-1 0,0 1-1,0 0 1,0-1 0,0 1 0,0 0 0,0 0 0,0 0 0,1 0-1,-1 0 1,0 0 0,1 0 0,-1 0 0,0 0 0,1 1 0,-1-1-1,1 1 1,-1-1 0,1 1 0,0-1 0,-1 1 0,1 0 0,-1 0-1,3 0-23,11-2 25,0 0-1,0 1 0,4 1-24,-7 0 39,22-1-223,33-1-132,-20 5-3365,-28 2-3733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0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7491,'0'0'721,"0"0"-577,0 0 64,0 0 112,-17 105 208,17-79-304,-2 1-160,2 1 97,0-4-1,0-2-80,0-6-80,0-6-160,0-10-4306,0 0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40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12502,'0'0'816,"0"0"-784,0 0-16,34 87 160,-3-45-144,-1-1 0,7 2 16,1-4 16,2-1-48,-4-5 0,1-6-16,-13-3-1408,-10-5-3507,-14-3-239,0-1 3537,-15-15 1521,-8 0-464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9:41.1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40 456 448,'0'0'1953,"0"0"7011,0 0-7667,0 0-769,-40-108-368,82 65-32,18-9 80,12-5-64,10-3-128,2 5-16,-7 9 0,-16 11-2801,-56 35-5539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1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1 192,'0'0'6438,"0"0"-201,0 0-3633,0 0-1659,0 0-713,-9 0-206,-25 0-42,26 0-16,8 0 43,-1 7 82,-2 3-53,0-1-1,0 1 1,-1-1-1,0 0 1,-4 5-40,-12 30 8,15-23-12,0 0 0,2 0 0,0 1 0,2-1 0,0 1 0,1 0 0,2 7 4,-1 0 6,7 67 76,-4-66-51,-1 0-1,-2 0 1,-1 14-31,0-41 1,-1 0 0,0 0 0,0 0 1,0 0-1,0 0 0,0 0 0,0-1 0,-1 1 1,1 0-1,-1-1 0,0 1 0,0-1 0,0 0 1,0 0-1,0 0 0,0 0 0,0 0 0,-1 0 1,1 0-1,-1-1 0,0 1 0,-1 0-1,2-1-92,1 0 0,-1-1 0,0 1 0,0 0 0,0-1 0,0 1 0,0-1 0,0 0 0,0 0 0,0 0 0,0 0 0,0 0 0,0 0 0,0 0 0,0-1 0,0 1 0,0-1 0,0 1 0,0-1 0,0 0 0,1 0-1,-1 0 1,0 0 0,0 0 0,1 0 0,-1 0 0,1 0 0,-1-1 0,1 1 0,-1-1 0,1 1 0,0-1 0,0 0 0,-1 0 92,-3-8-1106,0 0 1,1-1-1,0 0 0,0 0 1,1 0-1,1-1 1,-1-2 1105,1-21-4469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1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 10069,'0'0'2945,"0"0"-1696,97-31 111,-55 26-399,-1 1-625,-3 3-176,-4 1-160,-5 0 64,-6 0-64,-2 0-240,-8 0-1217,-5 0-1056,-8 0-3794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3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1 109 5779,'160'16'944,"-85"-6"177,-1-3-81,6-5-47,8-2-481,9 0-512,-70-13 0,2-2-3554</inkml:trace>
  <inkml:trace contextRef="#ctx0" brushRef="#br0" timeOffset="1">1696 3 9540,'0'0'2498,"107"5"-2386,-68-5-224,12 0-1009,8 0-4338,-40-7 849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3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4578,'0'0'934,"19"0"-422,125 5 80,191-5-4535,94 5 4442,-311 7 2254,-36-4-3894,5-3 1141,-44-3-2688,39 7 2688,-23 1 2103,0 4 0,6 3-2103,-38-9 170,225 60 748,-238-65-1476,0-1 1,1 0-1,-1-1 1,9-1 557,-14 0-4296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4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1873,'0'0'3105,"0"0"-768,0 0 0,0 0-352,0 0-416,0 0-881,0 0-528,51 4-144,-51-4-16,-7 0-3329,-9 0-5987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3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 13414,'0'0'1177,"0"0"-622,0 0-438,25 0-56,3 1-67,22 0-97,0-2-1,23-4 104,21-8-1634,-21 3-3805,36 0 5439,-30 8-2570,3 3 2570,-56 1-535,-1 0-1,0 2 1,0 0-1,0 2 1,6 4 535,114 33-806,-106-34 2282,1-2 0,0-1 0,0-2 0,25-1-1476,-28-4 580,1-1-1,-1-1 1,0-2-1,36-10-579,-28 3-509,1 2 1,0 3-1,0 1 0,44 1 509,-60 5-272,1 1-1,-1 1 1,0 1 0,0 2 0,-1 1 0,19 7 272,-22-5 31,3 3 21,1-1 0,1-2 0,-1-1 0,1-1 0,28 1-52,297-8-790,-76-2 299,-246 6 1071,0 1-1,0 2 1,0 1 0,27 9-580,-23-5 741,1-1 1,0-3 0,23 2-742,27-5 61,1-3 0,-1-5 1,70-11-62,-92-1-2321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4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0 10661,'0'0'1926,"0"0"-803,0 0-442,0 0-207,-18 18-161,3-3-276,-11 12 12,0 0 0,2 2 0,-15 25-49,21-28 126,1 2 0,2 0 0,-7 18-126,18-35 129,0 0 0,0 0 0,1 0 1,1 1-1,0-1 0,1 1 0,0-1 0,0 1 0,1 0 0,1-1 0,1 7-129,0-11 19,0-1-1,0 0 1,1 0 0,0 0 0,0 0-1,0 0 1,1 0 0,0-1 0,0 0-1,0 1 1,1-2 0,-1 1-1,1 0 1,1-1 0,-1 0 0,0 0-1,1-1 1,0 1 0,0-1 0,2 0-19,11 6 19,1 0 1,0-2-1,1 0 1,0-1-1,14 1-19,-18-4 48,-1-1 0,1 0 0,-1-1 0,1-1 0,0-1-48,-13 1-102,1-1-1,-1 0 1,0 0 0,0 0-1,1 0 1,-1 0 0,0-1-1,0 0 1,0 0 0,0 0 102,-2 1-205,-1-1 1,0 1-1,1 0 1,-1 0-1,1-1 1,-1 1-1,0-1 1,0 1-1,0-1 1,0 1-1,0-1 1,0 0-1,-1 0 1,1 1-1,0-1 1,-1 0-1,0 0 1,1 0-1,-1 0 1,0 1-1,0-1 1,0-1 204,0-13-4522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50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1 484 8356,'0'0'1801,"0"0"-1625,0 0-123,20-6 134,-1 1-127,-7 2-11,-1 0 0,1 0-1,-1-1 1,0-1 0,0 0-1,-1-1 1,1 1-1,-1-2 1,0 0 0,7-7-49,-3 1 132,-1-1 0,0-1 0,-1 0 1,0-1-1,-2 0 0,0-1 0,-1 0 0,0 0 1,-1-1-1,-2 0 0,1 0 0,-2-1 0,-1 0 1,0 0-1,-1 0 0,-1 0 0,-1-1 1,-1-11-133,0 27 75,-1 1 1,0 0 0,1 0 0,-1 0 0,0 0 0,-1 0 0,1 0 0,-1 0 0,1 0 0,-1 0 0,0 1 0,0-1 0,0 1 0,0-1 0,0 1 0,-1 0 0,1 0 0,-1 0 0,1 0 0,-1 0 0,0 1-1,0-1 1,0 1 0,0-1 0,0 1 0,-2 0-76,2-1 55,0 1 0,-1 0 0,1 0 0,-1 1-1,1-1 1,-1 1 0,1-1 0,-1 1 0,1 0 0,-1 0-1,1 1 1,-1-1 0,1 1 0,-1-1 0,1 1 0,0 0-1,-1 1 1,1-1 0,0 0 0,0 1 0,0 0 0,0 0-1,0 0 1,0 0 0,0 1-55,-6 7 24,2 0 0,-1 1 0,1 0 1,1 1-1,0-1 0,0 1 0,2 0 0,-1 1 0,1-1 0,1 3-24,-5 19 57,2 0-1,1 0 1,2 10-57,2-34 1,-2 26 17,1 1 0,2-1 1,5 32-19,-5-63-2,1-1 0,0 0 0,0 0 0,0 0 0,1 0 0,-1 0 0,1 0 0,0 0 0,0 0 1,0-1-1,0 1 0,1-1 0,0 1 0,0-1 0,0 0 0,0 0 0,0 0 0,0-1 0,1 1 0,-1-1 0,4 2 2,2 0-16,-1-1 0,1 0 0,0-1 0,-1 0 1,1 0-1,0-1 0,1 0 0,-1-1 0,6 0 16,7-1-116,0 0 0,0-1 0,0-1 0,9-3 116,-30 6 1,-1 0 0,1 0 0,-1 1 0,1-1 1,-1 0-1,1 1 0,-1-1 0,1 1 0,-1-1 1,1 1-1,-1-1 0,0 1 0,1-1 0,-1 1 1,0-1-1,1 1 0,-1-1 0,0 1 0,0 0 0,1-1 1,-1 1-1,0-1 0,0 1 0,0 0 0,0-1 1,0 1-1,0 0-1,5 26 1,-5-21 14,2 2-117,0 7 183,1 0 0,0 0 0,1 0 1,1 0-1,1 2-81,-4-14-97,-1 0 0,0 0 0,1 0 0,-1 0 1,1-1-1,0 1 0,0-1 0,0 1 0,0-1 0,0 0 1,1 1-1,-1-1 0,1-1 0,0 1 0,-1 0 0,1 0 1,0-1-1,0 0 0,0 1 0,0-1 0,0 0 0,0-1 1,0 1-1,0 0 0,0-1 0,1 0 0,1 0 97,-3 0-228,-1 1 0,0-1-1,1 0 1,-1 0 0,0-1-1,1 1 1,-1 0 0,0 0 0,1-1-1,-1 1 1,0-1 0,0 1-1,0-1 1,1 1 0,-1-1-1,0 0 1,0 1 0,0-1-1,0 0 1,0 0 0,0 0 0,0 0-1,0 0 1,-1 0 0,1 0-1,0 0 1,0 0 0,-1-1-1,1 1 1,-1 0 0,1 0-1,-1 0 1,1-1 228,8-28-4562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15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1 11429,'0'0'2449,"-25"120"-1760,8-33 143,-4 11 209,-2 6-705,4-1-208,5-5-128,10-71-1313,1-10-9124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48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2362 5298,'0'0'46,"0"0"-4,0 0 22,0 0-13,17-13 32,-3 3-29,36-26 628,24-11-682,85-48 1623,277-158-762,-355 211-774,-21 11-27,27-20-60,7-7 57,3 5 0,24-6-57,208-80 102,-201 91-85,5-2 22,70-39-39,-30-3 165,34-17-45,-113 63-82,190-87 196,-228 110-155,0-4-1,-2-1 0,22-18-78,23-14 329,3 5-1,26-7-328,31-15 104,127-71-40,-176 85 20,-13 8 274,11 0-358,-44 29 130,0 3 0,37-7-130,25-8 242,27-9 1538,15 3-1780,-148 44 339,-15 4-1445,-15 5-3274,-18 5-3397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6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56 8900,'0'0'144,"0"0"-66,0 0-22,0 0 56,0 0 130,0 0-34,-6 0 145,1 1 80,1-1 0,-1 1 1,0-1-1,0 0 1,0-1-1,0 1 0,0-1 1,1 0-1,-2 0-433,5 0-27,1 0-1,0 0 1,-1-1 0,1 1 0,0 0-1,0 0 1,-1 0 0,1 0-1,0-1 1,0 1 0,0 0 0,1 0-1,-1 0 1,0 0 0,0-1-1,1 1 1,-1 0 27,1-1 50,-1 1 0,0 0-1,0-1 1,1 1 0,-1-1 0,0 1 0,0 0-1,0-1 1,0 1 0,0 0 0,-1-1-1,1 1 1,0 0 0,-1-1 0,0 0-50,-1 0 91,-1 1-1,0 0 1,1 0 0,-1 0-1,0 0 1,0 0 0,0 1 0,0-1-1,0 1 1,0 0 0,0 0-1,0 0 1,0 0 0,0 1-1,0-1 1,0 1-91,3 0-43,-1 0-1,1 0 1,0 0-1,-1 1 1,1-1-1,0 0 1,0 0-1,0 1 1,0-1-1,0 0 1,1 0-1,-1 0 1,0 1-1,0-1 1,1 0-1,-1 0 1,1 0-1,-1 0 1,1 0-1,0 1 44,2-2-771,-2 0-4679,-1 0-3186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09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11813,'0'0'0,"0"0"-1440,0 0-1217,6 107-3682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51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51 5394,'0'0'-10,"0"0"183,0 0 331,0 0-253,17 2 1118,37-1-2879,-54-5 4614,-6-12-1956,1 12-775,-1 0 0,0 1-1,1 0 1,-1 0 0,-1 1-1,1-1 1,0 1-1,-5-1-372,-6-2 458,14 4-389,3 1-3534,0 0-3191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3:53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16 3746,'0'0'2900,"0"0"-3066,5-3-50,14-10 203,-18 15 21,0-1 1,0 0-1,0 0 0,0 1 1,0-1-1,0 0 1,0 0-1,1 0 0,-1 0 1,0 0-1,1 0 0,-1-1 1,1 1-1,0 0-8,3-1-43,20 0-302,-24 0 344,-1 1 0,1-1 0,0 0 1,-1 0-1,1 0 0,0 0 1,-1 0-1,1-1 0,0 1 1,-1 0-1,1 0 0,0 0 0,-1 0 1,1-1-1,-1 1 0,1 0 1,0-1-1,-1 1 0,1 0 1,-1-1-1,1 1 0,-1-1 0,1 1 1,-1-1 0,0 1 621,0 0 185,-3 0-569,0 0-1,-1 1 1,1 0 0,0-1 0,0 1-1,0 0 1,0 1 0,0-1 0,0 1-1,-1-1-236,3 0 14,0 0-1,-1 0 1,1-1-1,0 1 1,0 0 0,-1 0-1,1 0 1,0 1-1,0-1 1,0 0-1,0 0 1,0 0-1,1 1 1,-1-1-1,0 1 1,0-1 0,1 0-1,-1 1 1,1-1-1,-1 1 1,1-1-1,0 2-13,1-3-200,0 1 0,1-1 0,-1 1 0,0-1 1,0 0-1,1 0 0,-1 1 0,0-1 0,1 0 0,-1 0 0,0 0 0,1-1 0,0 1 200,0 0-311,0 0 198,0 0 0,0-1 0,1 1 0,-1-1 0,0 1 1,0-1-1,0 0 0,0 0 0,0 0 0,0 0 1,0 0-1,0 0 0,0 0 0,0-1 0,0 1 0,-1-1 1,1 0-1,0 0 113,-1 1-24,0 0 635,-1 1 779,-5 0-1114,0 1-1,1-1 1,-1 1-1,0 0 0,1 0 1,-1 0-1,1 0 1,-1 1-1,1 0 1,0 0-1,0 0 1,-1 0-1,1 1 0,1 0 1,-1 0-276,2-2 78,1-1-129,4 0-88,-1 0 0,1 0 0,-1 0 0,0 0 1,1-1-1,-1 1 0,0-1 0,1 0 0,-1 1 0,1-2 139,3-1-171,0 0 0,0-1 0,0 0 1,0 0-1,-1-1 0,3-2 171,-7 6 115,-1 1 200,0 3-210,-1 0 1,1 0 0,-1 0 0,1-1 0,-1 1 0,0 0 0,0 0 0,0-1 0,-1 1 0,0 2-106,0-3 4,1 1 1,-1 0-1,1-1 1,0 1-1,0 0 1,0 0-1,1 0 1,-1 0 0,1 0-1,-1 3-4,5-5-126,1-1-1,-1 1 1,1-1 0,-1 0-1,1 0 1,2 0 126,-4 0-53,-2 0 128,-1 0 1,0 0-1,0 1 0,1-1 1,-1 0-1,0 1 0,0-1 1,0 0-1,1 0 0,-1 1 1,0-1-1,0 0 0,0 1 1,0-1-1,0 0 0,1 1 1,-1-1-1,0 0 0,0 1 1,0-1-1,0 0 0,0 1 1,0-1-1,0 1 0,0-1 1,0 0-1,-1 1 0,1-1 1,0 0-1,0 1 0,0-1 1,0 0-1,0 1 0,-1-1 1,1 0-1,0 0 0,0 1 1,0-1-1,-1 0 1,1 0-1,0 1 0,0-1 1,-1 0-77,-12 24-374,8-17 646,4-3-269,-1-1 1,1 1-1,0-1 0,-1 1 1,2 0-1,-1 0 1,0-1-1,1 1 0,0 0 1,0 4-3,1-8-38,0 1 1,0 0 0,1-1-1,-1 1 1,0-1 0,0 0-1,1 1 1,-1-1 0,1 0-1,-1 0 1,0 0 0,1 0-1,-1 0 1,1 0 0,-1 0-1,0 0 1,1 0 0,-1-1-1,0 1 1,1-1-1,-1 1 1,1-1 37,0-4 2,0 1 1,-1-1-1,0 0 0,1 0 1,-2 0-1,1 0 0,-1 1 0,0-1 1,0 0-1,0 0 0,0 0 1,-2-2-3,2-10 49,0 14 42,-1 0 0,1 0 0,-1 0-1,1 0 1,-1 0 0,0 0 0,0 1-1,0-1 1,0 0 0,-1 1 0,1-1-1,-1 1 1,0-1 0,1 1 0,-1 0-1,0-1 1,0 1 0,-1 0 0,1 0-1,0 1 1,-1-1 0,1 0 0,-1 1-1,1 0 1,-1-1 0,-1 1-91,-4-2 271,0 0-1,-1 0 1,0 1 0,1 0-1,-1 0 1,0 1 0,0 1-1,-5-1-270,14 7-91,0-5 95,-1 0 0,1 0 0,0 0 0,0 0 0,0 0 1,0 0-1,0 0 0,0 0 0,0 0 0,1 0 0,-1 0 0,0 0 1,0 0-1,1 0 0,-1 0-4,1 0-8,-1-1 27,0 0 29,0 0-19,0 0 14,0 0-6,0 0-42,0 0-1,0 0 30,0 0-42,0 0-6,0 0 37,0 0 19,0 0-37,0 0-1,0 0 44,0 0 10,0 0-3,0 0-13,0 0-11,0 0 14,0 0 2,0-1-74,0 0-6,0 1-45,0 0-224,0 0-496,0 0-537,0 0-1136,0 0-1718,0 0-686,0 0 2409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2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1 624,'0'0'11109,"0"0"-11109,0 0-1744,0 0-369,0 0 352,0 0-1537,4 89 1602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0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7940,'0'0'0,"0"0"-497,0 0-2752,0 0 3201,0 0-1745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0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6531,'0'0'64,"0"0"-32,99 17 160,-61-17 96,4 0-192,8 0-32,9 0 32,-38-2-96,2-3-2097</inkml:trace>
  <inkml:trace contextRef="#ctx0" brushRef="#br0" timeOffset="1">914 73 3378,'0'0'272,"0"0"32,0 0-144,111 17-48,-104-24-112,3-5-2769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1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1 182 2401,'0'0'1281,"0"0"-641,0 0 0,126 0-144,-88-6-351,2 0-113,2-4 128,4 2-112,2-1 16,1 2 32,5 0-96,1 0-1665,-41 4-1504</inkml:trace>
  <inkml:trace contextRef="#ctx0" brushRef="#br0" timeOffset="1">1009 78 1985,'0'0'309,"18"-3"-215,-6 2-83,29-4 101,-2-2 0,26-7-112,-20 1-10,0 2 1,0 2 0,1 3 0,1 1 0,31 1 9,200 4-1995,-229 0 1605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16:51.0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40 7603,'0'0'3250,"0"0"-1057,0 0-704,0 0-417,0 0-336,0 0-736,-10-39 16,10 63-272,0 8-688,0-18-1713,0-2-1777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1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14 448,'0'0'897,"0"0"-81,22 1-21,147 5 2030,-105-5-1581,0-3-1,1-3 0,1-2-1243,-42 3-104,0 2 0,17 0 104,-30 2-1587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0:33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0 230 16,'0'0'2124,"1"-19"5991,-1 8-7325,0 5-737,-1 0-1,1 0 1,1 0-1,-1 0 1,1 0-1,0 0 0,0 0 1,1 0-1,-1 1 1,2-1-1,-1 0 1,0 1-1,1 0 1,0-1-1,0 1 1,1 0-1,-1 1 1,1-1-1,0 0 0,1 1 1,3-3-53,7-3-17,0 0 0,1 1 0,0 1 1,0 1-1,1 0 0,-1 1 0,2 1 0,-1 0 0,0 2 0,1 0 1,0 1-1,0 0 0,-1 2 0,1 0 0,0 1 0,16 3 17,-27-3 4,0 1-1,-1 0 1,1 0-1,0 0 1,-1 1-1,1 0 1,-1 1-1,0-1 0,0 1 1,0 0-1,-1 1 1,1-1-1,-1 1 1,0 0-1,-1 0 1,1 1-1,-1 0 1,0-1-1,0 1 0,-1 1 1,0-1-1,0 0 1,0 1-1,-1 0 1,0-1-1,0 1 1,0 1-4,0 3 44,-1 0 0,1 1 0,-2-1 0,0 0 1,0 0-1,-1 0 0,0 0 0,-1 0 0,0 0 1,-1 0-1,0 0 0,0-1 0,-2 1 0,1-1 1,-1 0-1,-6 9-44,-9 8-12,0-2 0,-2 0 0,0-1 0,-2-1 0,-1-1 0,0-1 0,-2-2 0,0 0 0,-1-2 0,-13 5 12,8-7-6,534-15 340,-497 0-5873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4:04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2020 848,'0'0'6313,"0"0"-4048,0 0-1174,0 0-203,-3-1-282,3 1-604,0 0 1,0 0-1,0 0 0,-1 0 1,1 0-1,0 0 0,0 0 1,0 0-1,0 0 0,0 0 1,0 0-1,-1 0 1,1 0-1,0 0 0,0 0 1,0 0-1,0 0 0,0-1 1,0 1-1,0 0 0,0 0 1,-1 0-1,1 0 1,0 0-1,0 0 0,0 0 1,0 0-1,0-1 0,0 1 1,0 0-1,0 0 0,0 0 1,0 0-1,0 0 1,0-1-1,0 1 0,0 0 1,0 0-1,0 0 0,0 0 1,0 0-1,0 0 0,0-1 1,0 1-1,0 0 0,0 0 1,0 0-1,0 0 1,0 0-1,0 0 0,0-1 1,0 1-1,1 0 0,-1 0 1,0 0-1,0 0 0,0 0 1,0 0-1,0 0 1,0 0-1,0 0 0,0 0 1,1-1-1,-1 1 0,0 0 1,0 0-1,0 0-2,17-9 108,36-13 127,-35 15-75,1359-591 1755,-1283 555-1909,343-178 17,-2-1 90,-51 55-77,88-41-48,-12-21 103,-331 161-78,-35 19 815,77-53-828,-151 88 69,1 1 0,0 1 1,1 1-1,11-4-69,-17 13-1731,-16 2-1839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0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7059,'0'0'2978,"0"0"-2882,122 91 688,-80-55-128,0 0-256,2-3 81,-2-5-449,0-4 80,-8-7-32,-7-7-80,-12-3-801,-15-7-1856,0 0-1585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40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0 563 9796,'0'0'1569,"0"0"-1057,0 0-432,40-115 97,31 43-17,13-11-16,4-6-32,3 1-64,-7 7-96,-61 61-1921,-9 6-3586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29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1 191 3986,'2768'10'4695,"-2443"-20"-4330,1158-42 740,-5-25-699,-1236 61-781,337-20 691,-197 26-6657,-409 10 2712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1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 5122,'-47'1564'5103,"3"-352"-3659,36 380-46,8-1352-1059,0-188-231,4 21-108,-2-57-168,0-1 0,1 0 0,1 0 1,0 0-1,1-1 0,4 10 168,-8-23-453,3 6-79,-2-16-3768,-3-35 448,-2-8 994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1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22 499 7603,'0'0'817,"0"0"-561,-21-103-32,61 19-112,14-9-112,7 4 48,2 18 32,-2 27-80,-4 30 0,-7 14 0,-8 26 80,-4 30 336,-4 18-79,-5 10-129,-2 6-160,-10-3-48,-17-56-1713,0-8-3954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2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47 297 560,'-7'21'2730,"-4"23"-2300,2 0 1,2 1 0,1 1 0,3 1-431,0 275 2444,7-236-1525,4-1 0,14 64-919,12-3 769,7-1 0,6-2 0,6-2 0,41 71-769,-51-124 214,3-2 0,5-2 0,3-3-1,11 8-213,-22-35 62,3-2-1,2-2 1,2-3-1,2-1 1,2-3 0,17 8-62,-9-12 16,2-2 1,1-3 0,2-3-1,1-3 1,1-2 0,1-4-1,2-3 1,47 5-17,-53-14 6,1-2-1,-1-4 1,1-3 0,0-2-1,0-4 1,-1-2-1,0-3 1,0-3 0,42-15-6,-33 3 9,-1-4 0,-1-2 0,-1-3 0,-2-4 0,-2-3-1,-2-2 1,-1-4 0,-3-2 0,-2-3 0,-2-2 0,49-60-9,-31 18-32,-3-3 0,-6-3 0,52-104 32,140-340-50,-93 155 31,146-319 577,-291 668-512,-6 8-37,3 0 0,0 1 0,2 1 0,12-13-9,-4 18 94,-13 19-1455,-14 8 1248,-1 0 0,0 0-1,0 0 1,1 0 0,-1 0 0,0 0-1,0 0 1,1 0 0,-1 0-1,0 0 1,0 0 0,0 0-1,1 0 1,-1 0 0,0 0-1,0 0 1,1 0 0,-1 0-1,0 0 1,0 0 0,0 1 0,0-1-1,1 0 1,-1 0 0,0 0-1,0 0 1,0 1 0,0-1-1,1 0 1,-1 0 0,0 0-1,0 1 1,0-1 0,0 0-1,0 0 1,0 0 0,0 1 0,0-1-1,0 0 1,0 0 0,0 1-1,0-1 1,0 0 0,0 0-1,0 0 1,0 1 0,0-1-1,0 0 1,0 0 113,0 29-6333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9:25:34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3169,'0'0'5470,"0"0"-3555,0 0-1320,3 22-643,-2-11 53,1 1-1,0 0 0,1-1 1,0 0-1,1 0 1,0 0-1,0 0 1,2 0-1,-1-1 1,1 0-1,0 0 0,1-1 1,0 0-1,1 0 1,2 2-5,79 67 31,-29-27 6,7 13-37,-50-46 26,-1 0 0,-1 1 0,0 0-1,-2 1 1,11 21-26,-19-32 78,-1-1 0,0 2 0,-1-1 0,0 0 0,0 1 0,-1-1 0,-1 1 0,1 0 0,-1 0 0,-1 0 0,0 0 0,0-1 0,-1 1 0,0 0 0,-1 0 0,0-1 0,-1 1 0,0-1 0,0 1 0,-1-1 0,0 0 0,0 0 0,-1-1 0,0 1 1,-1-1-1,0-1 0,0 1 0,-1-1 0,0 1-78,-16 13 85,-1 0 0,0-2 0,-1-1 0,-23 13-85,8-8-3224,-20 7 3224,44-26-3663,4-2-969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34ED-A681-43E5-A65D-042BC9F6BB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6F60-F911-45B4-9B74-30E929F5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>
            <a:lvl1pPr>
              <a:defRPr sz="4600" b="1" spc="3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15CF2BA-89A1-4C43-89A8-21C4E9F696AC}" type="datetime3">
              <a:rPr lang="en-US" smtClean="0"/>
              <a:t>3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00C9-0DD4-4E0F-8D6F-C64556835783}" type="datetime3">
              <a:rPr lang="en-US" smtClean="0"/>
              <a:t>3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51C-6281-41B0-ADC3-26E54997B9C1}" type="datetime3">
              <a:rPr lang="en-US" smtClean="0"/>
              <a:t>3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8314-A18F-4633-A618-676355BC2D42}" type="datetime3">
              <a:rPr lang="en-US" smtClean="0"/>
              <a:t>3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6EB-2B15-442D-9591-2AA3652FE94C}" type="datetime3">
              <a:rPr lang="en-US" smtClean="0"/>
              <a:t>3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baseline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487"/>
            <a:ext cx="8229600" cy="724120"/>
          </a:xfrm>
        </p:spPr>
        <p:txBody>
          <a:bodyPr anchor="b">
            <a:normAutofit/>
          </a:bodyPr>
          <a:lstStyle>
            <a:lvl1pPr algn="l">
              <a:defRPr sz="2800" b="1" spc="15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856"/>
            <a:ext cx="8229600" cy="357010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084CC8D-03FE-4660-BE20-6CF8767273CA}" type="datetime3">
              <a:rPr lang="en-US" smtClean="0"/>
              <a:pPr/>
              <a:t>3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9352" y="4767263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612" y="1707654"/>
            <a:ext cx="6984776" cy="1302587"/>
          </a:xfrm>
        </p:spPr>
        <p:txBody>
          <a:bodyPr anchor="ctr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3200" spc="100" baseline="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17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3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2512" y="987574"/>
            <a:ext cx="5698976" cy="144016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21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F95B-288D-4EAE-B81F-D2D88033CFE8}" type="datetime3">
              <a:rPr lang="en-US" smtClean="0"/>
              <a:t>3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7011-80A0-4F69-B8EB-CEE210F70D8F}" type="datetime3">
              <a:rPr lang="en-US" smtClean="0"/>
              <a:t>3 March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EA5-36CF-4071-9E35-6A203A468699}" type="datetime3">
              <a:rPr lang="en-US" smtClean="0"/>
              <a:t>3 March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1736-CA6E-40CC-8917-0A165178B1D8}" type="datetime3">
              <a:rPr lang="en-US" smtClean="0"/>
              <a:t>3 March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3 March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7169602-AB38-4ADE-AD27-8FB339C7F8E6}" type="datetime3">
              <a:rPr lang="en-US" smtClean="0"/>
              <a:t>3 March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289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536575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8048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9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png"/><Relationship Id="rId21" Type="http://schemas.openxmlformats.org/officeDocument/2006/relationships/image" Target="../media/image137.png"/><Relationship Id="rId42" Type="http://schemas.openxmlformats.org/officeDocument/2006/relationships/customXml" Target="../ink/ink148.xml"/><Relationship Id="rId63" Type="http://schemas.openxmlformats.org/officeDocument/2006/relationships/image" Target="../media/image158.png"/><Relationship Id="rId84" Type="http://schemas.openxmlformats.org/officeDocument/2006/relationships/customXml" Target="../ink/ink169.xml"/><Relationship Id="rId138" Type="http://schemas.openxmlformats.org/officeDocument/2006/relationships/customXml" Target="../ink/ink196.xml"/><Relationship Id="rId159" Type="http://schemas.openxmlformats.org/officeDocument/2006/relationships/image" Target="../media/image206.png"/><Relationship Id="rId170" Type="http://schemas.openxmlformats.org/officeDocument/2006/relationships/customXml" Target="../ink/ink212.xml"/><Relationship Id="rId107" Type="http://schemas.openxmlformats.org/officeDocument/2006/relationships/image" Target="../media/image180.png"/><Relationship Id="rId11" Type="http://schemas.openxmlformats.org/officeDocument/2006/relationships/image" Target="../media/image132.png"/><Relationship Id="rId32" Type="http://schemas.openxmlformats.org/officeDocument/2006/relationships/customXml" Target="../ink/ink143.xml"/><Relationship Id="rId53" Type="http://schemas.openxmlformats.org/officeDocument/2006/relationships/image" Target="../media/image153.png"/><Relationship Id="rId74" Type="http://schemas.openxmlformats.org/officeDocument/2006/relationships/customXml" Target="../ink/ink164.xml"/><Relationship Id="rId128" Type="http://schemas.openxmlformats.org/officeDocument/2006/relationships/customXml" Target="../ink/ink191.xml"/><Relationship Id="rId149" Type="http://schemas.openxmlformats.org/officeDocument/2006/relationships/image" Target="../media/image201.png"/><Relationship Id="rId5" Type="http://schemas.openxmlformats.org/officeDocument/2006/relationships/image" Target="../media/image129.png"/><Relationship Id="rId95" Type="http://schemas.openxmlformats.org/officeDocument/2006/relationships/image" Target="../media/image174.png"/><Relationship Id="rId160" Type="http://schemas.openxmlformats.org/officeDocument/2006/relationships/customXml" Target="../ink/ink207.xml"/><Relationship Id="rId22" Type="http://schemas.openxmlformats.org/officeDocument/2006/relationships/customXml" Target="../ink/ink138.xml"/><Relationship Id="rId43" Type="http://schemas.openxmlformats.org/officeDocument/2006/relationships/image" Target="../media/image148.png"/><Relationship Id="rId64" Type="http://schemas.openxmlformats.org/officeDocument/2006/relationships/customXml" Target="../ink/ink159.xml"/><Relationship Id="rId118" Type="http://schemas.openxmlformats.org/officeDocument/2006/relationships/customXml" Target="../ink/ink186.xml"/><Relationship Id="rId139" Type="http://schemas.openxmlformats.org/officeDocument/2006/relationships/image" Target="../media/image196.png"/><Relationship Id="rId85" Type="http://schemas.openxmlformats.org/officeDocument/2006/relationships/image" Target="../media/image169.png"/><Relationship Id="rId150" Type="http://schemas.openxmlformats.org/officeDocument/2006/relationships/customXml" Target="../ink/ink202.xml"/><Relationship Id="rId171" Type="http://schemas.openxmlformats.org/officeDocument/2006/relationships/image" Target="../media/image212.png"/><Relationship Id="rId12" Type="http://schemas.openxmlformats.org/officeDocument/2006/relationships/customXml" Target="../ink/ink133.xml"/><Relationship Id="rId33" Type="http://schemas.openxmlformats.org/officeDocument/2006/relationships/image" Target="../media/image143.png"/><Relationship Id="rId108" Type="http://schemas.openxmlformats.org/officeDocument/2006/relationships/customXml" Target="../ink/ink181.xml"/><Relationship Id="rId129" Type="http://schemas.openxmlformats.org/officeDocument/2006/relationships/image" Target="../media/image191.png"/><Relationship Id="rId54" Type="http://schemas.openxmlformats.org/officeDocument/2006/relationships/customXml" Target="../ink/ink154.xml"/><Relationship Id="rId75" Type="http://schemas.openxmlformats.org/officeDocument/2006/relationships/image" Target="../media/image164.png"/><Relationship Id="rId96" Type="http://schemas.openxmlformats.org/officeDocument/2006/relationships/customXml" Target="../ink/ink175.xml"/><Relationship Id="rId140" Type="http://schemas.openxmlformats.org/officeDocument/2006/relationships/customXml" Target="../ink/ink197.xml"/><Relationship Id="rId161" Type="http://schemas.openxmlformats.org/officeDocument/2006/relationships/image" Target="../media/image207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30.xml"/><Relationship Id="rId23" Type="http://schemas.openxmlformats.org/officeDocument/2006/relationships/image" Target="../media/image138.png"/><Relationship Id="rId28" Type="http://schemas.openxmlformats.org/officeDocument/2006/relationships/customXml" Target="../ink/ink141.xml"/><Relationship Id="rId49" Type="http://schemas.openxmlformats.org/officeDocument/2006/relationships/image" Target="../media/image151.png"/><Relationship Id="rId114" Type="http://schemas.openxmlformats.org/officeDocument/2006/relationships/customXml" Target="../ink/ink184.xml"/><Relationship Id="rId119" Type="http://schemas.openxmlformats.org/officeDocument/2006/relationships/image" Target="../media/image186.png"/><Relationship Id="rId44" Type="http://schemas.openxmlformats.org/officeDocument/2006/relationships/customXml" Target="../ink/ink149.xml"/><Relationship Id="rId60" Type="http://schemas.openxmlformats.org/officeDocument/2006/relationships/customXml" Target="../ink/ink157.xml"/><Relationship Id="rId65" Type="http://schemas.openxmlformats.org/officeDocument/2006/relationships/image" Target="../media/image159.png"/><Relationship Id="rId81" Type="http://schemas.openxmlformats.org/officeDocument/2006/relationships/image" Target="../media/image167.png"/><Relationship Id="rId86" Type="http://schemas.openxmlformats.org/officeDocument/2006/relationships/customXml" Target="../ink/ink170.xml"/><Relationship Id="rId130" Type="http://schemas.openxmlformats.org/officeDocument/2006/relationships/customXml" Target="../ink/ink192.xml"/><Relationship Id="rId135" Type="http://schemas.openxmlformats.org/officeDocument/2006/relationships/image" Target="../media/image194.png"/><Relationship Id="rId151" Type="http://schemas.openxmlformats.org/officeDocument/2006/relationships/image" Target="../media/image202.png"/><Relationship Id="rId156" Type="http://schemas.openxmlformats.org/officeDocument/2006/relationships/customXml" Target="../ink/ink205.xml"/><Relationship Id="rId172" Type="http://schemas.openxmlformats.org/officeDocument/2006/relationships/customXml" Target="../ink/ink213.xml"/><Relationship Id="rId13" Type="http://schemas.openxmlformats.org/officeDocument/2006/relationships/image" Target="../media/image133.png"/><Relationship Id="rId18" Type="http://schemas.openxmlformats.org/officeDocument/2006/relationships/customXml" Target="../ink/ink136.xml"/><Relationship Id="rId39" Type="http://schemas.openxmlformats.org/officeDocument/2006/relationships/image" Target="../media/image146.png"/><Relationship Id="rId109" Type="http://schemas.openxmlformats.org/officeDocument/2006/relationships/image" Target="../media/image181.png"/><Relationship Id="rId34" Type="http://schemas.openxmlformats.org/officeDocument/2006/relationships/customXml" Target="../ink/ink144.xml"/><Relationship Id="rId50" Type="http://schemas.openxmlformats.org/officeDocument/2006/relationships/customXml" Target="../ink/ink152.xml"/><Relationship Id="rId55" Type="http://schemas.openxmlformats.org/officeDocument/2006/relationships/image" Target="../media/image154.png"/><Relationship Id="rId76" Type="http://schemas.openxmlformats.org/officeDocument/2006/relationships/customXml" Target="../ink/ink165.xml"/><Relationship Id="rId97" Type="http://schemas.openxmlformats.org/officeDocument/2006/relationships/image" Target="../media/image175.png"/><Relationship Id="rId104" Type="http://schemas.openxmlformats.org/officeDocument/2006/relationships/customXml" Target="../ink/ink179.xml"/><Relationship Id="rId120" Type="http://schemas.openxmlformats.org/officeDocument/2006/relationships/customXml" Target="../ink/ink187.xml"/><Relationship Id="rId125" Type="http://schemas.openxmlformats.org/officeDocument/2006/relationships/image" Target="../media/image189.png"/><Relationship Id="rId141" Type="http://schemas.openxmlformats.org/officeDocument/2006/relationships/image" Target="../media/image197.png"/><Relationship Id="rId146" Type="http://schemas.openxmlformats.org/officeDocument/2006/relationships/customXml" Target="../ink/ink200.xml"/><Relationship Id="rId167" Type="http://schemas.openxmlformats.org/officeDocument/2006/relationships/image" Target="../media/image210.png"/><Relationship Id="rId7" Type="http://schemas.openxmlformats.org/officeDocument/2006/relationships/image" Target="../media/image130.png"/><Relationship Id="rId71" Type="http://schemas.openxmlformats.org/officeDocument/2006/relationships/image" Target="../media/image162.png"/><Relationship Id="rId92" Type="http://schemas.openxmlformats.org/officeDocument/2006/relationships/customXml" Target="../ink/ink173.xml"/><Relationship Id="rId162" Type="http://schemas.openxmlformats.org/officeDocument/2006/relationships/customXml" Target="../ink/ink208.xml"/><Relationship Id="rId2" Type="http://schemas.openxmlformats.org/officeDocument/2006/relationships/customXml" Target="../ink/ink128.xml"/><Relationship Id="rId29" Type="http://schemas.openxmlformats.org/officeDocument/2006/relationships/image" Target="../media/image141.png"/><Relationship Id="rId24" Type="http://schemas.openxmlformats.org/officeDocument/2006/relationships/customXml" Target="../ink/ink139.xml"/><Relationship Id="rId40" Type="http://schemas.openxmlformats.org/officeDocument/2006/relationships/customXml" Target="../ink/ink147.xml"/><Relationship Id="rId45" Type="http://schemas.openxmlformats.org/officeDocument/2006/relationships/image" Target="../media/image149.png"/><Relationship Id="rId66" Type="http://schemas.openxmlformats.org/officeDocument/2006/relationships/customXml" Target="../ink/ink160.xml"/><Relationship Id="rId87" Type="http://schemas.openxmlformats.org/officeDocument/2006/relationships/image" Target="../media/image170.png"/><Relationship Id="rId110" Type="http://schemas.openxmlformats.org/officeDocument/2006/relationships/customXml" Target="../ink/ink182.xml"/><Relationship Id="rId115" Type="http://schemas.openxmlformats.org/officeDocument/2006/relationships/image" Target="../media/image184.png"/><Relationship Id="rId131" Type="http://schemas.openxmlformats.org/officeDocument/2006/relationships/image" Target="../media/image192.png"/><Relationship Id="rId136" Type="http://schemas.openxmlformats.org/officeDocument/2006/relationships/customXml" Target="../ink/ink195.xml"/><Relationship Id="rId157" Type="http://schemas.openxmlformats.org/officeDocument/2006/relationships/image" Target="../media/image205.png"/><Relationship Id="rId61" Type="http://schemas.openxmlformats.org/officeDocument/2006/relationships/image" Target="../media/image157.png"/><Relationship Id="rId82" Type="http://schemas.openxmlformats.org/officeDocument/2006/relationships/customXml" Target="../ink/ink168.xml"/><Relationship Id="rId152" Type="http://schemas.openxmlformats.org/officeDocument/2006/relationships/customXml" Target="../ink/ink203.xml"/><Relationship Id="rId173" Type="http://schemas.openxmlformats.org/officeDocument/2006/relationships/image" Target="../media/image213.png"/><Relationship Id="rId19" Type="http://schemas.openxmlformats.org/officeDocument/2006/relationships/image" Target="../media/image136.png"/><Relationship Id="rId14" Type="http://schemas.openxmlformats.org/officeDocument/2006/relationships/customXml" Target="../ink/ink134.xml"/><Relationship Id="rId30" Type="http://schemas.openxmlformats.org/officeDocument/2006/relationships/customXml" Target="../ink/ink142.xml"/><Relationship Id="rId35" Type="http://schemas.openxmlformats.org/officeDocument/2006/relationships/image" Target="../media/image144.png"/><Relationship Id="rId56" Type="http://schemas.openxmlformats.org/officeDocument/2006/relationships/customXml" Target="../ink/ink155.xml"/><Relationship Id="rId77" Type="http://schemas.openxmlformats.org/officeDocument/2006/relationships/image" Target="../media/image165.png"/><Relationship Id="rId100" Type="http://schemas.openxmlformats.org/officeDocument/2006/relationships/customXml" Target="../ink/ink177.xml"/><Relationship Id="rId105" Type="http://schemas.openxmlformats.org/officeDocument/2006/relationships/image" Target="../media/image179.png"/><Relationship Id="rId126" Type="http://schemas.openxmlformats.org/officeDocument/2006/relationships/customXml" Target="../ink/ink190.xml"/><Relationship Id="rId147" Type="http://schemas.openxmlformats.org/officeDocument/2006/relationships/image" Target="../media/image200.png"/><Relationship Id="rId168" Type="http://schemas.openxmlformats.org/officeDocument/2006/relationships/customXml" Target="../ink/ink211.xml"/><Relationship Id="rId8" Type="http://schemas.openxmlformats.org/officeDocument/2006/relationships/customXml" Target="../ink/ink131.xml"/><Relationship Id="rId51" Type="http://schemas.openxmlformats.org/officeDocument/2006/relationships/image" Target="../media/image152.png"/><Relationship Id="rId72" Type="http://schemas.openxmlformats.org/officeDocument/2006/relationships/customXml" Target="../ink/ink163.xml"/><Relationship Id="rId93" Type="http://schemas.openxmlformats.org/officeDocument/2006/relationships/image" Target="../media/image173.png"/><Relationship Id="rId98" Type="http://schemas.openxmlformats.org/officeDocument/2006/relationships/customXml" Target="../ink/ink176.xml"/><Relationship Id="rId121" Type="http://schemas.openxmlformats.org/officeDocument/2006/relationships/image" Target="../media/image187.png"/><Relationship Id="rId142" Type="http://schemas.openxmlformats.org/officeDocument/2006/relationships/customXml" Target="../ink/ink198.xml"/><Relationship Id="rId163" Type="http://schemas.openxmlformats.org/officeDocument/2006/relationships/image" Target="../media/image208.png"/><Relationship Id="rId3" Type="http://schemas.openxmlformats.org/officeDocument/2006/relationships/image" Target="../media/image128.png"/><Relationship Id="rId25" Type="http://schemas.openxmlformats.org/officeDocument/2006/relationships/image" Target="../media/image139.png"/><Relationship Id="rId46" Type="http://schemas.openxmlformats.org/officeDocument/2006/relationships/customXml" Target="../ink/ink150.xml"/><Relationship Id="rId67" Type="http://schemas.openxmlformats.org/officeDocument/2006/relationships/image" Target="../media/image160.png"/><Relationship Id="rId116" Type="http://schemas.openxmlformats.org/officeDocument/2006/relationships/customXml" Target="../ink/ink185.xml"/><Relationship Id="rId137" Type="http://schemas.openxmlformats.org/officeDocument/2006/relationships/image" Target="../media/image195.png"/><Relationship Id="rId158" Type="http://schemas.openxmlformats.org/officeDocument/2006/relationships/customXml" Target="../ink/ink206.xml"/><Relationship Id="rId20" Type="http://schemas.openxmlformats.org/officeDocument/2006/relationships/customXml" Target="../ink/ink137.xml"/><Relationship Id="rId41" Type="http://schemas.openxmlformats.org/officeDocument/2006/relationships/image" Target="../media/image147.png"/><Relationship Id="rId62" Type="http://schemas.openxmlformats.org/officeDocument/2006/relationships/customXml" Target="../ink/ink158.xml"/><Relationship Id="rId83" Type="http://schemas.openxmlformats.org/officeDocument/2006/relationships/image" Target="../media/image168.png"/><Relationship Id="rId88" Type="http://schemas.openxmlformats.org/officeDocument/2006/relationships/customXml" Target="../ink/ink171.xml"/><Relationship Id="rId111" Type="http://schemas.openxmlformats.org/officeDocument/2006/relationships/image" Target="../media/image182.png"/><Relationship Id="rId132" Type="http://schemas.openxmlformats.org/officeDocument/2006/relationships/customXml" Target="../ink/ink193.xml"/><Relationship Id="rId153" Type="http://schemas.openxmlformats.org/officeDocument/2006/relationships/image" Target="../media/image203.png"/><Relationship Id="rId15" Type="http://schemas.openxmlformats.org/officeDocument/2006/relationships/image" Target="../media/image134.png"/><Relationship Id="rId36" Type="http://schemas.openxmlformats.org/officeDocument/2006/relationships/customXml" Target="../ink/ink145.xml"/><Relationship Id="rId57" Type="http://schemas.openxmlformats.org/officeDocument/2006/relationships/image" Target="../media/image155.png"/><Relationship Id="rId106" Type="http://schemas.openxmlformats.org/officeDocument/2006/relationships/customXml" Target="../ink/ink180.xml"/><Relationship Id="rId127" Type="http://schemas.openxmlformats.org/officeDocument/2006/relationships/image" Target="../media/image190.png"/><Relationship Id="rId10" Type="http://schemas.openxmlformats.org/officeDocument/2006/relationships/customXml" Target="../ink/ink132.xml"/><Relationship Id="rId31" Type="http://schemas.openxmlformats.org/officeDocument/2006/relationships/image" Target="../media/image142.png"/><Relationship Id="rId52" Type="http://schemas.openxmlformats.org/officeDocument/2006/relationships/customXml" Target="../ink/ink153.xml"/><Relationship Id="rId73" Type="http://schemas.openxmlformats.org/officeDocument/2006/relationships/image" Target="../media/image163.png"/><Relationship Id="rId78" Type="http://schemas.openxmlformats.org/officeDocument/2006/relationships/customXml" Target="../ink/ink166.xml"/><Relationship Id="rId94" Type="http://schemas.openxmlformats.org/officeDocument/2006/relationships/customXml" Target="../ink/ink174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122" Type="http://schemas.openxmlformats.org/officeDocument/2006/relationships/customXml" Target="../ink/ink188.xml"/><Relationship Id="rId143" Type="http://schemas.openxmlformats.org/officeDocument/2006/relationships/image" Target="../media/image198.png"/><Relationship Id="rId148" Type="http://schemas.openxmlformats.org/officeDocument/2006/relationships/customXml" Target="../ink/ink201.xml"/><Relationship Id="rId164" Type="http://schemas.openxmlformats.org/officeDocument/2006/relationships/customXml" Target="../ink/ink209.xml"/><Relationship Id="rId169" Type="http://schemas.openxmlformats.org/officeDocument/2006/relationships/image" Target="../media/image211.png"/><Relationship Id="rId4" Type="http://schemas.openxmlformats.org/officeDocument/2006/relationships/customXml" Target="../ink/ink129.xml"/><Relationship Id="rId9" Type="http://schemas.openxmlformats.org/officeDocument/2006/relationships/image" Target="../media/image131.png"/><Relationship Id="rId26" Type="http://schemas.openxmlformats.org/officeDocument/2006/relationships/customXml" Target="../ink/ink140.xml"/><Relationship Id="rId47" Type="http://schemas.openxmlformats.org/officeDocument/2006/relationships/image" Target="../media/image150.png"/><Relationship Id="rId68" Type="http://schemas.openxmlformats.org/officeDocument/2006/relationships/customXml" Target="../ink/ink161.xml"/><Relationship Id="rId89" Type="http://schemas.openxmlformats.org/officeDocument/2006/relationships/image" Target="../media/image171.png"/><Relationship Id="rId112" Type="http://schemas.openxmlformats.org/officeDocument/2006/relationships/customXml" Target="../ink/ink183.xml"/><Relationship Id="rId133" Type="http://schemas.openxmlformats.org/officeDocument/2006/relationships/image" Target="../media/image193.png"/><Relationship Id="rId154" Type="http://schemas.openxmlformats.org/officeDocument/2006/relationships/customXml" Target="../ink/ink204.xml"/><Relationship Id="rId16" Type="http://schemas.openxmlformats.org/officeDocument/2006/relationships/customXml" Target="../ink/ink135.xml"/><Relationship Id="rId37" Type="http://schemas.openxmlformats.org/officeDocument/2006/relationships/image" Target="../media/image145.png"/><Relationship Id="rId58" Type="http://schemas.openxmlformats.org/officeDocument/2006/relationships/customXml" Target="../ink/ink156.xml"/><Relationship Id="rId79" Type="http://schemas.openxmlformats.org/officeDocument/2006/relationships/image" Target="../media/image166.png"/><Relationship Id="rId102" Type="http://schemas.openxmlformats.org/officeDocument/2006/relationships/customXml" Target="../ink/ink178.xml"/><Relationship Id="rId123" Type="http://schemas.openxmlformats.org/officeDocument/2006/relationships/image" Target="../media/image188.png"/><Relationship Id="rId144" Type="http://schemas.openxmlformats.org/officeDocument/2006/relationships/customXml" Target="../ink/ink199.xml"/><Relationship Id="rId90" Type="http://schemas.openxmlformats.org/officeDocument/2006/relationships/customXml" Target="../ink/ink172.xml"/><Relationship Id="rId165" Type="http://schemas.openxmlformats.org/officeDocument/2006/relationships/image" Target="../media/image209.png"/><Relationship Id="rId27" Type="http://schemas.openxmlformats.org/officeDocument/2006/relationships/image" Target="../media/image140.png"/><Relationship Id="rId48" Type="http://schemas.openxmlformats.org/officeDocument/2006/relationships/customXml" Target="../ink/ink151.xml"/><Relationship Id="rId69" Type="http://schemas.openxmlformats.org/officeDocument/2006/relationships/image" Target="../media/image161.png"/><Relationship Id="rId113" Type="http://schemas.openxmlformats.org/officeDocument/2006/relationships/image" Target="../media/image183.png"/><Relationship Id="rId134" Type="http://schemas.openxmlformats.org/officeDocument/2006/relationships/customXml" Target="../ink/ink194.xml"/><Relationship Id="rId80" Type="http://schemas.openxmlformats.org/officeDocument/2006/relationships/customXml" Target="../ink/ink167.xml"/><Relationship Id="rId155" Type="http://schemas.openxmlformats.org/officeDocument/2006/relationships/image" Target="../media/image204.png"/><Relationship Id="rId17" Type="http://schemas.openxmlformats.org/officeDocument/2006/relationships/image" Target="../media/image135.png"/><Relationship Id="rId38" Type="http://schemas.openxmlformats.org/officeDocument/2006/relationships/customXml" Target="../ink/ink146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24" Type="http://schemas.openxmlformats.org/officeDocument/2006/relationships/customXml" Target="../ink/ink189.xml"/><Relationship Id="rId70" Type="http://schemas.openxmlformats.org/officeDocument/2006/relationships/customXml" Target="../ink/ink162.xml"/><Relationship Id="rId91" Type="http://schemas.openxmlformats.org/officeDocument/2006/relationships/image" Target="../media/image172.png"/><Relationship Id="rId145" Type="http://schemas.openxmlformats.org/officeDocument/2006/relationships/image" Target="../media/image199.png"/><Relationship Id="rId166" Type="http://schemas.openxmlformats.org/officeDocument/2006/relationships/customXml" Target="../ink/ink21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9.png"/><Relationship Id="rId21" Type="http://schemas.openxmlformats.org/officeDocument/2006/relationships/image" Target="../media/image222.png"/><Relationship Id="rId42" Type="http://schemas.openxmlformats.org/officeDocument/2006/relationships/image" Target="../media/image232.png"/><Relationship Id="rId63" Type="http://schemas.openxmlformats.org/officeDocument/2006/relationships/image" Target="../media/image242.png"/><Relationship Id="rId84" Type="http://schemas.openxmlformats.org/officeDocument/2006/relationships/customXml" Target="../ink/ink256.xml"/><Relationship Id="rId138" Type="http://schemas.openxmlformats.org/officeDocument/2006/relationships/customXml" Target="../ink/ink283.xml"/><Relationship Id="rId107" Type="http://schemas.openxmlformats.org/officeDocument/2006/relationships/image" Target="../media/image264.png"/><Relationship Id="rId11" Type="http://schemas.openxmlformats.org/officeDocument/2006/relationships/image" Target="../media/image87.png"/><Relationship Id="rId32" Type="http://schemas.openxmlformats.org/officeDocument/2006/relationships/customXml" Target="../ink/ink229.xml"/><Relationship Id="rId53" Type="http://schemas.openxmlformats.org/officeDocument/2006/relationships/customXml" Target="../ink/ink240.xml"/><Relationship Id="rId74" Type="http://schemas.openxmlformats.org/officeDocument/2006/relationships/customXml" Target="../ink/ink251.xml"/><Relationship Id="rId128" Type="http://schemas.openxmlformats.org/officeDocument/2006/relationships/customXml" Target="../ink/ink278.xml"/><Relationship Id="rId149" Type="http://schemas.openxmlformats.org/officeDocument/2006/relationships/image" Target="../media/image285.png"/><Relationship Id="rId5" Type="http://schemas.openxmlformats.org/officeDocument/2006/relationships/image" Target="../media/image215.png"/><Relationship Id="rId95" Type="http://schemas.openxmlformats.org/officeDocument/2006/relationships/image" Target="../media/image258.png"/><Relationship Id="rId22" Type="http://schemas.openxmlformats.org/officeDocument/2006/relationships/customXml" Target="../ink/ink224.xml"/><Relationship Id="rId27" Type="http://schemas.openxmlformats.org/officeDocument/2006/relationships/image" Target="../media/image225.png"/><Relationship Id="rId43" Type="http://schemas.openxmlformats.org/officeDocument/2006/relationships/customXml" Target="../ink/ink235.xml"/><Relationship Id="rId48" Type="http://schemas.openxmlformats.org/officeDocument/2006/relationships/image" Target="../media/image235.png"/><Relationship Id="rId64" Type="http://schemas.openxmlformats.org/officeDocument/2006/relationships/customXml" Target="../ink/ink246.xml"/><Relationship Id="rId69" Type="http://schemas.openxmlformats.org/officeDocument/2006/relationships/image" Target="../media/image245.png"/><Relationship Id="rId113" Type="http://schemas.openxmlformats.org/officeDocument/2006/relationships/image" Target="../media/image267.png"/><Relationship Id="rId118" Type="http://schemas.openxmlformats.org/officeDocument/2006/relationships/customXml" Target="../ink/ink273.xml"/><Relationship Id="rId134" Type="http://schemas.openxmlformats.org/officeDocument/2006/relationships/customXml" Target="../ink/ink281.xml"/><Relationship Id="rId139" Type="http://schemas.openxmlformats.org/officeDocument/2006/relationships/image" Target="../media/image280.png"/><Relationship Id="rId80" Type="http://schemas.openxmlformats.org/officeDocument/2006/relationships/customXml" Target="../ink/ink254.xml"/><Relationship Id="rId85" Type="http://schemas.openxmlformats.org/officeDocument/2006/relationships/image" Target="../media/image253.png"/><Relationship Id="rId12" Type="http://schemas.openxmlformats.org/officeDocument/2006/relationships/customXml" Target="../ink/ink219.xml"/><Relationship Id="rId17" Type="http://schemas.openxmlformats.org/officeDocument/2006/relationships/image" Target="../media/image220.png"/><Relationship Id="rId33" Type="http://schemas.openxmlformats.org/officeDocument/2006/relationships/image" Target="../media/image228.png"/><Relationship Id="rId38" Type="http://schemas.openxmlformats.org/officeDocument/2006/relationships/customXml" Target="../ink/ink232.xml"/><Relationship Id="rId59" Type="http://schemas.openxmlformats.org/officeDocument/2006/relationships/customXml" Target="../ink/ink243.xml"/><Relationship Id="rId103" Type="http://schemas.openxmlformats.org/officeDocument/2006/relationships/image" Target="../media/image262.png"/><Relationship Id="rId108" Type="http://schemas.openxmlformats.org/officeDocument/2006/relationships/customXml" Target="../ink/ink268.xml"/><Relationship Id="rId124" Type="http://schemas.openxmlformats.org/officeDocument/2006/relationships/customXml" Target="../ink/ink276.xml"/><Relationship Id="rId129" Type="http://schemas.openxmlformats.org/officeDocument/2006/relationships/image" Target="../media/image275.png"/><Relationship Id="rId54" Type="http://schemas.openxmlformats.org/officeDocument/2006/relationships/image" Target="../media/image238.png"/><Relationship Id="rId70" Type="http://schemas.openxmlformats.org/officeDocument/2006/relationships/customXml" Target="../ink/ink249.xml"/><Relationship Id="rId75" Type="http://schemas.openxmlformats.org/officeDocument/2006/relationships/image" Target="../media/image248.png"/><Relationship Id="rId91" Type="http://schemas.openxmlformats.org/officeDocument/2006/relationships/image" Target="../media/image256.png"/><Relationship Id="rId96" Type="http://schemas.openxmlformats.org/officeDocument/2006/relationships/customXml" Target="../ink/ink262.xml"/><Relationship Id="rId140" Type="http://schemas.openxmlformats.org/officeDocument/2006/relationships/customXml" Target="../ink/ink284.xml"/><Relationship Id="rId145" Type="http://schemas.openxmlformats.org/officeDocument/2006/relationships/image" Target="../media/image283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16.xml"/><Relationship Id="rId23" Type="http://schemas.openxmlformats.org/officeDocument/2006/relationships/image" Target="../media/image223.png"/><Relationship Id="rId28" Type="http://schemas.openxmlformats.org/officeDocument/2006/relationships/customXml" Target="../ink/ink227.xml"/><Relationship Id="rId49" Type="http://schemas.openxmlformats.org/officeDocument/2006/relationships/customXml" Target="../ink/ink238.xml"/><Relationship Id="rId114" Type="http://schemas.openxmlformats.org/officeDocument/2006/relationships/customXml" Target="../ink/ink271.xml"/><Relationship Id="rId119" Type="http://schemas.openxmlformats.org/officeDocument/2006/relationships/image" Target="../media/image270.png"/><Relationship Id="rId44" Type="http://schemas.openxmlformats.org/officeDocument/2006/relationships/image" Target="../media/image233.png"/><Relationship Id="rId60" Type="http://schemas.openxmlformats.org/officeDocument/2006/relationships/customXml" Target="../ink/ink244.xml"/><Relationship Id="rId65" Type="http://schemas.openxmlformats.org/officeDocument/2006/relationships/image" Target="../media/image243.png"/><Relationship Id="rId81" Type="http://schemas.openxmlformats.org/officeDocument/2006/relationships/image" Target="../media/image251.png"/><Relationship Id="rId86" Type="http://schemas.openxmlformats.org/officeDocument/2006/relationships/customXml" Target="../ink/ink257.xml"/><Relationship Id="rId130" Type="http://schemas.openxmlformats.org/officeDocument/2006/relationships/customXml" Target="../ink/ink279.xml"/><Relationship Id="rId135" Type="http://schemas.openxmlformats.org/officeDocument/2006/relationships/image" Target="../media/image278.png"/><Relationship Id="rId13" Type="http://schemas.openxmlformats.org/officeDocument/2006/relationships/image" Target="../media/image218.png"/><Relationship Id="rId18" Type="http://schemas.openxmlformats.org/officeDocument/2006/relationships/customXml" Target="../ink/ink222.xml"/><Relationship Id="rId39" Type="http://schemas.openxmlformats.org/officeDocument/2006/relationships/customXml" Target="../ink/ink233.xml"/><Relationship Id="rId109" Type="http://schemas.openxmlformats.org/officeDocument/2006/relationships/image" Target="../media/image265.png"/><Relationship Id="rId34" Type="http://schemas.openxmlformats.org/officeDocument/2006/relationships/customXml" Target="../ink/ink230.xml"/><Relationship Id="rId50" Type="http://schemas.openxmlformats.org/officeDocument/2006/relationships/image" Target="../media/image236.png"/><Relationship Id="rId55" Type="http://schemas.openxmlformats.org/officeDocument/2006/relationships/customXml" Target="../ink/ink241.xml"/><Relationship Id="rId76" Type="http://schemas.openxmlformats.org/officeDocument/2006/relationships/customXml" Target="../ink/ink252.xml"/><Relationship Id="rId97" Type="http://schemas.openxmlformats.org/officeDocument/2006/relationships/image" Target="../media/image259.png"/><Relationship Id="rId104" Type="http://schemas.openxmlformats.org/officeDocument/2006/relationships/customXml" Target="../ink/ink266.xml"/><Relationship Id="rId120" Type="http://schemas.openxmlformats.org/officeDocument/2006/relationships/customXml" Target="../ink/ink274.xml"/><Relationship Id="rId125" Type="http://schemas.openxmlformats.org/officeDocument/2006/relationships/image" Target="../media/image273.png"/><Relationship Id="rId141" Type="http://schemas.openxmlformats.org/officeDocument/2006/relationships/image" Target="../media/image281.png"/><Relationship Id="rId146" Type="http://schemas.openxmlformats.org/officeDocument/2006/relationships/customXml" Target="../ink/ink287.xml"/><Relationship Id="rId7" Type="http://schemas.openxmlformats.org/officeDocument/2006/relationships/image" Target="../media/image216.png"/><Relationship Id="rId71" Type="http://schemas.openxmlformats.org/officeDocument/2006/relationships/image" Target="../media/image246.png"/><Relationship Id="rId92" Type="http://schemas.openxmlformats.org/officeDocument/2006/relationships/customXml" Target="../ink/ink260.xml"/><Relationship Id="rId2" Type="http://schemas.openxmlformats.org/officeDocument/2006/relationships/customXml" Target="../ink/ink214.xml"/><Relationship Id="rId29" Type="http://schemas.openxmlformats.org/officeDocument/2006/relationships/image" Target="../media/image226.png"/><Relationship Id="rId24" Type="http://schemas.openxmlformats.org/officeDocument/2006/relationships/customXml" Target="../ink/ink225.xml"/><Relationship Id="rId40" Type="http://schemas.openxmlformats.org/officeDocument/2006/relationships/image" Target="../media/image231.png"/><Relationship Id="rId45" Type="http://schemas.openxmlformats.org/officeDocument/2006/relationships/customXml" Target="../ink/ink236.xml"/><Relationship Id="rId66" Type="http://schemas.openxmlformats.org/officeDocument/2006/relationships/customXml" Target="../ink/ink247.xml"/><Relationship Id="rId87" Type="http://schemas.openxmlformats.org/officeDocument/2006/relationships/image" Target="../media/image254.png"/><Relationship Id="rId110" Type="http://schemas.openxmlformats.org/officeDocument/2006/relationships/customXml" Target="../ink/ink269.xml"/><Relationship Id="rId115" Type="http://schemas.openxmlformats.org/officeDocument/2006/relationships/image" Target="../media/image268.png"/><Relationship Id="rId131" Type="http://schemas.openxmlformats.org/officeDocument/2006/relationships/image" Target="../media/image276.png"/><Relationship Id="rId136" Type="http://schemas.openxmlformats.org/officeDocument/2006/relationships/customXml" Target="../ink/ink282.xml"/><Relationship Id="rId61" Type="http://schemas.openxmlformats.org/officeDocument/2006/relationships/image" Target="../media/image241.png"/><Relationship Id="rId82" Type="http://schemas.openxmlformats.org/officeDocument/2006/relationships/customXml" Target="../ink/ink255.xml"/><Relationship Id="rId19" Type="http://schemas.openxmlformats.org/officeDocument/2006/relationships/image" Target="../media/image221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229.png"/><Relationship Id="rId56" Type="http://schemas.openxmlformats.org/officeDocument/2006/relationships/image" Target="../media/image239.png"/><Relationship Id="rId77" Type="http://schemas.openxmlformats.org/officeDocument/2006/relationships/image" Target="../media/image249.png"/><Relationship Id="rId100" Type="http://schemas.openxmlformats.org/officeDocument/2006/relationships/customXml" Target="../ink/ink264.xml"/><Relationship Id="rId105" Type="http://schemas.openxmlformats.org/officeDocument/2006/relationships/image" Target="../media/image263.png"/><Relationship Id="rId126" Type="http://schemas.openxmlformats.org/officeDocument/2006/relationships/customXml" Target="../ink/ink277.xml"/><Relationship Id="rId147" Type="http://schemas.openxmlformats.org/officeDocument/2006/relationships/image" Target="../media/image284.png"/><Relationship Id="rId8" Type="http://schemas.openxmlformats.org/officeDocument/2006/relationships/customXml" Target="../ink/ink217.xml"/><Relationship Id="rId51" Type="http://schemas.openxmlformats.org/officeDocument/2006/relationships/customXml" Target="../ink/ink239.xml"/><Relationship Id="rId72" Type="http://schemas.openxmlformats.org/officeDocument/2006/relationships/customXml" Target="../ink/ink250.xml"/><Relationship Id="rId93" Type="http://schemas.openxmlformats.org/officeDocument/2006/relationships/image" Target="../media/image257.png"/><Relationship Id="rId98" Type="http://schemas.openxmlformats.org/officeDocument/2006/relationships/customXml" Target="../ink/ink263.xml"/><Relationship Id="rId121" Type="http://schemas.openxmlformats.org/officeDocument/2006/relationships/image" Target="../media/image271.png"/><Relationship Id="rId142" Type="http://schemas.openxmlformats.org/officeDocument/2006/relationships/customXml" Target="../ink/ink285.xml"/><Relationship Id="rId3" Type="http://schemas.openxmlformats.org/officeDocument/2006/relationships/image" Target="../media/image214.png"/><Relationship Id="rId25" Type="http://schemas.openxmlformats.org/officeDocument/2006/relationships/image" Target="../media/image224.png"/><Relationship Id="rId46" Type="http://schemas.openxmlformats.org/officeDocument/2006/relationships/image" Target="../media/image234.png"/><Relationship Id="rId67" Type="http://schemas.openxmlformats.org/officeDocument/2006/relationships/image" Target="../media/image244.png"/><Relationship Id="rId116" Type="http://schemas.openxmlformats.org/officeDocument/2006/relationships/customXml" Target="../ink/ink272.xml"/><Relationship Id="rId137" Type="http://schemas.openxmlformats.org/officeDocument/2006/relationships/image" Target="../media/image279.png"/><Relationship Id="rId20" Type="http://schemas.openxmlformats.org/officeDocument/2006/relationships/customXml" Target="../ink/ink223.xml"/><Relationship Id="rId41" Type="http://schemas.openxmlformats.org/officeDocument/2006/relationships/customXml" Target="../ink/ink234.xml"/><Relationship Id="rId62" Type="http://schemas.openxmlformats.org/officeDocument/2006/relationships/customXml" Target="../ink/ink245.xml"/><Relationship Id="rId83" Type="http://schemas.openxmlformats.org/officeDocument/2006/relationships/image" Target="../media/image252.png"/><Relationship Id="rId88" Type="http://schemas.openxmlformats.org/officeDocument/2006/relationships/customXml" Target="../ink/ink258.xml"/><Relationship Id="rId111" Type="http://schemas.openxmlformats.org/officeDocument/2006/relationships/image" Target="../media/image266.png"/><Relationship Id="rId132" Type="http://schemas.openxmlformats.org/officeDocument/2006/relationships/customXml" Target="../ink/ink280.xml"/><Relationship Id="rId15" Type="http://schemas.openxmlformats.org/officeDocument/2006/relationships/image" Target="../media/image219.png"/><Relationship Id="rId36" Type="http://schemas.openxmlformats.org/officeDocument/2006/relationships/customXml" Target="../ink/ink231.xml"/><Relationship Id="rId57" Type="http://schemas.openxmlformats.org/officeDocument/2006/relationships/customXml" Target="../ink/ink242.xml"/><Relationship Id="rId106" Type="http://schemas.openxmlformats.org/officeDocument/2006/relationships/customXml" Target="../ink/ink267.xml"/><Relationship Id="rId127" Type="http://schemas.openxmlformats.org/officeDocument/2006/relationships/image" Target="../media/image274.png"/><Relationship Id="rId10" Type="http://schemas.openxmlformats.org/officeDocument/2006/relationships/customXml" Target="../ink/ink218.xml"/><Relationship Id="rId31" Type="http://schemas.openxmlformats.org/officeDocument/2006/relationships/image" Target="../media/image227.png"/><Relationship Id="rId52" Type="http://schemas.openxmlformats.org/officeDocument/2006/relationships/image" Target="../media/image237.png"/><Relationship Id="rId73" Type="http://schemas.openxmlformats.org/officeDocument/2006/relationships/image" Target="../media/image247.png"/><Relationship Id="rId78" Type="http://schemas.openxmlformats.org/officeDocument/2006/relationships/customXml" Target="../ink/ink253.xml"/><Relationship Id="rId94" Type="http://schemas.openxmlformats.org/officeDocument/2006/relationships/customXml" Target="../ink/ink261.xml"/><Relationship Id="rId99" Type="http://schemas.openxmlformats.org/officeDocument/2006/relationships/image" Target="../media/image260.png"/><Relationship Id="rId101" Type="http://schemas.openxmlformats.org/officeDocument/2006/relationships/image" Target="../media/image261.png"/><Relationship Id="rId122" Type="http://schemas.openxmlformats.org/officeDocument/2006/relationships/customXml" Target="../ink/ink275.xml"/><Relationship Id="rId143" Type="http://schemas.openxmlformats.org/officeDocument/2006/relationships/image" Target="../media/image282.png"/><Relationship Id="rId148" Type="http://schemas.openxmlformats.org/officeDocument/2006/relationships/customXml" Target="../ink/ink288.xml"/><Relationship Id="rId4" Type="http://schemas.openxmlformats.org/officeDocument/2006/relationships/customXml" Target="../ink/ink215.xml"/><Relationship Id="rId9" Type="http://schemas.openxmlformats.org/officeDocument/2006/relationships/image" Target="../media/image217.png"/><Relationship Id="rId26" Type="http://schemas.openxmlformats.org/officeDocument/2006/relationships/customXml" Target="../ink/ink226.xml"/><Relationship Id="rId47" Type="http://schemas.openxmlformats.org/officeDocument/2006/relationships/customXml" Target="../ink/ink237.xml"/><Relationship Id="rId68" Type="http://schemas.openxmlformats.org/officeDocument/2006/relationships/customXml" Target="../ink/ink248.xml"/><Relationship Id="rId89" Type="http://schemas.openxmlformats.org/officeDocument/2006/relationships/image" Target="../media/image255.png"/><Relationship Id="rId112" Type="http://schemas.openxmlformats.org/officeDocument/2006/relationships/customXml" Target="../ink/ink270.xml"/><Relationship Id="rId133" Type="http://schemas.openxmlformats.org/officeDocument/2006/relationships/image" Target="../media/image277.png"/><Relationship Id="rId16" Type="http://schemas.openxmlformats.org/officeDocument/2006/relationships/customXml" Target="../ink/ink221.xml"/><Relationship Id="rId37" Type="http://schemas.openxmlformats.org/officeDocument/2006/relationships/image" Target="../media/image230.png"/><Relationship Id="rId58" Type="http://schemas.openxmlformats.org/officeDocument/2006/relationships/image" Target="../media/image240.png"/><Relationship Id="rId79" Type="http://schemas.openxmlformats.org/officeDocument/2006/relationships/image" Target="../media/image250.png"/><Relationship Id="rId102" Type="http://schemas.openxmlformats.org/officeDocument/2006/relationships/customXml" Target="../ink/ink265.xml"/><Relationship Id="rId123" Type="http://schemas.openxmlformats.org/officeDocument/2006/relationships/image" Target="../media/image272.png"/><Relationship Id="rId144" Type="http://schemas.openxmlformats.org/officeDocument/2006/relationships/customXml" Target="../ink/ink286.xml"/><Relationship Id="rId90" Type="http://schemas.openxmlformats.org/officeDocument/2006/relationships/customXml" Target="../ink/ink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2BBC20-4EAD-47F8-9E98-4329AB79F90A}"/>
              </a:ext>
            </a:extLst>
          </p:cNvPr>
          <p:cNvGrpSpPr/>
          <p:nvPr/>
        </p:nvGrpSpPr>
        <p:grpSpPr>
          <a:xfrm>
            <a:off x="0" y="1419622"/>
            <a:ext cx="9144000" cy="990968"/>
            <a:chOff x="0" y="1546494"/>
            <a:chExt cx="9144000" cy="864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81F5E-59EC-494D-8B6D-9E3849AFA6BF}"/>
                </a:ext>
              </a:extLst>
            </p:cNvPr>
            <p:cNvSpPr/>
            <p:nvPr/>
          </p:nvSpPr>
          <p:spPr>
            <a:xfrm>
              <a:off x="0" y="1582498"/>
              <a:ext cx="9144000" cy="792088"/>
            </a:xfrm>
            <a:prstGeom prst="rect">
              <a:avLst/>
            </a:prstGeom>
            <a:solidFill>
              <a:schemeClr val="bg1"/>
            </a:solidFill>
            <a:effectLst>
              <a:innerShdw blurRad="114300">
                <a:prstClr val="black"/>
              </a:innerShdw>
            </a:effectLst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US" sz="2600" spc="-6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6AF7A-480D-45D5-B74A-2E4F2A05E7FF}"/>
                </a:ext>
              </a:extLst>
            </p:cNvPr>
            <p:cNvSpPr/>
            <p:nvPr/>
          </p:nvSpPr>
          <p:spPr>
            <a:xfrm>
              <a:off x="251520" y="1546494"/>
              <a:ext cx="7704856" cy="864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spc="150" dirty="0">
                  <a:solidFill>
                    <a:schemeClr val="bg2">
                      <a:lumMod val="1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PYTHON FOR DATA SCIENCE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2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17897-9F18-4704-9752-08E0775D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0892B1-D10C-43E5-88ED-41A9C336BABB}"/>
              </a:ext>
            </a:extLst>
          </p:cNvPr>
          <p:cNvGrpSpPr/>
          <p:nvPr/>
        </p:nvGrpSpPr>
        <p:grpSpPr>
          <a:xfrm>
            <a:off x="331929" y="180557"/>
            <a:ext cx="1955160" cy="469800"/>
            <a:chOff x="331929" y="180557"/>
            <a:chExt cx="19551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DBDBD0-7439-4F28-94CC-63715409740D}"/>
                    </a:ext>
                  </a:extLst>
                </p14:cNvPr>
                <p14:cNvContentPartPr/>
                <p14:nvPr/>
              </p14:nvContentPartPr>
              <p14:xfrm>
                <a:off x="331929" y="341837"/>
                <a:ext cx="155160" cy="18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DBDBD0-7439-4F28-94CC-6371540974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3929" y="323837"/>
                  <a:ext cx="190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0DBDCF-DA76-4BC5-8EC7-41669D0C54A7}"/>
                    </a:ext>
                  </a:extLst>
                </p14:cNvPr>
                <p14:cNvContentPartPr/>
                <p14:nvPr/>
              </p14:nvContentPartPr>
              <p14:xfrm>
                <a:off x="465129" y="365957"/>
                <a:ext cx="121320" cy="12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0DBDCF-DA76-4BC5-8EC7-41669D0C54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489" y="347957"/>
                  <a:ext cx="156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A4CD07-C887-4D99-9307-1DE8C7177CB1}"/>
                    </a:ext>
                  </a:extLst>
                </p14:cNvPr>
                <p14:cNvContentPartPr/>
                <p14:nvPr/>
              </p14:nvContentPartPr>
              <p14:xfrm>
                <a:off x="657009" y="396917"/>
                <a:ext cx="144720" cy="15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A4CD07-C887-4D99-9307-1DE8C7177C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369" y="378917"/>
                  <a:ext cx="180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10BBB2-FD1F-4EE2-8017-E251FD7A4084}"/>
                    </a:ext>
                  </a:extLst>
                </p14:cNvPr>
                <p14:cNvContentPartPr/>
                <p14:nvPr/>
              </p14:nvContentPartPr>
              <p14:xfrm>
                <a:off x="891729" y="215117"/>
                <a:ext cx="104760" cy="2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10BBB2-FD1F-4EE2-8017-E251FD7A40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3729" y="197117"/>
                  <a:ext cx="140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BDCF68-07D6-45F1-BA5C-1668A58FC4B5}"/>
                    </a:ext>
                  </a:extLst>
                </p14:cNvPr>
                <p14:cNvContentPartPr/>
                <p14:nvPr/>
              </p14:nvContentPartPr>
              <p14:xfrm>
                <a:off x="1080369" y="374237"/>
                <a:ext cx="109800" cy="24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BDCF68-07D6-45F1-BA5C-1668A58FC4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729" y="356597"/>
                  <a:ext cx="145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3CFDDC-6DD2-4F9A-B0DF-410D71136605}"/>
                    </a:ext>
                  </a:extLst>
                </p14:cNvPr>
                <p14:cNvContentPartPr/>
                <p14:nvPr/>
              </p14:nvContentPartPr>
              <p14:xfrm>
                <a:off x="1312929" y="228437"/>
                <a:ext cx="266400" cy="26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3CFDDC-6DD2-4F9A-B0DF-410D711366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5289" y="210797"/>
                  <a:ext cx="302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BF883F-386F-4F64-AFC3-B465B74D77D7}"/>
                    </a:ext>
                  </a:extLst>
                </p14:cNvPr>
                <p14:cNvContentPartPr/>
                <p14:nvPr/>
              </p14:nvContentPartPr>
              <p14:xfrm>
                <a:off x="1665009" y="222317"/>
                <a:ext cx="101520" cy="23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BF883F-386F-4F64-AFC3-B465B74D77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7009" y="204317"/>
                  <a:ext cx="137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3B2022-AF72-4DEB-97F1-D48B07E1C552}"/>
                    </a:ext>
                  </a:extLst>
                </p14:cNvPr>
                <p14:cNvContentPartPr/>
                <p14:nvPr/>
              </p14:nvContentPartPr>
              <p14:xfrm>
                <a:off x="1858689" y="180557"/>
                <a:ext cx="179640" cy="275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3B2022-AF72-4DEB-97F1-D48B07E1C5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1049" y="162557"/>
                  <a:ext cx="215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7B9CAF-847F-4D1E-91F8-2F642008856E}"/>
                    </a:ext>
                  </a:extLst>
                </p14:cNvPr>
                <p14:cNvContentPartPr/>
                <p14:nvPr/>
              </p14:nvContentPartPr>
              <p14:xfrm>
                <a:off x="2059569" y="245717"/>
                <a:ext cx="396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7B9CAF-847F-4D1E-91F8-2F64200885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1569" y="228077"/>
                  <a:ext cx="39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521ECF-DD0A-4D84-B77A-8C0140FFEFB3}"/>
                    </a:ext>
                  </a:extLst>
                </p14:cNvPr>
                <p14:cNvContentPartPr/>
                <p14:nvPr/>
              </p14:nvContentPartPr>
              <p14:xfrm>
                <a:off x="2153529" y="194957"/>
                <a:ext cx="133560" cy="26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521ECF-DD0A-4D84-B77A-8C0140FFEF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5529" y="177317"/>
                  <a:ext cx="169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E3C4D7-FB01-4951-9FBB-1857FE9734C7}"/>
                    </a:ext>
                  </a:extLst>
                </p14:cNvPr>
                <p14:cNvContentPartPr/>
                <p14:nvPr/>
              </p14:nvContentPartPr>
              <p14:xfrm>
                <a:off x="371889" y="568277"/>
                <a:ext cx="1765080" cy="82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E3C4D7-FB01-4951-9FBB-1857FE973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889" y="550277"/>
                  <a:ext cx="18007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576E11-9010-4E20-ADD1-CDB5C5A060FD}"/>
              </a:ext>
            </a:extLst>
          </p:cNvPr>
          <p:cNvGrpSpPr/>
          <p:nvPr/>
        </p:nvGrpSpPr>
        <p:grpSpPr>
          <a:xfrm>
            <a:off x="2686329" y="236357"/>
            <a:ext cx="570960" cy="385920"/>
            <a:chOff x="2686329" y="236357"/>
            <a:chExt cx="5709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953745A-1104-4466-985B-67FFF6265E8A}"/>
                    </a:ext>
                  </a:extLst>
                </p14:cNvPr>
                <p14:cNvContentPartPr/>
                <p14:nvPr/>
              </p14:nvContentPartPr>
              <p14:xfrm>
                <a:off x="2771649" y="236357"/>
                <a:ext cx="182520" cy="23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953745A-1104-4466-985B-67FFF6265E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4009" y="218357"/>
                  <a:ext cx="218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AB8974-62A5-4AF5-A4DF-0CDBF40FBB72}"/>
                    </a:ext>
                  </a:extLst>
                </p14:cNvPr>
                <p14:cNvContentPartPr/>
                <p14:nvPr/>
              </p14:nvContentPartPr>
              <p14:xfrm>
                <a:off x="3052809" y="253997"/>
                <a:ext cx="204480" cy="28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AB8974-62A5-4AF5-A4DF-0CDBF40FB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35169" y="236357"/>
                  <a:ext cx="240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9096C7-147C-43D3-BA36-15B4DEF3A6DD}"/>
                    </a:ext>
                  </a:extLst>
                </p14:cNvPr>
                <p14:cNvContentPartPr/>
                <p14:nvPr/>
              </p14:nvContentPartPr>
              <p14:xfrm>
                <a:off x="2686329" y="602117"/>
                <a:ext cx="518040" cy="2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9096C7-147C-43D3-BA36-15B4DEF3A6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68689" y="584477"/>
                  <a:ext cx="55368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A534D40-FD84-43A0-8A2C-4D2CCF7735BA}"/>
                  </a:ext>
                </a:extLst>
              </p14:cNvPr>
              <p14:cNvContentPartPr/>
              <p14:nvPr/>
            </p14:nvContentPartPr>
            <p14:xfrm>
              <a:off x="5518089" y="3837797"/>
              <a:ext cx="91080" cy="120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A534D40-FD84-43A0-8A2C-4D2CCF7735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0449" y="3820157"/>
                <a:ext cx="126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CEFBB02-8227-447F-88F6-3C076B2FF114}"/>
                  </a:ext>
                </a:extLst>
              </p14:cNvPr>
              <p14:cNvContentPartPr/>
              <p14:nvPr/>
            </p14:nvContentPartPr>
            <p14:xfrm>
              <a:off x="5549409" y="3877397"/>
              <a:ext cx="191160" cy="370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CEFBB02-8227-447F-88F6-3C076B2FF1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31769" y="3859757"/>
                <a:ext cx="2268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E2812DA-6742-4DDE-A5EF-07A511E19D3F}"/>
                  </a:ext>
                </a:extLst>
              </p14:cNvPr>
              <p14:cNvContentPartPr/>
              <p14:nvPr/>
            </p14:nvContentPartPr>
            <p14:xfrm>
              <a:off x="5419089" y="4446917"/>
              <a:ext cx="90360" cy="248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E2812DA-6742-4DDE-A5EF-07A511E19D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1449" y="4428917"/>
                <a:ext cx="1260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B678EE0-5CBC-4D35-BC15-48B4DB773F0E}"/>
                  </a:ext>
                </a:extLst>
              </p14:cNvPr>
              <p14:cNvContentPartPr/>
              <p14:nvPr/>
            </p14:nvContentPartPr>
            <p14:xfrm>
              <a:off x="5485329" y="4318397"/>
              <a:ext cx="297360" cy="284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B678EE0-5CBC-4D35-BC15-48B4DB773F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7329" y="4300757"/>
                <a:ext cx="333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65BDACD-D234-48BF-82C3-2DF1160E947F}"/>
                  </a:ext>
                </a:extLst>
              </p14:cNvPr>
              <p14:cNvContentPartPr/>
              <p14:nvPr/>
            </p14:nvContentPartPr>
            <p14:xfrm>
              <a:off x="5843889" y="4312997"/>
              <a:ext cx="189720" cy="295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65BDACD-D234-48BF-82C3-2DF1160E94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25889" y="4295357"/>
                <a:ext cx="2253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B8C1048-4808-4BB4-B299-ADF7A017A070}"/>
                  </a:ext>
                </a:extLst>
              </p14:cNvPr>
              <p14:cNvContentPartPr/>
              <p14:nvPr/>
            </p14:nvContentPartPr>
            <p14:xfrm>
              <a:off x="6162849" y="4259357"/>
              <a:ext cx="124920" cy="468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B8C1048-4808-4BB4-B299-ADF7A017A0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45209" y="4241357"/>
                <a:ext cx="1605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2A417D7-28CB-4AE3-9099-C1367B0201ED}"/>
                  </a:ext>
                </a:extLst>
              </p14:cNvPr>
              <p14:cNvContentPartPr/>
              <p14:nvPr/>
            </p14:nvContentPartPr>
            <p14:xfrm>
              <a:off x="6392529" y="4485077"/>
              <a:ext cx="136440" cy="151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2A417D7-28CB-4AE3-9099-C1367B0201E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74889" y="4467437"/>
                <a:ext cx="172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B641C56-6317-4422-AD4A-E6965EF03724}"/>
                  </a:ext>
                </a:extLst>
              </p14:cNvPr>
              <p14:cNvContentPartPr/>
              <p14:nvPr/>
            </p14:nvContentPartPr>
            <p14:xfrm>
              <a:off x="6563169" y="4582277"/>
              <a:ext cx="54720" cy="192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B641C56-6317-4422-AD4A-E6965EF037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45169" y="4564277"/>
                <a:ext cx="90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407854-B8F1-4913-ACEC-C89F93B1D4D8}"/>
                  </a:ext>
                </a:extLst>
              </p14:cNvPr>
              <p14:cNvContentPartPr/>
              <p14:nvPr/>
            </p14:nvContentPartPr>
            <p14:xfrm>
              <a:off x="6729849" y="4557077"/>
              <a:ext cx="189000" cy="275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407854-B8F1-4913-ACEC-C89F93B1D4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2209" y="4539077"/>
                <a:ext cx="2246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D4BADFE-D37A-4800-8ABA-5520382409BC}"/>
                  </a:ext>
                </a:extLst>
              </p14:cNvPr>
              <p14:cNvContentPartPr/>
              <p14:nvPr/>
            </p14:nvContentPartPr>
            <p14:xfrm>
              <a:off x="7040889" y="4332437"/>
              <a:ext cx="120600" cy="549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D4BADFE-D37A-4800-8ABA-5520382409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23249" y="4314437"/>
                <a:ext cx="1562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FED732-0F6E-49B4-8B07-9A67721A345B}"/>
                  </a:ext>
                </a:extLst>
              </p14:cNvPr>
              <p14:cNvContentPartPr/>
              <p14:nvPr/>
            </p14:nvContentPartPr>
            <p14:xfrm>
              <a:off x="4946049" y="433997"/>
              <a:ext cx="89280" cy="249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FED732-0F6E-49B4-8B07-9A67721A34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8049" y="415997"/>
                <a:ext cx="124920" cy="25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70744EA-1E93-4C3B-A1FE-6128A9F7DFBA}"/>
                  </a:ext>
                </a:extLst>
              </p14:cNvPr>
              <p14:cNvContentPartPr/>
              <p14:nvPr/>
            </p14:nvContentPartPr>
            <p14:xfrm>
              <a:off x="4976289" y="2897117"/>
              <a:ext cx="3684240" cy="63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70744EA-1E93-4C3B-A1FE-6128A9F7DF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58649" y="2879117"/>
                <a:ext cx="3719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99EFF5B-6A12-4AB6-9B43-F9275F9181F7}"/>
                  </a:ext>
                </a:extLst>
              </p14:cNvPr>
              <p14:cNvContentPartPr/>
              <p14:nvPr/>
            </p14:nvContentPartPr>
            <p14:xfrm>
              <a:off x="8539569" y="2820797"/>
              <a:ext cx="144720" cy="248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99EFF5B-6A12-4AB6-9B43-F9275F9181F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21929" y="2803157"/>
                <a:ext cx="1803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D8E47C4-2FE2-40AD-9CB3-F02C85DF32E6}"/>
                  </a:ext>
                </a:extLst>
              </p14:cNvPr>
              <p14:cNvContentPartPr/>
              <p14:nvPr/>
            </p14:nvContentPartPr>
            <p14:xfrm>
              <a:off x="4966209" y="345797"/>
              <a:ext cx="190800" cy="180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D8E47C4-2FE2-40AD-9CB3-F02C85DF32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8209" y="328157"/>
                <a:ext cx="226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06430B1-67F6-4D99-8FD4-2B3FBA601F47}"/>
                  </a:ext>
                </a:extLst>
              </p14:cNvPr>
              <p14:cNvContentPartPr/>
              <p14:nvPr/>
            </p14:nvContentPartPr>
            <p14:xfrm>
              <a:off x="5391729" y="1684277"/>
              <a:ext cx="1504800" cy="770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06430B1-67F6-4D99-8FD4-2B3FBA601F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73729" y="1666277"/>
                <a:ext cx="154044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AC6FA4-0954-42BD-972C-1F6EBAEF9A5B}"/>
                  </a:ext>
                </a:extLst>
              </p14:cNvPr>
              <p14:cNvContentPartPr/>
              <p14:nvPr/>
            </p14:nvContentPartPr>
            <p14:xfrm>
              <a:off x="5384169" y="2413637"/>
              <a:ext cx="33840" cy="78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AC6FA4-0954-42BD-972C-1F6EBAEF9A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66169" y="2395637"/>
                <a:ext cx="694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D0C82B8-18EC-4D2C-A117-DD9F3B8ED2F7}"/>
                  </a:ext>
                </a:extLst>
              </p14:cNvPr>
              <p14:cNvContentPartPr/>
              <p14:nvPr/>
            </p14:nvContentPartPr>
            <p14:xfrm>
              <a:off x="6878529" y="1652597"/>
              <a:ext cx="39600" cy="42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D0C82B8-18EC-4D2C-A117-DD9F3B8ED2F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60889" y="1634597"/>
                <a:ext cx="752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FD777BE-3D51-47CB-AB84-B5D98566946D}"/>
                  </a:ext>
                </a:extLst>
              </p14:cNvPr>
              <p14:cNvContentPartPr/>
              <p14:nvPr/>
            </p14:nvContentPartPr>
            <p14:xfrm>
              <a:off x="4759569" y="3130397"/>
              <a:ext cx="171360" cy="237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FD777BE-3D51-47CB-AB84-B5D9856694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41569" y="3112397"/>
                <a:ext cx="207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7E37ADA-0AA7-4187-816A-FD6FA6932109}"/>
                  </a:ext>
                </a:extLst>
              </p14:cNvPr>
              <p14:cNvContentPartPr/>
              <p14:nvPr/>
            </p14:nvContentPartPr>
            <p14:xfrm>
              <a:off x="4477689" y="255077"/>
              <a:ext cx="257040" cy="427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7E37ADA-0AA7-4187-816A-FD6FA69321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60049" y="237077"/>
                <a:ext cx="2926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EE5A652-CE2A-492A-8301-52EF323D7255}"/>
                  </a:ext>
                </a:extLst>
              </p14:cNvPr>
              <p14:cNvContentPartPr/>
              <p14:nvPr/>
            </p14:nvContentPartPr>
            <p14:xfrm>
              <a:off x="4979169" y="2442797"/>
              <a:ext cx="38880" cy="11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EE5A652-CE2A-492A-8301-52EF323D72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61529" y="2425157"/>
                <a:ext cx="74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35CE7E7-04C3-43D5-BF21-C8EA4F6E8C89}"/>
                  </a:ext>
                </a:extLst>
              </p14:cNvPr>
              <p14:cNvContentPartPr/>
              <p14:nvPr/>
            </p14:nvContentPartPr>
            <p14:xfrm>
              <a:off x="5163489" y="2412557"/>
              <a:ext cx="181080" cy="16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35CE7E7-04C3-43D5-BF21-C8EA4F6E8C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45489" y="2394557"/>
                <a:ext cx="216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E177C0C-91BA-46D4-BCF4-1B21B631B5F7}"/>
                  </a:ext>
                </a:extLst>
              </p14:cNvPr>
              <p14:cNvContentPartPr/>
              <p14:nvPr/>
            </p14:nvContentPartPr>
            <p14:xfrm>
              <a:off x="5410809" y="2427317"/>
              <a:ext cx="6480" cy="63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E177C0C-91BA-46D4-BCF4-1B21B631B5F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93169" y="2409677"/>
                <a:ext cx="42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38BB428-4252-41D2-AB06-43A24AD32ACA}"/>
                  </a:ext>
                </a:extLst>
              </p14:cNvPr>
              <p14:cNvContentPartPr/>
              <p14:nvPr/>
            </p14:nvContentPartPr>
            <p14:xfrm>
              <a:off x="5402889" y="2601197"/>
              <a:ext cx="26280" cy="283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38BB428-4252-41D2-AB06-43A24AD32A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85249" y="2583197"/>
                <a:ext cx="619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EB63A3C-FAE4-4DE1-B25F-B4038861BBFE}"/>
                  </a:ext>
                </a:extLst>
              </p14:cNvPr>
              <p14:cNvContentPartPr/>
              <p14:nvPr/>
            </p14:nvContentPartPr>
            <p14:xfrm>
              <a:off x="4705569" y="2332637"/>
              <a:ext cx="161280" cy="183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EB63A3C-FAE4-4DE1-B25F-B4038861BB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87569" y="2314997"/>
                <a:ext cx="1969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290D6B8-BD77-44A6-BD4B-88A50A69E243}"/>
                  </a:ext>
                </a:extLst>
              </p14:cNvPr>
              <p14:cNvContentPartPr/>
              <p14:nvPr/>
            </p14:nvContentPartPr>
            <p14:xfrm>
              <a:off x="6919209" y="2074517"/>
              <a:ext cx="1080" cy="48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290D6B8-BD77-44A6-BD4B-88A50A69E2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01569" y="2056877"/>
                <a:ext cx="36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989F370-3129-4675-B3BD-885E53473934}"/>
                  </a:ext>
                </a:extLst>
              </p14:cNvPr>
              <p14:cNvContentPartPr/>
              <p14:nvPr/>
            </p14:nvContentPartPr>
            <p14:xfrm>
              <a:off x="6912369" y="2280797"/>
              <a:ext cx="11880" cy="469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989F370-3129-4675-B3BD-885E534739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94369" y="2262797"/>
                <a:ext cx="475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E12A29E-5E9C-416D-A06F-2B287B92E46A}"/>
                  </a:ext>
                </a:extLst>
              </p14:cNvPr>
              <p14:cNvContentPartPr/>
              <p14:nvPr/>
            </p14:nvContentPartPr>
            <p14:xfrm>
              <a:off x="5529969" y="3459437"/>
              <a:ext cx="168120" cy="13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E12A29E-5E9C-416D-A06F-2B287B92E4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11969" y="3441797"/>
                <a:ext cx="203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E36C92B-4318-4848-BD94-75E14965D7BE}"/>
                  </a:ext>
                </a:extLst>
              </p14:cNvPr>
              <p14:cNvContentPartPr/>
              <p14:nvPr/>
            </p14:nvContentPartPr>
            <p14:xfrm>
              <a:off x="5555169" y="3443957"/>
              <a:ext cx="161280" cy="159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E36C92B-4318-4848-BD94-75E14965D7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37529" y="3425957"/>
                <a:ext cx="196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E9D0755-1D98-42C8-869E-3B4BEB7BCC29}"/>
                  </a:ext>
                </a:extLst>
              </p14:cNvPr>
              <p14:cNvContentPartPr/>
              <p14:nvPr/>
            </p14:nvContentPartPr>
            <p14:xfrm>
              <a:off x="5347089" y="3099797"/>
              <a:ext cx="119160" cy="156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E9D0755-1D98-42C8-869E-3B4BEB7BCC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29089" y="3081797"/>
                <a:ext cx="1548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3EF6620-2EEF-4949-811C-6BD922201C3F}"/>
                  </a:ext>
                </a:extLst>
              </p14:cNvPr>
              <p14:cNvContentPartPr/>
              <p14:nvPr/>
            </p14:nvContentPartPr>
            <p14:xfrm>
              <a:off x="6851889" y="3064157"/>
              <a:ext cx="130680" cy="243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3EF6620-2EEF-4949-811C-6BD922201C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33889" y="3046517"/>
                <a:ext cx="1663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DD2C9EF-6FB6-4999-9158-423F1BA0B2F2}"/>
                  </a:ext>
                </a:extLst>
              </p14:cNvPr>
              <p14:cNvContentPartPr/>
              <p14:nvPr/>
            </p14:nvContentPartPr>
            <p14:xfrm>
              <a:off x="5956209" y="3470597"/>
              <a:ext cx="87120" cy="9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DD2C9EF-6FB6-4999-9158-423F1BA0B2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38209" y="3452597"/>
                <a:ext cx="122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EEAA84E-7BC2-4DF8-8976-D07BB539BFDF}"/>
                  </a:ext>
                </a:extLst>
              </p14:cNvPr>
              <p14:cNvContentPartPr/>
              <p14:nvPr/>
            </p14:nvContentPartPr>
            <p14:xfrm>
              <a:off x="5982849" y="3533597"/>
              <a:ext cx="93240" cy="9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EEAA84E-7BC2-4DF8-8976-D07BB539BF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65209" y="3515597"/>
                <a:ext cx="128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57A04D2-40A6-4AFB-BD8C-7C9D8A93FB92}"/>
                  </a:ext>
                </a:extLst>
              </p14:cNvPr>
              <p14:cNvContentPartPr/>
              <p14:nvPr/>
            </p14:nvContentPartPr>
            <p14:xfrm>
              <a:off x="6209649" y="3379517"/>
              <a:ext cx="84240" cy="7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57A04D2-40A6-4AFB-BD8C-7C9D8A93FB9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92009" y="3361517"/>
                <a:ext cx="119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B00F3C0-867C-4927-8D32-F2DCAEEEC75F}"/>
                  </a:ext>
                </a:extLst>
              </p14:cNvPr>
              <p14:cNvContentPartPr/>
              <p14:nvPr/>
            </p14:nvContentPartPr>
            <p14:xfrm>
              <a:off x="6170049" y="3396077"/>
              <a:ext cx="123120" cy="255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B00F3C0-867C-4927-8D32-F2DCAEEEC7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52409" y="3378437"/>
                <a:ext cx="158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55B6C01-C0BF-4325-85C6-21F9F6F4D844}"/>
                  </a:ext>
                </a:extLst>
              </p14:cNvPr>
              <p14:cNvContentPartPr/>
              <p14:nvPr/>
            </p14:nvContentPartPr>
            <p14:xfrm>
              <a:off x="6324489" y="3430637"/>
              <a:ext cx="192240" cy="261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55B6C01-C0BF-4325-85C6-21F9F6F4D84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06849" y="3412997"/>
                <a:ext cx="2278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27787CF-EBC0-42CA-85D2-68442453695F}"/>
                  </a:ext>
                </a:extLst>
              </p14:cNvPr>
              <p14:cNvContentPartPr/>
              <p14:nvPr/>
            </p14:nvContentPartPr>
            <p14:xfrm>
              <a:off x="6653169" y="3441077"/>
              <a:ext cx="65520" cy="193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27787CF-EBC0-42CA-85D2-68442453695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35529" y="3423077"/>
                <a:ext cx="101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15BB031-26FE-47E3-86C4-2B328E3B8A5A}"/>
                  </a:ext>
                </a:extLst>
              </p14:cNvPr>
              <p14:cNvContentPartPr/>
              <p14:nvPr/>
            </p14:nvContentPartPr>
            <p14:xfrm>
              <a:off x="6836769" y="3392477"/>
              <a:ext cx="136080" cy="298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15BB031-26FE-47E3-86C4-2B328E3B8A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18769" y="3374837"/>
                <a:ext cx="1717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D24A6EF-F22E-4EFD-8227-EB13DFF32728}"/>
                  </a:ext>
                </a:extLst>
              </p14:cNvPr>
              <p14:cNvContentPartPr/>
              <p14:nvPr/>
            </p14:nvContentPartPr>
            <p14:xfrm>
              <a:off x="5994009" y="3922037"/>
              <a:ext cx="105480" cy="15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D24A6EF-F22E-4EFD-8227-EB13DFF3272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76009" y="3904397"/>
                <a:ext cx="141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A33BCF5-25ED-40D0-9ADA-3BA3570FD3F8}"/>
                  </a:ext>
                </a:extLst>
              </p14:cNvPr>
              <p14:cNvContentPartPr/>
              <p14:nvPr/>
            </p14:nvContentPartPr>
            <p14:xfrm>
              <a:off x="5982129" y="4014197"/>
              <a:ext cx="91800" cy="15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A33BCF5-25ED-40D0-9ADA-3BA3570FD3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64489" y="3996557"/>
                <a:ext cx="127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97E689E-6566-4DA5-AA6C-403153C921D7}"/>
                  </a:ext>
                </a:extLst>
              </p14:cNvPr>
              <p14:cNvContentPartPr/>
              <p14:nvPr/>
            </p14:nvContentPartPr>
            <p14:xfrm>
              <a:off x="6328809" y="3816197"/>
              <a:ext cx="60840" cy="28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97E689E-6566-4DA5-AA6C-403153C921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0809" y="3798557"/>
                <a:ext cx="96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C62997E-2D05-4045-8B88-35F61599BFBF}"/>
                  </a:ext>
                </a:extLst>
              </p14:cNvPr>
              <p14:cNvContentPartPr/>
              <p14:nvPr/>
            </p14:nvContentPartPr>
            <p14:xfrm>
              <a:off x="6246729" y="3870197"/>
              <a:ext cx="108000" cy="236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C62997E-2D05-4045-8B88-35F61599BF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28729" y="3852197"/>
                <a:ext cx="143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784B4F2-51E2-42E7-931F-D175FA8FA939}"/>
                  </a:ext>
                </a:extLst>
              </p14:cNvPr>
              <p14:cNvContentPartPr/>
              <p14:nvPr/>
            </p14:nvContentPartPr>
            <p14:xfrm>
              <a:off x="6428889" y="3920237"/>
              <a:ext cx="90000" cy="175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784B4F2-51E2-42E7-931F-D175FA8FA93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11249" y="3902237"/>
                <a:ext cx="125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964D293-AAA7-47A2-97A4-B3BB160036D1}"/>
                  </a:ext>
                </a:extLst>
              </p14:cNvPr>
              <p14:cNvContentPartPr/>
              <p14:nvPr/>
            </p14:nvContentPartPr>
            <p14:xfrm>
              <a:off x="6596289" y="4051277"/>
              <a:ext cx="14040" cy="95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964D293-AAA7-47A2-97A4-B3BB160036D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78289" y="4033637"/>
                <a:ext cx="496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B1706F6-1D14-46AB-A995-AF935D54AFDC}"/>
                  </a:ext>
                </a:extLst>
              </p14:cNvPr>
              <p14:cNvContentPartPr/>
              <p14:nvPr/>
            </p14:nvContentPartPr>
            <p14:xfrm>
              <a:off x="6763689" y="3905117"/>
              <a:ext cx="103320" cy="172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B1706F6-1D14-46AB-A995-AF935D54AF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46049" y="3887117"/>
                <a:ext cx="1389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1FC040C-C511-448D-B7A8-188777AD5C16}"/>
                  </a:ext>
                </a:extLst>
              </p14:cNvPr>
              <p14:cNvContentPartPr/>
              <p14:nvPr/>
            </p14:nvContentPartPr>
            <p14:xfrm>
              <a:off x="6941889" y="3872717"/>
              <a:ext cx="136440" cy="279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1FC040C-C511-448D-B7A8-188777AD5C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24249" y="3854717"/>
                <a:ext cx="1720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0C1BAFF-0851-4D50-8DF0-E56142C00249}"/>
                  </a:ext>
                </a:extLst>
              </p14:cNvPr>
              <p14:cNvContentPartPr/>
              <p14:nvPr/>
            </p14:nvContentPartPr>
            <p14:xfrm>
              <a:off x="6959529" y="733877"/>
              <a:ext cx="1732320" cy="887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0C1BAFF-0851-4D50-8DF0-E56142C0024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41529" y="715877"/>
                <a:ext cx="176796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6F2AD22-D906-4C25-A50A-6DF3C0E9EE89}"/>
                  </a:ext>
                </a:extLst>
              </p14:cNvPr>
              <p14:cNvContentPartPr/>
              <p14:nvPr/>
            </p14:nvContentPartPr>
            <p14:xfrm>
              <a:off x="7729209" y="1681757"/>
              <a:ext cx="10080" cy="25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6F2AD22-D906-4C25-A50A-6DF3C0E9EE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11209" y="1664117"/>
                <a:ext cx="457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D62AB07-0D88-4070-BABA-58B613C51E3F}"/>
                  </a:ext>
                </a:extLst>
              </p14:cNvPr>
              <p14:cNvContentPartPr/>
              <p14:nvPr/>
            </p14:nvContentPartPr>
            <p14:xfrm>
              <a:off x="7742529" y="1589597"/>
              <a:ext cx="37800" cy="60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D62AB07-0D88-4070-BABA-58B613C51E3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24529" y="1571957"/>
                <a:ext cx="73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D3EFC43-3562-4ABE-AFA6-3F52AE41D34E}"/>
                  </a:ext>
                </a:extLst>
              </p14:cNvPr>
              <p14:cNvContentPartPr/>
              <p14:nvPr/>
            </p14:nvContentPartPr>
            <p14:xfrm>
              <a:off x="7784649" y="1672037"/>
              <a:ext cx="3960" cy="49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D3EFC43-3562-4ABE-AFA6-3F52AE41D3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67009" y="1654037"/>
                <a:ext cx="39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650521F-F8A5-4F89-BA6A-5CC203EEC9EA}"/>
                  </a:ext>
                </a:extLst>
              </p14:cNvPr>
              <p14:cNvContentPartPr/>
              <p14:nvPr/>
            </p14:nvContentPartPr>
            <p14:xfrm>
              <a:off x="7729209" y="1909637"/>
              <a:ext cx="36720" cy="584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650521F-F8A5-4F89-BA6A-5CC203EEC9E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11209" y="1891637"/>
                <a:ext cx="723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F8867A3-CAC8-42D1-AE6B-EC7007684AC9}"/>
                  </a:ext>
                </a:extLst>
              </p14:cNvPr>
              <p14:cNvContentPartPr/>
              <p14:nvPr/>
            </p14:nvContentPartPr>
            <p14:xfrm>
              <a:off x="7677369" y="2731157"/>
              <a:ext cx="11880" cy="111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F8867A3-CAC8-42D1-AE6B-EC7007684AC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59729" y="2713157"/>
                <a:ext cx="47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B62BCC9-BA6E-4F5F-B23D-53316F4A9A6B}"/>
                  </a:ext>
                </a:extLst>
              </p14:cNvPr>
              <p14:cNvContentPartPr/>
              <p14:nvPr/>
            </p14:nvContentPartPr>
            <p14:xfrm>
              <a:off x="7611129" y="3117077"/>
              <a:ext cx="122400" cy="117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B62BCC9-BA6E-4F5F-B23D-53316F4A9A6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93129" y="3099437"/>
                <a:ext cx="158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15FE3CA-2045-4EF2-B257-F9F21476F556}"/>
                  </a:ext>
                </a:extLst>
              </p14:cNvPr>
              <p14:cNvContentPartPr/>
              <p14:nvPr/>
            </p14:nvContentPartPr>
            <p14:xfrm>
              <a:off x="7711929" y="3122837"/>
              <a:ext cx="13680" cy="1767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15FE3CA-2045-4EF2-B257-F9F21476F5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93929" y="3104837"/>
                <a:ext cx="49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754B481-A332-4666-AF79-E98A021F6BAC}"/>
                  </a:ext>
                </a:extLst>
              </p14:cNvPr>
              <p14:cNvContentPartPr/>
              <p14:nvPr/>
            </p14:nvContentPartPr>
            <p14:xfrm>
              <a:off x="8587809" y="1310597"/>
              <a:ext cx="74520" cy="4849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754B481-A332-4666-AF79-E98A021F6B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69809" y="1292597"/>
                <a:ext cx="1101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C60489F-14A3-4198-9516-32409EE1A681}"/>
                  </a:ext>
                </a:extLst>
              </p14:cNvPr>
              <p14:cNvContentPartPr/>
              <p14:nvPr/>
            </p14:nvContentPartPr>
            <p14:xfrm>
              <a:off x="8556129" y="2061197"/>
              <a:ext cx="13320" cy="518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C60489F-14A3-4198-9516-32409EE1A6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38129" y="2043197"/>
                <a:ext cx="489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D2A6B90-72D3-45EE-95C6-6099E6936652}"/>
                  </a:ext>
                </a:extLst>
              </p14:cNvPr>
              <p14:cNvContentPartPr/>
              <p14:nvPr/>
            </p14:nvContentPartPr>
            <p14:xfrm>
              <a:off x="8542449" y="2744837"/>
              <a:ext cx="7200" cy="93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D2A6B90-72D3-45EE-95C6-6099E693665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24449" y="2726837"/>
                <a:ext cx="42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3FAB851-CA74-4B1E-8966-3266511AEB8B}"/>
                  </a:ext>
                </a:extLst>
              </p14:cNvPr>
              <p14:cNvContentPartPr/>
              <p14:nvPr/>
            </p14:nvContentPartPr>
            <p14:xfrm>
              <a:off x="8658369" y="3224717"/>
              <a:ext cx="115920" cy="153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3FAB851-CA74-4B1E-8966-3266511AEB8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40729" y="3207077"/>
                <a:ext cx="151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AF5327B-2D92-4583-8CE9-4DFEA7511CF2}"/>
                  </a:ext>
                </a:extLst>
              </p14:cNvPr>
              <p14:cNvContentPartPr/>
              <p14:nvPr/>
            </p14:nvContentPartPr>
            <p14:xfrm>
              <a:off x="8640729" y="3208157"/>
              <a:ext cx="174240" cy="164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AF5327B-2D92-4583-8CE9-4DFEA7511CF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22729" y="3190157"/>
                <a:ext cx="2098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EC935D2-D3C0-4AAC-8DD5-65C499E2B561}"/>
                  </a:ext>
                </a:extLst>
              </p14:cNvPr>
              <p14:cNvContentPartPr/>
              <p14:nvPr/>
            </p14:nvContentPartPr>
            <p14:xfrm>
              <a:off x="8384409" y="3114557"/>
              <a:ext cx="83520" cy="219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EC935D2-D3C0-4AAC-8DD5-65C499E2B56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66409" y="3096917"/>
                <a:ext cx="119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7212140-CDEA-48F9-91C5-D05476E33233}"/>
                  </a:ext>
                </a:extLst>
              </p14:cNvPr>
              <p14:cNvContentPartPr/>
              <p14:nvPr/>
            </p14:nvContentPartPr>
            <p14:xfrm>
              <a:off x="8468289" y="3102317"/>
              <a:ext cx="124920" cy="15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7212140-CDEA-48F9-91C5-D05476E3323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50289" y="3084677"/>
                <a:ext cx="160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46CF47C-EA86-4182-91F5-14A521BECAC5}"/>
                  </a:ext>
                </a:extLst>
              </p14:cNvPr>
              <p14:cNvContentPartPr/>
              <p14:nvPr/>
            </p14:nvContentPartPr>
            <p14:xfrm>
              <a:off x="6789249" y="597077"/>
              <a:ext cx="709920" cy="51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46CF47C-EA86-4182-91F5-14A521BECAC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771609" y="579437"/>
                <a:ext cx="745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5AF72B5-8EA6-4F7D-AB8A-4521036CE56F}"/>
                  </a:ext>
                </a:extLst>
              </p14:cNvPr>
              <p14:cNvContentPartPr/>
              <p14:nvPr/>
            </p14:nvContentPartPr>
            <p14:xfrm>
              <a:off x="7692489" y="589157"/>
              <a:ext cx="681120" cy="62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5AF72B5-8EA6-4F7D-AB8A-4521036CE56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74849" y="571517"/>
                <a:ext cx="7167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E4E229F-F007-4A2C-885A-C00A8DC0469A}"/>
                  </a:ext>
                </a:extLst>
              </p14:cNvPr>
              <p14:cNvContentPartPr/>
              <p14:nvPr/>
            </p14:nvContentPartPr>
            <p14:xfrm>
              <a:off x="8424729" y="651077"/>
              <a:ext cx="19080" cy="1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E4E229F-F007-4A2C-885A-C00A8DC0469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407089" y="633077"/>
                <a:ext cx="54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9B23FEE-7D1D-45B5-919E-5BC94EEDD914}"/>
                  </a:ext>
                </a:extLst>
              </p14:cNvPr>
              <p14:cNvContentPartPr/>
              <p14:nvPr/>
            </p14:nvContentPartPr>
            <p14:xfrm>
              <a:off x="5011569" y="574397"/>
              <a:ext cx="1315440" cy="70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9B23FEE-7D1D-45B5-919E-5BC94EEDD91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93569" y="556757"/>
                <a:ext cx="1351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A714CA1-7788-4F61-BDC2-EB4A18ED2AB9}"/>
                  </a:ext>
                </a:extLst>
              </p14:cNvPr>
              <p14:cNvContentPartPr/>
              <p14:nvPr/>
            </p14:nvContentPartPr>
            <p14:xfrm>
              <a:off x="4748049" y="544157"/>
              <a:ext cx="142200" cy="215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A714CA1-7788-4F61-BDC2-EB4A18ED2AB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30049" y="526157"/>
                <a:ext cx="1778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C575634-ECC9-4C62-A625-941EE747B89A}"/>
                  </a:ext>
                </a:extLst>
              </p14:cNvPr>
              <p14:cNvContentPartPr/>
              <p14:nvPr/>
            </p14:nvContentPartPr>
            <p14:xfrm>
              <a:off x="4826529" y="668357"/>
              <a:ext cx="45720" cy="236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C575634-ECC9-4C62-A625-941EE747B89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808889" y="650717"/>
                <a:ext cx="813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4BF964F-0D53-43F1-B550-D66643F9D705}"/>
                  </a:ext>
                </a:extLst>
              </p14:cNvPr>
              <p14:cNvContentPartPr/>
              <p14:nvPr/>
            </p14:nvContentPartPr>
            <p14:xfrm>
              <a:off x="6919209" y="716597"/>
              <a:ext cx="1754640" cy="8503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4BF964F-0D53-43F1-B550-D66643F9D70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01569" y="698957"/>
                <a:ext cx="1790280" cy="88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3423180-4ED8-483C-8D18-8A7523204C60}"/>
              </a:ext>
            </a:extLst>
          </p:cNvPr>
          <p:cNvGrpSpPr/>
          <p:nvPr/>
        </p:nvGrpSpPr>
        <p:grpSpPr>
          <a:xfrm>
            <a:off x="8666649" y="702197"/>
            <a:ext cx="77040" cy="163440"/>
            <a:chOff x="8666649" y="702197"/>
            <a:chExt cx="770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9F0BF8F-6145-4C01-8557-88EFEFF8F738}"/>
                    </a:ext>
                  </a:extLst>
                </p14:cNvPr>
                <p14:cNvContentPartPr/>
                <p14:nvPr/>
              </p14:nvContentPartPr>
              <p14:xfrm>
                <a:off x="8672769" y="731357"/>
                <a:ext cx="39240" cy="20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9F0BF8F-6145-4C01-8557-88EFEFF8F7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54769" y="713717"/>
                  <a:ext cx="74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9F7378-FA6C-4AD2-8C16-7A35CD5E7885}"/>
                    </a:ext>
                  </a:extLst>
                </p14:cNvPr>
                <p14:cNvContentPartPr/>
                <p14:nvPr/>
              </p14:nvContentPartPr>
              <p14:xfrm>
                <a:off x="8741169" y="826757"/>
                <a:ext cx="2520" cy="38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9F7378-FA6C-4AD2-8C16-7A35CD5E78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23169" y="808757"/>
                  <a:ext cx="38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3BA5067-D597-4D8C-91E2-EA934640FE9E}"/>
                    </a:ext>
                  </a:extLst>
                </p14:cNvPr>
                <p14:cNvContentPartPr/>
                <p14:nvPr/>
              </p14:nvContentPartPr>
              <p14:xfrm>
                <a:off x="8666649" y="702197"/>
                <a:ext cx="30600" cy="19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3BA5067-D597-4D8C-91E2-EA934640FE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49009" y="684557"/>
                  <a:ext cx="662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A07415-64AE-4B82-9168-32DF629CEF3B}"/>
                  </a:ext>
                </a:extLst>
              </p14:cNvPr>
              <p14:cNvContentPartPr/>
              <p14:nvPr/>
            </p14:nvContentPartPr>
            <p14:xfrm>
              <a:off x="6894369" y="1556837"/>
              <a:ext cx="47520" cy="66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A07415-64AE-4B82-9168-32DF629CEF3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876369" y="1538837"/>
                <a:ext cx="8316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273AB4A-CA9B-49A2-90CB-DB84BD9FE27A}"/>
              </a:ext>
            </a:extLst>
          </p:cNvPr>
          <p:cNvGrpSpPr/>
          <p:nvPr/>
        </p:nvGrpSpPr>
        <p:grpSpPr>
          <a:xfrm>
            <a:off x="4638969" y="980117"/>
            <a:ext cx="2279880" cy="828000"/>
            <a:chOff x="4638969" y="980117"/>
            <a:chExt cx="227988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8142EB-69FF-4A75-BFE2-7D641C2DDA8A}"/>
                    </a:ext>
                  </a:extLst>
                </p14:cNvPr>
                <p14:cNvContentPartPr/>
                <p14:nvPr/>
              </p14:nvContentPartPr>
              <p14:xfrm>
                <a:off x="6917049" y="1775717"/>
                <a:ext cx="1800" cy="32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8142EB-69FF-4A75-BFE2-7D641C2DDA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99409" y="1758077"/>
                  <a:ext cx="37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B24B5A2-F5ED-4062-B55B-758039CCB9CF}"/>
                    </a:ext>
                  </a:extLst>
                </p14:cNvPr>
                <p14:cNvContentPartPr/>
                <p14:nvPr/>
              </p14:nvContentPartPr>
              <p14:xfrm>
                <a:off x="5013009" y="1684997"/>
                <a:ext cx="3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B24B5A2-F5ED-4062-B55B-758039CCB9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5009" y="16669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F56A10-3925-42AD-81A3-A727079AFEB3}"/>
                    </a:ext>
                  </a:extLst>
                </p14:cNvPr>
                <p14:cNvContentPartPr/>
                <p14:nvPr/>
              </p14:nvContentPartPr>
              <p14:xfrm>
                <a:off x="5203809" y="1699037"/>
                <a:ext cx="375120" cy="32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F56A10-3925-42AD-81A3-A727079AFE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86169" y="1681397"/>
                  <a:ext cx="410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0F35CF-785E-4437-A29A-EDA7AB3465A9}"/>
                    </a:ext>
                  </a:extLst>
                </p14:cNvPr>
                <p14:cNvContentPartPr/>
                <p14:nvPr/>
              </p14:nvContentPartPr>
              <p14:xfrm>
                <a:off x="5722209" y="1634237"/>
                <a:ext cx="654120" cy="65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0F35CF-785E-4437-A29A-EDA7AB3465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04569" y="1616237"/>
                  <a:ext cx="689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F1ED348-CB64-4E38-AA13-5949DAB4CA4E}"/>
                    </a:ext>
                  </a:extLst>
                </p14:cNvPr>
                <p14:cNvContentPartPr/>
                <p14:nvPr/>
              </p14:nvContentPartPr>
              <p14:xfrm>
                <a:off x="6615369" y="1634237"/>
                <a:ext cx="198360" cy="7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F1ED348-CB64-4E38-AA13-5949DAB4CA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97369" y="1616237"/>
                  <a:ext cx="234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79EC19-2C99-4538-BFB1-91C7980FD8AF}"/>
                    </a:ext>
                  </a:extLst>
                </p14:cNvPr>
                <p14:cNvContentPartPr/>
                <p14:nvPr/>
              </p14:nvContentPartPr>
              <p14:xfrm>
                <a:off x="4638969" y="1521197"/>
                <a:ext cx="232200" cy="21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79EC19-2C99-4538-BFB1-91C7980FD8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20969" y="1503557"/>
                  <a:ext cx="267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F6572E2-7EC1-4FA1-9493-10F4CD210250}"/>
                    </a:ext>
                  </a:extLst>
                </p14:cNvPr>
                <p14:cNvContentPartPr/>
                <p14:nvPr/>
              </p14:nvContentPartPr>
              <p14:xfrm>
                <a:off x="5366529" y="980117"/>
                <a:ext cx="1539720" cy="727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F6572E2-7EC1-4FA1-9493-10F4CD2102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48889" y="962477"/>
                  <a:ext cx="1575360" cy="76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6A04B0D-C387-41BC-A905-82E9DBFF43FE}"/>
              </a:ext>
            </a:extLst>
          </p:cNvPr>
          <p:cNvGrpSpPr/>
          <p:nvPr/>
        </p:nvGrpSpPr>
        <p:grpSpPr>
          <a:xfrm>
            <a:off x="3985929" y="3229037"/>
            <a:ext cx="178560" cy="202680"/>
            <a:chOff x="3985929" y="3229037"/>
            <a:chExt cx="17856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8A8D49C-14AB-40D3-B8D2-97F3612E14C7}"/>
                    </a:ext>
                  </a:extLst>
                </p14:cNvPr>
                <p14:cNvContentPartPr/>
                <p14:nvPr/>
              </p14:nvContentPartPr>
              <p14:xfrm>
                <a:off x="4002849" y="3316517"/>
                <a:ext cx="148320" cy="101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8A8D49C-14AB-40D3-B8D2-97F3612E14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85209" y="3298517"/>
                  <a:ext cx="183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6964E51-FAAC-469E-86CD-006EA9BDAD89}"/>
                    </a:ext>
                  </a:extLst>
                </p14:cNvPr>
                <p14:cNvContentPartPr/>
                <p14:nvPr/>
              </p14:nvContentPartPr>
              <p14:xfrm>
                <a:off x="3985929" y="3229037"/>
                <a:ext cx="178560" cy="202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6964E51-FAAC-469E-86CD-006EA9BDAD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67929" y="3211397"/>
                  <a:ext cx="21420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FAF6493-4224-4701-8B04-C4314E75B73F}"/>
                  </a:ext>
                </a:extLst>
              </p14:cNvPr>
              <p14:cNvContentPartPr/>
              <p14:nvPr/>
            </p14:nvContentPartPr>
            <p14:xfrm>
              <a:off x="1034289" y="3112397"/>
              <a:ext cx="2612880" cy="727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FAF6493-4224-4701-8B04-C4314E75B73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16649" y="3094397"/>
                <a:ext cx="2648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A087A4F-7521-4EFF-98BF-C1F7F8739A51}"/>
                  </a:ext>
                </a:extLst>
              </p14:cNvPr>
              <p14:cNvContentPartPr/>
              <p14:nvPr/>
            </p14:nvContentPartPr>
            <p14:xfrm>
              <a:off x="2178369" y="1755917"/>
              <a:ext cx="36000" cy="1748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A087A4F-7521-4EFF-98BF-C1F7F8739A5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60729" y="1738277"/>
                <a:ext cx="71640" cy="17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B21B18B-74D2-4ACB-A971-DFA54CCF5410}"/>
                  </a:ext>
                </a:extLst>
              </p14:cNvPr>
              <p14:cNvContentPartPr/>
              <p14:nvPr/>
            </p14:nvContentPartPr>
            <p14:xfrm>
              <a:off x="2137689" y="1617317"/>
              <a:ext cx="206640" cy="1796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B21B18B-74D2-4ACB-A971-DFA54CCF541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120049" y="1599677"/>
                <a:ext cx="242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82EE9B2-C8A7-40B2-8B8A-3ED536A6EC7C}"/>
                  </a:ext>
                </a:extLst>
              </p14:cNvPr>
              <p14:cNvContentPartPr/>
              <p14:nvPr/>
            </p14:nvContentPartPr>
            <p14:xfrm>
              <a:off x="1591929" y="1745837"/>
              <a:ext cx="1578960" cy="1090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82EE9B2-C8A7-40B2-8B8A-3ED536A6EC7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74289" y="1728197"/>
                <a:ext cx="161460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312C863-17BB-4D94-AEB3-E605F5DDAAD1}"/>
                  </a:ext>
                </a:extLst>
              </p14:cNvPr>
              <p14:cNvContentPartPr/>
              <p14:nvPr/>
            </p14:nvContentPartPr>
            <p14:xfrm>
              <a:off x="3583089" y="2929877"/>
              <a:ext cx="153360" cy="346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312C863-17BB-4D94-AEB3-E605F5DDAAD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565089" y="2911877"/>
                <a:ext cx="1890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099B9A3-9655-4FBD-BC00-C7143EBDE5FF}"/>
                  </a:ext>
                </a:extLst>
              </p14:cNvPr>
              <p14:cNvContentPartPr/>
              <p14:nvPr/>
            </p14:nvContentPartPr>
            <p14:xfrm>
              <a:off x="1588689" y="2106197"/>
              <a:ext cx="1080" cy="47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099B9A3-9655-4FBD-BC00-C7143EBDE5F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570689" y="2088557"/>
                <a:ext cx="36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30C87E9-E42F-4201-BBF0-432E16339839}"/>
                  </a:ext>
                </a:extLst>
              </p14:cNvPr>
              <p14:cNvContentPartPr/>
              <p14:nvPr/>
            </p14:nvContentPartPr>
            <p14:xfrm>
              <a:off x="1584369" y="2283677"/>
              <a:ext cx="14040" cy="2653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30C87E9-E42F-4201-BBF0-432E1633983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566729" y="2266037"/>
                <a:ext cx="49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6F59D67-B954-4CE0-BC42-720B6507BDCF}"/>
                  </a:ext>
                </a:extLst>
              </p14:cNvPr>
              <p14:cNvContentPartPr/>
              <p14:nvPr/>
            </p14:nvContentPartPr>
            <p14:xfrm>
              <a:off x="1604889" y="2744837"/>
              <a:ext cx="27720" cy="194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6F59D67-B954-4CE0-BC42-720B6507BDC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87249" y="2726837"/>
                <a:ext cx="63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63DFD14-9218-4CD7-9F5D-97A27BA5FDA4}"/>
                  </a:ext>
                </a:extLst>
              </p14:cNvPr>
              <p14:cNvContentPartPr/>
              <p14:nvPr/>
            </p14:nvContentPartPr>
            <p14:xfrm>
              <a:off x="1601289" y="2987117"/>
              <a:ext cx="23400" cy="197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63DFD14-9218-4CD7-9F5D-97A27BA5FDA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583649" y="2969477"/>
                <a:ext cx="590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03386D0-B4BA-4FDD-AEB2-101059548F53}"/>
                  </a:ext>
                </a:extLst>
              </p14:cNvPr>
              <p14:cNvContentPartPr/>
              <p14:nvPr/>
            </p14:nvContentPartPr>
            <p14:xfrm>
              <a:off x="1473129" y="3443957"/>
              <a:ext cx="115920" cy="28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03386D0-B4BA-4FDD-AEB2-101059548F5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455129" y="3425957"/>
                <a:ext cx="1515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2951FC3-4FD4-4879-84F3-70124BE5DF2F}"/>
                  </a:ext>
                </a:extLst>
              </p14:cNvPr>
              <p14:cNvContentPartPr/>
              <p14:nvPr/>
            </p14:nvContentPartPr>
            <p14:xfrm>
              <a:off x="1581129" y="3367277"/>
              <a:ext cx="84240" cy="1954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2951FC3-4FD4-4879-84F3-70124BE5DF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563129" y="3349277"/>
                <a:ext cx="1198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9B1BB21-1057-4595-9DB5-600176810BFD}"/>
                  </a:ext>
                </a:extLst>
              </p14:cNvPr>
              <p14:cNvContentPartPr/>
              <p14:nvPr/>
            </p14:nvContentPartPr>
            <p14:xfrm>
              <a:off x="1600929" y="3340637"/>
              <a:ext cx="123480" cy="262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9B1BB21-1057-4595-9DB5-600176810BF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583289" y="3322637"/>
                <a:ext cx="159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379128E-088F-4C35-83B9-9A7C074ED9B7}"/>
                  </a:ext>
                </a:extLst>
              </p14:cNvPr>
              <p14:cNvContentPartPr/>
              <p14:nvPr/>
            </p14:nvContentPartPr>
            <p14:xfrm>
              <a:off x="3068649" y="2500397"/>
              <a:ext cx="39600" cy="6282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379128E-088F-4C35-83B9-9A7C074ED9B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051009" y="2482397"/>
                <a:ext cx="7524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971B5B0-966B-4E83-9F20-8430123B3B9F}"/>
                  </a:ext>
                </a:extLst>
              </p14:cNvPr>
              <p14:cNvContentPartPr/>
              <p14:nvPr/>
            </p14:nvContentPartPr>
            <p14:xfrm>
              <a:off x="3015729" y="3327677"/>
              <a:ext cx="110880" cy="221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971B5B0-966B-4E83-9F20-8430123B3B9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998089" y="3309677"/>
                <a:ext cx="146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644250C-3D2A-48B0-A52A-3AAF76AE3221}"/>
                  </a:ext>
                </a:extLst>
              </p14:cNvPr>
              <p14:cNvContentPartPr/>
              <p14:nvPr/>
            </p14:nvContentPartPr>
            <p14:xfrm>
              <a:off x="3035529" y="3307157"/>
              <a:ext cx="189360" cy="43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644250C-3D2A-48B0-A52A-3AAF76AE322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017889" y="3289157"/>
                <a:ext cx="2250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77267EB-A1C6-454A-99E0-293D7E3B059A}"/>
                  </a:ext>
                </a:extLst>
              </p14:cNvPr>
              <p14:cNvContentPartPr/>
              <p14:nvPr/>
            </p14:nvContentPartPr>
            <p14:xfrm>
              <a:off x="2302929" y="1262357"/>
              <a:ext cx="155160" cy="608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77267EB-A1C6-454A-99E0-293D7E3B059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284929" y="1244357"/>
                <a:ext cx="190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99895C0-DFF2-48FD-B2FA-05CCEF57BA06}"/>
                  </a:ext>
                </a:extLst>
              </p14:cNvPr>
              <p14:cNvContentPartPr/>
              <p14:nvPr/>
            </p14:nvContentPartPr>
            <p14:xfrm>
              <a:off x="2426409" y="1219157"/>
              <a:ext cx="90360" cy="344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99895C0-DFF2-48FD-B2FA-05CCEF57BA0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408769" y="1201157"/>
                <a:ext cx="12600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953238A-C332-4C68-9CDA-BFD35F0F1E98}"/>
              </a:ext>
            </a:extLst>
          </p:cNvPr>
          <p:cNvGrpSpPr/>
          <p:nvPr/>
        </p:nvGrpSpPr>
        <p:grpSpPr>
          <a:xfrm>
            <a:off x="2810889" y="1595357"/>
            <a:ext cx="271440" cy="723600"/>
            <a:chOff x="2810889" y="1595357"/>
            <a:chExt cx="27144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823CC69-B50C-45D9-92F4-8A838DFC79E9}"/>
                    </a:ext>
                  </a:extLst>
                </p14:cNvPr>
                <p14:cNvContentPartPr/>
                <p14:nvPr/>
              </p14:nvContentPartPr>
              <p14:xfrm>
                <a:off x="3034449" y="1907477"/>
                <a:ext cx="6480" cy="36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823CC69-B50C-45D9-92F4-8A838DFC79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16449" y="1889837"/>
                  <a:ext cx="42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F58A619-C6BF-47B7-A08D-098D9D62C685}"/>
                    </a:ext>
                  </a:extLst>
                </p14:cNvPr>
                <p14:cNvContentPartPr/>
                <p14:nvPr/>
              </p14:nvContentPartPr>
              <p14:xfrm>
                <a:off x="3079089" y="2174957"/>
                <a:ext cx="3240" cy="144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F58A619-C6BF-47B7-A08D-098D9D62C6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61089" y="2156957"/>
                  <a:ext cx="38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037557A-4C17-41F1-95CF-2FE639267263}"/>
                    </a:ext>
                  </a:extLst>
                </p14:cNvPr>
                <p14:cNvContentPartPr/>
                <p14:nvPr/>
              </p14:nvContentPartPr>
              <p14:xfrm>
                <a:off x="2853369" y="1595357"/>
                <a:ext cx="88560" cy="429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037557A-4C17-41F1-95CF-2FE63926726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35369" y="1577717"/>
                  <a:ext cx="124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85A567-8362-49A9-AD9B-765EA49EA6A5}"/>
                    </a:ext>
                  </a:extLst>
                </p14:cNvPr>
                <p14:cNvContentPartPr/>
                <p14:nvPr/>
              </p14:nvContentPartPr>
              <p14:xfrm>
                <a:off x="2810889" y="1918277"/>
                <a:ext cx="163800" cy="128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85A567-8362-49A9-AD9B-765EA49EA6A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92889" y="1900277"/>
                  <a:ext cx="1994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210F7D3-EE40-4419-BAE2-939A695787ED}"/>
              </a:ext>
            </a:extLst>
          </p:cNvPr>
          <p:cNvGrpSpPr/>
          <p:nvPr/>
        </p:nvGrpSpPr>
        <p:grpSpPr>
          <a:xfrm>
            <a:off x="2786409" y="1134197"/>
            <a:ext cx="1706400" cy="310320"/>
            <a:chOff x="2786409" y="1134197"/>
            <a:chExt cx="17064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BF77A7C-974A-46EF-B46A-33141F61E420}"/>
                    </a:ext>
                  </a:extLst>
                </p14:cNvPr>
                <p14:cNvContentPartPr/>
                <p14:nvPr/>
              </p14:nvContentPartPr>
              <p14:xfrm>
                <a:off x="2786409" y="1260197"/>
                <a:ext cx="136800" cy="183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BF77A7C-974A-46EF-B46A-33141F61E42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68769" y="1242197"/>
                  <a:ext cx="172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3399034-2E86-4EF7-BFDA-0E5A96A7B935}"/>
                    </a:ext>
                  </a:extLst>
                </p14:cNvPr>
                <p14:cNvContentPartPr/>
                <p14:nvPr/>
              </p14:nvContentPartPr>
              <p14:xfrm>
                <a:off x="3009609" y="1345157"/>
                <a:ext cx="110520" cy="99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3399034-2E86-4EF7-BFDA-0E5A96A7B93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91609" y="1327517"/>
                  <a:ext cx="14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91F7BEF-F020-4BFE-803D-669F92245628}"/>
                    </a:ext>
                  </a:extLst>
                </p14:cNvPr>
                <p14:cNvContentPartPr/>
                <p14:nvPr/>
              </p14:nvContentPartPr>
              <p14:xfrm>
                <a:off x="3231729" y="1187117"/>
                <a:ext cx="78120" cy="84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91F7BEF-F020-4BFE-803D-669F9224562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13729" y="1169117"/>
                  <a:ext cx="113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6E77680-52A6-474F-B633-FF0BE455D0E4}"/>
                    </a:ext>
                  </a:extLst>
                </p14:cNvPr>
                <p14:cNvContentPartPr/>
                <p14:nvPr/>
              </p14:nvContentPartPr>
              <p14:xfrm>
                <a:off x="3708729" y="1201517"/>
                <a:ext cx="95760" cy="211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6E77680-52A6-474F-B633-FF0BE455D0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91089" y="1183877"/>
                  <a:ext cx="131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FCDC1F7-7487-49A8-8F21-4747D6762F8F}"/>
                    </a:ext>
                  </a:extLst>
                </p14:cNvPr>
                <p14:cNvContentPartPr/>
                <p14:nvPr/>
              </p14:nvContentPartPr>
              <p14:xfrm>
                <a:off x="3891609" y="1247597"/>
                <a:ext cx="162000" cy="150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FCDC1F7-7487-49A8-8F21-4747D6762F8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73609" y="1229597"/>
                  <a:ext cx="197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5B66E30-BE45-4AE8-AF51-4251B950A236}"/>
                    </a:ext>
                  </a:extLst>
                </p14:cNvPr>
                <p14:cNvContentPartPr/>
                <p14:nvPr/>
              </p14:nvContentPartPr>
              <p14:xfrm>
                <a:off x="4165209" y="1228877"/>
                <a:ext cx="106200" cy="1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5B66E30-BE45-4AE8-AF51-4251B950A2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47569" y="1211237"/>
                  <a:ext cx="141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34482C1-B8B5-45B2-9E4F-B36D510584B0}"/>
                    </a:ext>
                  </a:extLst>
                </p14:cNvPr>
                <p14:cNvContentPartPr/>
                <p14:nvPr/>
              </p14:nvContentPartPr>
              <p14:xfrm>
                <a:off x="3404169" y="1305557"/>
                <a:ext cx="201960" cy="1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34482C1-B8B5-45B2-9E4F-B36D510584B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86529" y="1287917"/>
                  <a:ext cx="237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07F7088-E2D6-4E90-89C9-4F585484B5B8}"/>
                    </a:ext>
                  </a:extLst>
                </p14:cNvPr>
                <p14:cNvContentPartPr/>
                <p14:nvPr/>
              </p14:nvContentPartPr>
              <p14:xfrm>
                <a:off x="3507849" y="1171997"/>
                <a:ext cx="11520" cy="232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07F7088-E2D6-4E90-89C9-4F585484B5B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90209" y="1153997"/>
                  <a:ext cx="47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2C9BA6-1FC7-4E57-AFA1-57AA89FB0DED}"/>
                    </a:ext>
                  </a:extLst>
                </p14:cNvPr>
                <p14:cNvContentPartPr/>
                <p14:nvPr/>
              </p14:nvContentPartPr>
              <p14:xfrm>
                <a:off x="4203009" y="1134197"/>
                <a:ext cx="24480" cy="220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2C9BA6-1FC7-4E57-AFA1-57AA89FB0DE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85369" y="1116557"/>
                  <a:ext cx="60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0914D92-1EA6-4983-87E0-4F5A4A744D07}"/>
                    </a:ext>
                  </a:extLst>
                </p14:cNvPr>
                <p14:cNvContentPartPr/>
                <p14:nvPr/>
              </p14:nvContentPartPr>
              <p14:xfrm>
                <a:off x="4396329" y="1171277"/>
                <a:ext cx="96480" cy="266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0914D92-1EA6-4983-87E0-4F5A4A744D0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78329" y="1153637"/>
                  <a:ext cx="13212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C3BAE6-B957-409F-ADCB-98CB33FDDA3D}"/>
                  </a:ext>
                </a:extLst>
              </p14:cNvPr>
              <p14:cNvContentPartPr/>
              <p14:nvPr/>
            </p14:nvContentPartPr>
            <p14:xfrm>
              <a:off x="5412249" y="2413277"/>
              <a:ext cx="10080" cy="36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C3BAE6-B957-409F-ADCB-98CB33FDDA3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394609" y="2395277"/>
                <a:ext cx="45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663E527-E0EE-4313-9593-39871F629397}"/>
                  </a:ext>
                </a:extLst>
              </p14:cNvPr>
              <p14:cNvContentPartPr/>
              <p14:nvPr/>
            </p14:nvContentPartPr>
            <p14:xfrm>
              <a:off x="6862689" y="1640357"/>
              <a:ext cx="10800" cy="64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663E527-E0EE-4313-9593-39871F62939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845049" y="1622357"/>
                <a:ext cx="4644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A6578-5F65-4611-BB62-672FCAB5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B5B380-8DDF-476A-AC32-2D374A4086E8}"/>
              </a:ext>
            </a:extLst>
          </p:cNvPr>
          <p:cNvGrpSpPr/>
          <p:nvPr/>
        </p:nvGrpSpPr>
        <p:grpSpPr>
          <a:xfrm>
            <a:off x="151569" y="277037"/>
            <a:ext cx="592560" cy="459720"/>
            <a:chOff x="151569" y="277037"/>
            <a:chExt cx="59256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79AB38-8C9F-40C9-88BE-11B6A838F39E}"/>
                    </a:ext>
                  </a:extLst>
                </p14:cNvPr>
                <p14:cNvContentPartPr/>
                <p14:nvPr/>
              </p14:nvContentPartPr>
              <p14:xfrm>
                <a:off x="284409" y="277037"/>
                <a:ext cx="151920" cy="317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79AB38-8C9F-40C9-88BE-11B6A838F3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769" y="259037"/>
                  <a:ext cx="187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E8ACA6-6BF3-46B9-8634-BFCCC4D353E4}"/>
                    </a:ext>
                  </a:extLst>
                </p14:cNvPr>
                <p14:cNvContentPartPr/>
                <p14:nvPr/>
              </p14:nvContentPartPr>
              <p14:xfrm>
                <a:off x="568449" y="316277"/>
                <a:ext cx="175680" cy="27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E8ACA6-6BF3-46B9-8634-BFCCC4D353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449" y="298637"/>
                  <a:ext cx="211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73EA1B-1AD5-46C3-A760-D0E091D0C824}"/>
                    </a:ext>
                  </a:extLst>
                </p14:cNvPr>
                <p14:cNvContentPartPr/>
                <p14:nvPr/>
              </p14:nvContentPartPr>
              <p14:xfrm>
                <a:off x="151569" y="710837"/>
                <a:ext cx="540000" cy="2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73EA1B-1AD5-46C3-A760-D0E091D0C8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29" y="692837"/>
                  <a:ext cx="57564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AAE509-CC66-420D-80DF-A26B404EF798}"/>
                  </a:ext>
                </a:extLst>
              </p14:cNvPr>
              <p14:cNvContentPartPr/>
              <p14:nvPr/>
            </p14:nvContentPartPr>
            <p14:xfrm>
              <a:off x="1205649" y="750797"/>
              <a:ext cx="245880" cy="30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AAE509-CC66-420D-80DF-A26B404EF7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7649" y="732797"/>
                <a:ext cx="281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58409D-9667-466B-AE5D-EBE9AF5022FA}"/>
                  </a:ext>
                </a:extLst>
              </p14:cNvPr>
              <p14:cNvContentPartPr/>
              <p14:nvPr/>
            </p14:nvContentPartPr>
            <p14:xfrm>
              <a:off x="1172889" y="1605437"/>
              <a:ext cx="170640" cy="342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58409D-9667-466B-AE5D-EBE9AF5022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4889" y="1587797"/>
                <a:ext cx="20628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9652E92-E432-4EAC-B850-5C9D4F1A19E3}"/>
              </a:ext>
            </a:extLst>
          </p:cNvPr>
          <p:cNvGrpSpPr/>
          <p:nvPr/>
        </p:nvGrpSpPr>
        <p:grpSpPr>
          <a:xfrm>
            <a:off x="4824369" y="333557"/>
            <a:ext cx="3711960" cy="2417040"/>
            <a:chOff x="4824369" y="333557"/>
            <a:chExt cx="3711960" cy="24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E3DB7D-06F1-4468-A166-FEECAAA35AE7}"/>
                    </a:ext>
                  </a:extLst>
                </p14:cNvPr>
                <p14:cNvContentPartPr/>
                <p14:nvPr/>
              </p14:nvContentPartPr>
              <p14:xfrm>
                <a:off x="5171049" y="536597"/>
                <a:ext cx="55440" cy="176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E3DB7D-06F1-4468-A166-FEECAAA35A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3049" y="518597"/>
                  <a:ext cx="91080" cy="18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B7C90E-D7C5-4F0B-8804-C4CBFF6C93E7}"/>
                    </a:ext>
                  </a:extLst>
                </p14:cNvPr>
                <p14:cNvContentPartPr/>
                <p14:nvPr/>
              </p14:nvContentPartPr>
              <p14:xfrm>
                <a:off x="5272569" y="2154077"/>
                <a:ext cx="3000960" cy="12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B7C90E-D7C5-4F0B-8804-C4CBFF6C93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4929" y="2136077"/>
                  <a:ext cx="303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7E4E48-A46C-44A8-802F-C87FF53C1033}"/>
                    </a:ext>
                  </a:extLst>
                </p14:cNvPr>
                <p14:cNvContentPartPr/>
                <p14:nvPr/>
              </p14:nvContentPartPr>
              <p14:xfrm>
                <a:off x="8102529" y="2077757"/>
                <a:ext cx="213480" cy="29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7E4E48-A46C-44A8-802F-C87FF53C10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4529" y="2060117"/>
                  <a:ext cx="249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F949DD-6C8F-4747-958D-F3963B8EDBB5}"/>
                    </a:ext>
                  </a:extLst>
                </p14:cNvPr>
                <p14:cNvContentPartPr/>
                <p14:nvPr/>
              </p14:nvContentPartPr>
              <p14:xfrm>
                <a:off x="5082129" y="499517"/>
                <a:ext cx="204480" cy="11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F949DD-6C8F-4747-958D-F3963B8EDB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4489" y="481877"/>
                  <a:ext cx="240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EED98B-91AC-49B1-811B-CA038F553EE9}"/>
                    </a:ext>
                  </a:extLst>
                </p14:cNvPr>
                <p14:cNvContentPartPr/>
                <p14:nvPr/>
              </p14:nvContentPartPr>
              <p14:xfrm>
                <a:off x="5203089" y="895517"/>
                <a:ext cx="1663560" cy="137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EED98B-91AC-49B1-811B-CA038F553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5089" y="877517"/>
                  <a:ext cx="1699200" cy="14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F64D23-1A52-4EBA-8025-948AC6480179}"/>
                    </a:ext>
                  </a:extLst>
                </p14:cNvPr>
                <p14:cNvContentPartPr/>
                <p14:nvPr/>
              </p14:nvContentPartPr>
              <p14:xfrm>
                <a:off x="6756129" y="778517"/>
                <a:ext cx="195120" cy="18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F64D23-1A52-4EBA-8025-948AC64801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8489" y="760517"/>
                  <a:ext cx="230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9E1DA7-AC71-4B4D-A33A-0D272C464B3D}"/>
                    </a:ext>
                  </a:extLst>
                </p14:cNvPr>
                <p14:cNvContentPartPr/>
                <p14:nvPr/>
              </p14:nvContentPartPr>
              <p14:xfrm>
                <a:off x="4993569" y="2460797"/>
                <a:ext cx="195120" cy="28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9E1DA7-AC71-4B4D-A33A-0D272C464B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75569" y="2442797"/>
                  <a:ext cx="230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ED17C5-8934-4F20-A2E4-0B6FE7A59B89}"/>
                    </a:ext>
                  </a:extLst>
                </p14:cNvPr>
                <p14:cNvContentPartPr/>
                <p14:nvPr/>
              </p14:nvContentPartPr>
              <p14:xfrm>
                <a:off x="8323569" y="2564117"/>
                <a:ext cx="212760" cy="15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ED17C5-8934-4F20-A2E4-0B6FE7A59B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05929" y="2546117"/>
                  <a:ext cx="248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8744C4-ED70-4912-B00F-C11279003DA8}"/>
                    </a:ext>
                  </a:extLst>
                </p14:cNvPr>
                <p14:cNvContentPartPr/>
                <p14:nvPr/>
              </p14:nvContentPartPr>
              <p14:xfrm>
                <a:off x="7112529" y="607877"/>
                <a:ext cx="281520" cy="35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8744C4-ED70-4912-B00F-C11279003D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94529" y="589877"/>
                  <a:ext cx="317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5CA8BC-3B7F-4269-A015-77157C5432E6}"/>
                    </a:ext>
                  </a:extLst>
                </p14:cNvPr>
                <p14:cNvContentPartPr/>
                <p14:nvPr/>
              </p14:nvContentPartPr>
              <p14:xfrm>
                <a:off x="4824369" y="333557"/>
                <a:ext cx="142920" cy="50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5CA8BC-3B7F-4269-A015-77157C5432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06729" y="315917"/>
                  <a:ext cx="178560" cy="54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446F5A-DB75-4312-8337-9150BC720CF2}"/>
              </a:ext>
            </a:extLst>
          </p:cNvPr>
          <p:cNvGrpSpPr/>
          <p:nvPr/>
        </p:nvGrpSpPr>
        <p:grpSpPr>
          <a:xfrm>
            <a:off x="6174729" y="1385117"/>
            <a:ext cx="1311840" cy="385200"/>
            <a:chOff x="6174729" y="1385117"/>
            <a:chExt cx="131184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F5F5F7-027D-4AB5-86D6-E3CAF4DE28E3}"/>
                    </a:ext>
                  </a:extLst>
                </p14:cNvPr>
                <p14:cNvContentPartPr/>
                <p14:nvPr/>
              </p14:nvContentPartPr>
              <p14:xfrm>
                <a:off x="6174729" y="1391237"/>
                <a:ext cx="454680" cy="37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F5F5F7-027D-4AB5-86D6-E3CAF4DE28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56729" y="1373237"/>
                  <a:ext cx="490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75C1E0-E141-47C2-B3E1-1D2368B26994}"/>
                    </a:ext>
                  </a:extLst>
                </p14:cNvPr>
                <p14:cNvContentPartPr/>
                <p14:nvPr/>
              </p14:nvContentPartPr>
              <p14:xfrm>
                <a:off x="6676569" y="1385117"/>
                <a:ext cx="810000" cy="1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75C1E0-E141-47C2-B3E1-1D2368B269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8569" y="1367117"/>
                  <a:ext cx="845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61B492-874B-49B8-A2B8-345F85DAA240}"/>
                    </a:ext>
                  </a:extLst>
                </p14:cNvPr>
                <p14:cNvContentPartPr/>
                <p14:nvPr/>
              </p14:nvContentPartPr>
              <p14:xfrm>
                <a:off x="6274449" y="1714157"/>
                <a:ext cx="964080" cy="4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61B492-874B-49B8-A2B8-345F85DAA2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6449" y="1696517"/>
                  <a:ext cx="99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8C1D59-8338-4054-A19C-90912395F3AC}"/>
                    </a:ext>
                  </a:extLst>
                </p14:cNvPr>
                <p14:cNvContentPartPr/>
                <p14:nvPr/>
              </p14:nvContentPartPr>
              <p14:xfrm>
                <a:off x="7203969" y="1407077"/>
                <a:ext cx="274680" cy="29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8C1D59-8338-4054-A19C-90912395F3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85969" y="1389437"/>
                  <a:ext cx="310320" cy="32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F0B420-DE52-423D-A664-131797158604}"/>
                  </a:ext>
                </a:extLst>
              </p14:cNvPr>
              <p14:cNvContentPartPr/>
              <p14:nvPr/>
            </p14:nvContentPartPr>
            <p14:xfrm>
              <a:off x="8310609" y="2531357"/>
              <a:ext cx="114480" cy="20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F0B420-DE52-423D-A664-1317971586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92969" y="2513357"/>
                <a:ext cx="15012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A207FA2-D600-467F-88A5-71E4FCA52349}"/>
              </a:ext>
            </a:extLst>
          </p:cNvPr>
          <p:cNvGrpSpPr/>
          <p:nvPr/>
        </p:nvGrpSpPr>
        <p:grpSpPr>
          <a:xfrm>
            <a:off x="4726089" y="3017717"/>
            <a:ext cx="3472200" cy="1752480"/>
            <a:chOff x="4726089" y="3017717"/>
            <a:chExt cx="3472200" cy="17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4DD9A5-EC23-427F-B076-4BD5C77A9DFE}"/>
                    </a:ext>
                  </a:extLst>
                </p14:cNvPr>
                <p14:cNvContentPartPr/>
                <p14:nvPr/>
              </p14:nvContentPartPr>
              <p14:xfrm>
                <a:off x="5173209" y="3306077"/>
                <a:ext cx="53280" cy="1113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4DD9A5-EC23-427F-B076-4BD5C77A9D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5209" y="3288077"/>
                  <a:ext cx="8892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72F4A2-D9B4-44E0-8739-901F229ED980}"/>
                    </a:ext>
                  </a:extLst>
                </p14:cNvPr>
                <p14:cNvContentPartPr/>
                <p14:nvPr/>
              </p14:nvContentPartPr>
              <p14:xfrm>
                <a:off x="5043969" y="3312197"/>
                <a:ext cx="286200" cy="11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72F4A2-D9B4-44E0-8739-901F229ED9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5969" y="3294197"/>
                  <a:ext cx="321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F2F83F-CDEE-4A9C-8717-FE54B0725618}"/>
                    </a:ext>
                  </a:extLst>
                </p14:cNvPr>
                <p14:cNvContentPartPr/>
                <p14:nvPr/>
              </p14:nvContentPartPr>
              <p14:xfrm>
                <a:off x="5183289" y="4362677"/>
                <a:ext cx="2516400" cy="11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F2F83F-CDEE-4A9C-8717-FE54B07256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5649" y="4344677"/>
                  <a:ext cx="2552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8D1C8E-C0A8-4194-8F4A-F46866B2FC55}"/>
                    </a:ext>
                  </a:extLst>
                </p14:cNvPr>
                <p14:cNvContentPartPr/>
                <p14:nvPr/>
              </p14:nvContentPartPr>
              <p14:xfrm>
                <a:off x="7569009" y="4259357"/>
                <a:ext cx="190440" cy="26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8D1C8E-C0A8-4194-8F4A-F46866B2FC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51009" y="4241357"/>
                  <a:ext cx="226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0F551E-F4BF-4618-A77C-3AAF53A0DB31}"/>
                    </a:ext>
                  </a:extLst>
                </p14:cNvPr>
                <p14:cNvContentPartPr/>
                <p14:nvPr/>
              </p14:nvContentPartPr>
              <p14:xfrm>
                <a:off x="4891329" y="4547357"/>
                <a:ext cx="188640" cy="22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0F551E-F4BF-4618-A77C-3AAF53A0DB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3329" y="4529357"/>
                  <a:ext cx="224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C4E287-79DA-41B5-85ED-8EBB63E31B74}"/>
                    </a:ext>
                  </a:extLst>
                </p14:cNvPr>
                <p14:cNvContentPartPr/>
                <p14:nvPr/>
              </p14:nvContentPartPr>
              <p14:xfrm>
                <a:off x="7975089" y="4473917"/>
                <a:ext cx="223200" cy="26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C4E287-79DA-41B5-85ED-8EBB63E31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57449" y="4456277"/>
                  <a:ext cx="258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41FDB9-FD2A-42F3-861E-F11E532A6A63}"/>
                    </a:ext>
                  </a:extLst>
                </p14:cNvPr>
                <p14:cNvContentPartPr/>
                <p14:nvPr/>
              </p14:nvContentPartPr>
              <p14:xfrm>
                <a:off x="4726089" y="3017717"/>
                <a:ext cx="147600" cy="49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41FDB9-FD2A-42F3-861E-F11E532A6A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08449" y="2999717"/>
                  <a:ext cx="1832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E4D757-395C-41B4-BB33-2952AFFD2EC2}"/>
                    </a:ext>
                  </a:extLst>
                </p14:cNvPr>
                <p14:cNvContentPartPr/>
                <p14:nvPr/>
              </p14:nvContentPartPr>
              <p14:xfrm>
                <a:off x="5835609" y="3571757"/>
                <a:ext cx="94680" cy="64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E4D757-395C-41B4-BB33-2952AFFD2E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17969" y="3554117"/>
                  <a:ext cx="1303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B29FDC-E1DD-4E53-8CA9-873C1F9F0697}"/>
                    </a:ext>
                  </a:extLst>
                </p14:cNvPr>
                <p14:cNvContentPartPr/>
                <p14:nvPr/>
              </p14:nvContentPartPr>
              <p14:xfrm>
                <a:off x="5911569" y="3472397"/>
                <a:ext cx="1369800" cy="680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B29FDC-E1DD-4E53-8CA9-873C1F9F06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93569" y="3454757"/>
                  <a:ext cx="14054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489186-AE6A-450D-989D-1F8E41C26165}"/>
                    </a:ext>
                  </a:extLst>
                </p14:cNvPr>
                <p14:cNvContentPartPr/>
                <p14:nvPr/>
              </p14:nvContentPartPr>
              <p14:xfrm>
                <a:off x="5919129" y="4161077"/>
                <a:ext cx="1274760" cy="6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489186-AE6A-450D-989D-1F8E41C261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01129" y="4143077"/>
                  <a:ext cx="13104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7CBFEE2-D25B-4FDE-B407-78EA71D3D456}"/>
                  </a:ext>
                </a:extLst>
              </p14:cNvPr>
              <p14:cNvContentPartPr/>
              <p14:nvPr/>
            </p14:nvContentPartPr>
            <p14:xfrm>
              <a:off x="392409" y="1853837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7CBFEE2-D25B-4FDE-B407-78EA71D3D4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4409" y="183583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6245F-301E-4DC9-9B34-7B17CA2EF889}"/>
              </a:ext>
            </a:extLst>
          </p:cNvPr>
          <p:cNvGrpSpPr/>
          <p:nvPr/>
        </p:nvGrpSpPr>
        <p:grpSpPr>
          <a:xfrm>
            <a:off x="5875569" y="4131197"/>
            <a:ext cx="1332000" cy="91440"/>
            <a:chOff x="5875569" y="4131197"/>
            <a:chExt cx="133200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168AE0-9075-4789-B54C-F160E5F650C6}"/>
                    </a:ext>
                  </a:extLst>
                </p14:cNvPr>
                <p14:cNvContentPartPr/>
                <p14:nvPr/>
              </p14:nvContentPartPr>
              <p14:xfrm>
                <a:off x="5875569" y="4180517"/>
                <a:ext cx="62280" cy="42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168AE0-9075-4789-B54C-F160E5F650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57929" y="4162877"/>
                  <a:ext cx="97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240591-6433-4768-984C-BD122964AB1B}"/>
                    </a:ext>
                  </a:extLst>
                </p14:cNvPr>
                <p14:cNvContentPartPr/>
                <p14:nvPr/>
              </p14:nvContentPartPr>
              <p14:xfrm>
                <a:off x="6138009" y="4179437"/>
                <a:ext cx="34920" cy="3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240591-6433-4768-984C-BD122964AB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20369" y="4161797"/>
                  <a:ext cx="70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A83377-1E26-40D7-A42B-247AF6BA26AB}"/>
                    </a:ext>
                  </a:extLst>
                </p14:cNvPr>
                <p14:cNvContentPartPr/>
                <p14:nvPr/>
              </p14:nvContentPartPr>
              <p14:xfrm>
                <a:off x="6446889" y="4149917"/>
                <a:ext cx="18360" cy="4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A83377-1E26-40D7-A42B-247AF6BA26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29249" y="4131917"/>
                  <a:ext cx="54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3255AC-9D80-495D-B262-F204F70DBEBE}"/>
                    </a:ext>
                  </a:extLst>
                </p14:cNvPr>
                <p14:cNvContentPartPr/>
                <p14:nvPr/>
              </p14:nvContentPartPr>
              <p14:xfrm>
                <a:off x="6659289" y="4168997"/>
                <a:ext cx="29160" cy="25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3255AC-9D80-495D-B262-F204F70DBE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41649" y="4150997"/>
                  <a:ext cx="64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C64A9B-C5D9-4992-B204-3B42EEFBDBF5}"/>
                    </a:ext>
                  </a:extLst>
                </p14:cNvPr>
                <p14:cNvContentPartPr/>
                <p14:nvPr/>
              </p14:nvContentPartPr>
              <p14:xfrm>
                <a:off x="6968889" y="4131197"/>
                <a:ext cx="27000" cy="4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C64A9B-C5D9-4992-B204-3B42EEFBDB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50889" y="4113557"/>
                  <a:ext cx="62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F517A6-13EC-4CFF-8F0F-3AE0E9B3D7B9}"/>
                    </a:ext>
                  </a:extLst>
                </p14:cNvPr>
                <p14:cNvContentPartPr/>
                <p14:nvPr/>
              </p14:nvContentPartPr>
              <p14:xfrm>
                <a:off x="7192089" y="4152797"/>
                <a:ext cx="15480" cy="19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F517A6-13EC-4CFF-8F0F-3AE0E9B3D7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74449" y="4135157"/>
                  <a:ext cx="511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70624C-DF53-49A9-A71F-99E357BD51E0}"/>
              </a:ext>
            </a:extLst>
          </p:cNvPr>
          <p:cNvGrpSpPr/>
          <p:nvPr/>
        </p:nvGrpSpPr>
        <p:grpSpPr>
          <a:xfrm>
            <a:off x="5813289" y="3451877"/>
            <a:ext cx="1479600" cy="505800"/>
            <a:chOff x="5813289" y="3451877"/>
            <a:chExt cx="147960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5D7BAF-6831-43DB-B440-09F87E387D9F}"/>
                    </a:ext>
                  </a:extLst>
                </p14:cNvPr>
                <p14:cNvContentPartPr/>
                <p14:nvPr/>
              </p14:nvContentPartPr>
              <p14:xfrm>
                <a:off x="5879169" y="3934997"/>
                <a:ext cx="27360" cy="12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5D7BAF-6831-43DB-B440-09F87E387D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1169" y="3916997"/>
                  <a:ext cx="63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154A8E-3D8A-4D6A-8123-6CA795B34D4F}"/>
                    </a:ext>
                  </a:extLst>
                </p14:cNvPr>
                <p14:cNvContentPartPr/>
                <p14:nvPr/>
              </p14:nvContentPartPr>
              <p14:xfrm>
                <a:off x="5883849" y="3749597"/>
                <a:ext cx="22320" cy="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154A8E-3D8A-4D6A-8123-6CA795B34D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66209" y="3731597"/>
                  <a:ext cx="57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19E496-F22E-4DF0-92A1-63808EF5F057}"/>
                    </a:ext>
                  </a:extLst>
                </p14:cNvPr>
                <p14:cNvContentPartPr/>
                <p14:nvPr/>
              </p14:nvContentPartPr>
              <p14:xfrm>
                <a:off x="5813289" y="3512357"/>
                <a:ext cx="33480" cy="6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19E496-F22E-4DF0-92A1-63808EF5F0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95289" y="3494717"/>
                  <a:ext cx="691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98C5BF-3562-4D24-83B1-01B8AEB1D3BA}"/>
                    </a:ext>
                  </a:extLst>
                </p14:cNvPr>
                <p14:cNvContentPartPr/>
                <p14:nvPr/>
              </p14:nvContentPartPr>
              <p14:xfrm>
                <a:off x="6124689" y="3762557"/>
                <a:ext cx="1080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98C5BF-3562-4D24-83B1-01B8AEB1D3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06689" y="3744557"/>
                  <a:ext cx="4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2B3875-1D38-45B9-8363-C1024006BC85}"/>
                    </a:ext>
                  </a:extLst>
                </p14:cNvPr>
                <p14:cNvContentPartPr/>
                <p14:nvPr/>
              </p14:nvContentPartPr>
              <p14:xfrm>
                <a:off x="6111369" y="3906557"/>
                <a:ext cx="2088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2B3875-1D38-45B9-8363-C1024006BC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93729" y="3888917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F75A9A-EEBA-46D6-8B2F-87B748BEF3F1}"/>
                    </a:ext>
                  </a:extLst>
                </p14:cNvPr>
                <p14:cNvContentPartPr/>
                <p14:nvPr/>
              </p14:nvContentPartPr>
              <p14:xfrm>
                <a:off x="6473169" y="3758957"/>
                <a:ext cx="9360" cy="4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F75A9A-EEBA-46D6-8B2F-87B748BEF3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55169" y="3740957"/>
                  <a:ext cx="45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D6552D-A74F-4F48-83B3-F6F2FDA6719D}"/>
                    </a:ext>
                  </a:extLst>
                </p14:cNvPr>
                <p14:cNvContentPartPr/>
                <p14:nvPr/>
              </p14:nvContentPartPr>
              <p14:xfrm>
                <a:off x="6463449" y="3949397"/>
                <a:ext cx="6480" cy="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D6552D-A74F-4F48-83B3-F6F2FDA671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5449" y="3931397"/>
                  <a:ext cx="42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C761F01-2066-4844-A049-590F0032F22F}"/>
                    </a:ext>
                  </a:extLst>
                </p14:cNvPr>
                <p14:cNvContentPartPr/>
                <p14:nvPr/>
              </p14:nvContentPartPr>
              <p14:xfrm>
                <a:off x="6692409" y="3745637"/>
                <a:ext cx="42840" cy="18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C761F01-2066-4844-A049-590F0032F2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4409" y="3727997"/>
                  <a:ext cx="78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FB3D7D-4FB0-4FF8-9A96-C9FFFEFD559B}"/>
                    </a:ext>
                  </a:extLst>
                </p14:cNvPr>
                <p14:cNvContentPartPr/>
                <p14:nvPr/>
              </p14:nvContentPartPr>
              <p14:xfrm>
                <a:off x="7005249" y="3783077"/>
                <a:ext cx="12600" cy="1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FB3D7D-4FB0-4FF8-9A96-C9FFFEFD55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87249" y="3765077"/>
                  <a:ext cx="48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09FC58-A6EE-4587-938F-F8F4DAEECBA0}"/>
                    </a:ext>
                  </a:extLst>
                </p14:cNvPr>
                <p14:cNvContentPartPr/>
                <p14:nvPr/>
              </p14:nvContentPartPr>
              <p14:xfrm>
                <a:off x="7016769" y="3925997"/>
                <a:ext cx="3240" cy="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09FC58-A6EE-4587-938F-F8F4DAEECB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9129" y="3907997"/>
                  <a:ext cx="3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7E6016-4931-483F-8D9E-B3FE763E8876}"/>
                    </a:ext>
                  </a:extLst>
                </p14:cNvPr>
                <p14:cNvContentPartPr/>
                <p14:nvPr/>
              </p14:nvContentPartPr>
              <p14:xfrm>
                <a:off x="7272009" y="3869477"/>
                <a:ext cx="20880" cy="2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7E6016-4931-483F-8D9E-B3FE763E88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54009" y="3851837"/>
                  <a:ext cx="56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E477C5-C7DE-4FDC-8CBD-B5F079D9D868}"/>
                    </a:ext>
                  </a:extLst>
                </p14:cNvPr>
                <p14:cNvContentPartPr/>
                <p14:nvPr/>
              </p14:nvContentPartPr>
              <p14:xfrm>
                <a:off x="7249329" y="3641237"/>
                <a:ext cx="17640" cy="3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E477C5-C7DE-4FDC-8CBD-B5F079D9D8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1329" y="3623237"/>
                  <a:ext cx="53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6EF29A-6E48-4BAF-AC79-770043DD3C5B}"/>
                    </a:ext>
                  </a:extLst>
                </p14:cNvPr>
                <p14:cNvContentPartPr/>
                <p14:nvPr/>
              </p14:nvContentPartPr>
              <p14:xfrm>
                <a:off x="7223049" y="3467357"/>
                <a:ext cx="1188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6EF29A-6E48-4BAF-AC79-770043DD3C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05409" y="3449717"/>
                  <a:ext cx="47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11B0C2-684E-4E0F-BA75-7367D1856B81}"/>
                    </a:ext>
                  </a:extLst>
                </p14:cNvPr>
                <p14:cNvContentPartPr/>
                <p14:nvPr/>
              </p14:nvContentPartPr>
              <p14:xfrm>
                <a:off x="6957729" y="3459797"/>
                <a:ext cx="13320" cy="2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11B0C2-684E-4E0F-BA75-7367D1856B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40089" y="3442157"/>
                  <a:ext cx="48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0B092C-76B0-483F-B372-085D83CC07F9}"/>
                    </a:ext>
                  </a:extLst>
                </p14:cNvPr>
                <p14:cNvContentPartPr/>
                <p14:nvPr/>
              </p14:nvContentPartPr>
              <p14:xfrm>
                <a:off x="6735609" y="3457997"/>
                <a:ext cx="8640" cy="7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0B092C-76B0-483F-B372-085D83CC07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17969" y="3440357"/>
                  <a:ext cx="44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A1D09B-614F-4714-9E86-70E8C55F4415}"/>
                    </a:ext>
                  </a:extLst>
                </p14:cNvPr>
                <p14:cNvContentPartPr/>
                <p14:nvPr/>
              </p14:nvContentPartPr>
              <p14:xfrm>
                <a:off x="6492969" y="3451877"/>
                <a:ext cx="1800" cy="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A1D09B-614F-4714-9E86-70E8C55F4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75329" y="3434237"/>
                  <a:ext cx="3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827270-27CF-4588-A171-E0DC8553533C}"/>
                    </a:ext>
                  </a:extLst>
                </p14:cNvPr>
                <p14:cNvContentPartPr/>
                <p14:nvPr/>
              </p14:nvContentPartPr>
              <p14:xfrm>
                <a:off x="6222249" y="3461237"/>
                <a:ext cx="864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827270-27CF-4588-A171-E0DC855353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04249" y="3443237"/>
                  <a:ext cx="4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A093805-63E7-45B3-8E57-08264068B3F4}"/>
                    </a:ext>
                  </a:extLst>
                </p14:cNvPr>
                <p14:cNvContentPartPr/>
                <p14:nvPr/>
              </p14:nvContentPartPr>
              <p14:xfrm>
                <a:off x="6031089" y="3506237"/>
                <a:ext cx="13320" cy="1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A093805-63E7-45B3-8E57-08264068B3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3089" y="3488597"/>
                  <a:ext cx="489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68A19D-E8FF-4BE2-95BB-17F9BE1BB436}"/>
              </a:ext>
            </a:extLst>
          </p:cNvPr>
          <p:cNvGrpSpPr/>
          <p:nvPr/>
        </p:nvGrpSpPr>
        <p:grpSpPr>
          <a:xfrm>
            <a:off x="1566729" y="375677"/>
            <a:ext cx="166680" cy="205200"/>
            <a:chOff x="1566729" y="375677"/>
            <a:chExt cx="16668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04021F-1CA0-460A-A8F6-24E6F56C32F2}"/>
                    </a:ext>
                  </a:extLst>
                </p14:cNvPr>
                <p14:cNvContentPartPr/>
                <p14:nvPr/>
              </p14:nvContentPartPr>
              <p14:xfrm>
                <a:off x="1601649" y="467837"/>
                <a:ext cx="131760" cy="1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04021F-1CA0-460A-A8F6-24E6F56C32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83649" y="450197"/>
                  <a:ext cx="167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3AFD4F-1BB9-41B9-8459-3D404AB47D6D}"/>
                    </a:ext>
                  </a:extLst>
                </p14:cNvPr>
                <p14:cNvContentPartPr/>
                <p14:nvPr/>
              </p14:nvContentPartPr>
              <p14:xfrm>
                <a:off x="1566729" y="375677"/>
                <a:ext cx="71640" cy="20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3AFD4F-1BB9-41B9-8459-3D404AB47D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48729" y="358037"/>
                  <a:ext cx="1072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17FE40-6E9E-4AE8-81E0-72CF9FD3C0A7}"/>
              </a:ext>
            </a:extLst>
          </p:cNvPr>
          <p:cNvGrpSpPr/>
          <p:nvPr/>
        </p:nvGrpSpPr>
        <p:grpSpPr>
          <a:xfrm>
            <a:off x="1595529" y="778157"/>
            <a:ext cx="132120" cy="150480"/>
            <a:chOff x="1595529" y="778157"/>
            <a:chExt cx="1321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5631D1-F3FB-4AB3-8D9F-82AF84B087B1}"/>
                    </a:ext>
                  </a:extLst>
                </p14:cNvPr>
                <p14:cNvContentPartPr/>
                <p14:nvPr/>
              </p14:nvContentPartPr>
              <p14:xfrm>
                <a:off x="1622169" y="831797"/>
                <a:ext cx="105480" cy="4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5631D1-F3FB-4AB3-8D9F-82AF84B087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4529" y="813797"/>
                  <a:ext cx="141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51ED9CB-02E9-45FE-84D3-1C96097A7C71}"/>
                    </a:ext>
                  </a:extLst>
                </p14:cNvPr>
                <p14:cNvContentPartPr/>
                <p14:nvPr/>
              </p14:nvContentPartPr>
              <p14:xfrm>
                <a:off x="1595529" y="778157"/>
                <a:ext cx="87840" cy="150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51ED9CB-02E9-45FE-84D3-1C96097A7C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77529" y="760157"/>
                  <a:ext cx="123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C74E1B8-3551-48BA-8F69-64C773B4A964}"/>
              </a:ext>
            </a:extLst>
          </p:cNvPr>
          <p:cNvGrpSpPr/>
          <p:nvPr/>
        </p:nvGrpSpPr>
        <p:grpSpPr>
          <a:xfrm>
            <a:off x="2002329" y="1058597"/>
            <a:ext cx="2250000" cy="565200"/>
            <a:chOff x="2002329" y="1058597"/>
            <a:chExt cx="225000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7A43B3-4E8B-4231-B733-FCE0DB934B84}"/>
                    </a:ext>
                  </a:extLst>
                </p14:cNvPr>
                <p14:cNvContentPartPr/>
                <p14:nvPr/>
              </p14:nvContentPartPr>
              <p14:xfrm>
                <a:off x="2002329" y="1259117"/>
                <a:ext cx="119880" cy="11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7A43B3-4E8B-4231-B733-FCE0DB934B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84689" y="1241477"/>
                  <a:ext cx="155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1DF281-FA21-4E40-9A19-D1713B20FABA}"/>
                    </a:ext>
                  </a:extLst>
                </p14:cNvPr>
                <p14:cNvContentPartPr/>
                <p14:nvPr/>
              </p14:nvContentPartPr>
              <p14:xfrm>
                <a:off x="2149569" y="1311677"/>
                <a:ext cx="41040" cy="88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1DF281-FA21-4E40-9A19-D1713B20FA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31569" y="1294037"/>
                  <a:ext cx="7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AD48ED-8D8E-40C0-B5CC-ED69DBEA720A}"/>
                    </a:ext>
                  </a:extLst>
                </p14:cNvPr>
                <p14:cNvContentPartPr/>
                <p14:nvPr/>
              </p14:nvContentPartPr>
              <p14:xfrm>
                <a:off x="2152449" y="1283237"/>
                <a:ext cx="135000" cy="300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AD48ED-8D8E-40C0-B5CC-ED69DBEA72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34449" y="1265597"/>
                  <a:ext cx="170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4A0DECB-C9B3-4C6D-8152-562A104F2788}"/>
                    </a:ext>
                  </a:extLst>
                </p14:cNvPr>
                <p14:cNvContentPartPr/>
                <p14:nvPr/>
              </p14:nvContentPartPr>
              <p14:xfrm>
                <a:off x="2330289" y="1377557"/>
                <a:ext cx="10800" cy="1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4A0DECB-C9B3-4C6D-8152-562A104F27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12649" y="1359557"/>
                  <a:ext cx="46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7F4F68-5898-4124-A381-39067FC1429F}"/>
                    </a:ext>
                  </a:extLst>
                </p14:cNvPr>
                <p14:cNvContentPartPr/>
                <p14:nvPr/>
              </p14:nvContentPartPr>
              <p14:xfrm>
                <a:off x="2509569" y="1298357"/>
                <a:ext cx="165240" cy="112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7F4F68-5898-4124-A381-39067FC142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91929" y="1280357"/>
                  <a:ext cx="20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867586-D126-4531-B78C-42C6A16CADC0}"/>
                    </a:ext>
                  </a:extLst>
                </p14:cNvPr>
                <p14:cNvContentPartPr/>
                <p14:nvPr/>
              </p14:nvContentPartPr>
              <p14:xfrm>
                <a:off x="2741409" y="1273157"/>
                <a:ext cx="79200" cy="13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867586-D126-4531-B78C-42C6A16CAD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3769" y="1255517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3E7EE0-F33C-4E2F-A752-6BFDD61AEC70}"/>
                    </a:ext>
                  </a:extLst>
                </p14:cNvPr>
                <p14:cNvContentPartPr/>
                <p14:nvPr/>
              </p14:nvContentPartPr>
              <p14:xfrm>
                <a:off x="2847249" y="1283957"/>
                <a:ext cx="122760" cy="14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3E7EE0-F33C-4E2F-A752-6BFDD61AEC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29609" y="1265957"/>
                  <a:ext cx="158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E5A4E0-ED6D-42AC-8F0E-C85FE830A9EF}"/>
                    </a:ext>
                  </a:extLst>
                </p14:cNvPr>
                <p14:cNvContentPartPr/>
                <p14:nvPr/>
              </p14:nvContentPartPr>
              <p14:xfrm>
                <a:off x="3039849" y="1121237"/>
                <a:ext cx="150120" cy="263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E5A4E0-ED6D-42AC-8F0E-C85FE830A9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1849" y="1103597"/>
                  <a:ext cx="185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5D8EF6-6879-48D6-AC2B-FCDF4E87192D}"/>
                    </a:ext>
                  </a:extLst>
                </p14:cNvPr>
                <p14:cNvContentPartPr/>
                <p14:nvPr/>
              </p14:nvContentPartPr>
              <p14:xfrm>
                <a:off x="3229929" y="1317437"/>
                <a:ext cx="204840" cy="30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5D8EF6-6879-48D6-AC2B-FCDF4E8719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11929" y="1299797"/>
                  <a:ext cx="240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42F8B1-69C5-4DB4-8E0D-A27B2FC3ED51}"/>
                    </a:ext>
                  </a:extLst>
                </p14:cNvPr>
                <p14:cNvContentPartPr/>
                <p14:nvPr/>
              </p14:nvContentPartPr>
              <p14:xfrm>
                <a:off x="3490929" y="1307357"/>
                <a:ext cx="15480" cy="131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42F8B1-69C5-4DB4-8E0D-A27B2FC3ED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72929" y="1289717"/>
                  <a:ext cx="5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435BAC-FB8F-41BB-88AD-D71CC09F81F7}"/>
                    </a:ext>
                  </a:extLst>
                </p14:cNvPr>
                <p14:cNvContentPartPr/>
                <p14:nvPr/>
              </p14:nvContentPartPr>
              <p14:xfrm>
                <a:off x="3536289" y="1247597"/>
                <a:ext cx="84960" cy="192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435BAC-FB8F-41BB-88AD-D71CC09F81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18289" y="1229597"/>
                  <a:ext cx="12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0255F3-BA35-4728-ACA8-3B4D0CD36049}"/>
                    </a:ext>
                  </a:extLst>
                </p14:cNvPr>
                <p14:cNvContentPartPr/>
                <p14:nvPr/>
              </p14:nvContentPartPr>
              <p14:xfrm>
                <a:off x="3668049" y="1153637"/>
                <a:ext cx="32040" cy="281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0255F3-BA35-4728-ACA8-3B4D0CD360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50409" y="1135637"/>
                  <a:ext cx="67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18F0D89-2C45-45C5-B58A-138B5AD53E59}"/>
                    </a:ext>
                  </a:extLst>
                </p14:cNvPr>
                <p14:cNvContentPartPr/>
                <p14:nvPr/>
              </p14:nvContentPartPr>
              <p14:xfrm>
                <a:off x="4150809" y="1181717"/>
                <a:ext cx="101520" cy="384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18F0D89-2C45-45C5-B58A-138B5AD53E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32809" y="1164077"/>
                  <a:ext cx="137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A73DDE0-73CD-43ED-8EEA-D399A5B3956E}"/>
                    </a:ext>
                  </a:extLst>
                </p14:cNvPr>
                <p14:cNvContentPartPr/>
                <p14:nvPr/>
              </p14:nvContentPartPr>
              <p14:xfrm>
                <a:off x="3846609" y="1058597"/>
                <a:ext cx="141480" cy="542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A73DDE0-73CD-43ED-8EEA-D399A5B395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28969" y="1040957"/>
                  <a:ext cx="177120" cy="57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41EA220-F098-47FC-A3C4-636667A129C1}"/>
              </a:ext>
            </a:extLst>
          </p:cNvPr>
          <p:cNvGrpSpPr/>
          <p:nvPr/>
        </p:nvGrpSpPr>
        <p:grpSpPr>
          <a:xfrm>
            <a:off x="1191249" y="395477"/>
            <a:ext cx="168840" cy="128520"/>
            <a:chOff x="1191249" y="395477"/>
            <a:chExt cx="16884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9BD781-4892-4028-87B9-F3FFF770A003}"/>
                    </a:ext>
                  </a:extLst>
                </p14:cNvPr>
                <p14:cNvContentPartPr/>
                <p14:nvPr/>
              </p14:nvContentPartPr>
              <p14:xfrm>
                <a:off x="1191249" y="402317"/>
                <a:ext cx="143640" cy="11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9BD781-4892-4028-87B9-F3FFF770A0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3249" y="384677"/>
                  <a:ext cx="179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4701F4-B725-46BE-B3E8-24AE0556671F}"/>
                    </a:ext>
                  </a:extLst>
                </p14:cNvPr>
                <p14:cNvContentPartPr/>
                <p14:nvPr/>
              </p14:nvContentPartPr>
              <p14:xfrm>
                <a:off x="1222209" y="395477"/>
                <a:ext cx="137880" cy="12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4701F4-B725-46BE-B3E8-24AE055667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04209" y="377837"/>
                  <a:ext cx="173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85823D-C8A9-4B9B-BC55-7C215026A070}"/>
                    </a:ext>
                  </a:extLst>
                </p14:cNvPr>
                <p14:cNvContentPartPr/>
                <p14:nvPr/>
              </p14:nvContentPartPr>
              <p14:xfrm>
                <a:off x="1248129" y="396197"/>
                <a:ext cx="1800" cy="31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85823D-C8A9-4B9B-BC55-7C215026A07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30489" y="378197"/>
                  <a:ext cx="3744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4FD2383-A04E-4BFE-80CD-63E58519367D}"/>
                  </a:ext>
                </a:extLst>
              </p14:cNvPr>
              <p14:cNvContentPartPr/>
              <p14:nvPr/>
            </p14:nvContentPartPr>
            <p14:xfrm>
              <a:off x="1280529" y="980477"/>
              <a:ext cx="19080" cy="14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4FD2383-A04E-4BFE-80CD-63E58519367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62529" y="962837"/>
                <a:ext cx="547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B614A01-4ED1-4C0C-A496-FC2840086492}"/>
                  </a:ext>
                </a:extLst>
              </p14:cNvPr>
              <p14:cNvContentPartPr/>
              <p14:nvPr/>
            </p14:nvContentPartPr>
            <p14:xfrm>
              <a:off x="2641689" y="1582757"/>
              <a:ext cx="969120" cy="23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B614A01-4ED1-4C0C-A496-FC28400864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24049" y="1565117"/>
                <a:ext cx="10047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3451AD-416E-41F6-8F48-D53F47347729}"/>
              </a:ext>
            </a:extLst>
          </p:cNvPr>
          <p:cNvGrpSpPr/>
          <p:nvPr/>
        </p:nvGrpSpPr>
        <p:grpSpPr>
          <a:xfrm>
            <a:off x="2067489" y="309077"/>
            <a:ext cx="110520" cy="258840"/>
            <a:chOff x="2067489" y="309077"/>
            <a:chExt cx="1105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9665993-18E7-40C5-BC9B-96F580690F15}"/>
                    </a:ext>
                  </a:extLst>
                </p14:cNvPr>
                <p14:cNvContentPartPr/>
                <p14:nvPr/>
              </p14:nvContentPartPr>
              <p14:xfrm>
                <a:off x="2084049" y="309077"/>
                <a:ext cx="93960" cy="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9665993-18E7-40C5-BC9B-96F580690F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66409" y="291077"/>
                  <a:ext cx="129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0EB48F-96E1-47E0-99A5-CF7A340017FC}"/>
                    </a:ext>
                  </a:extLst>
                </p14:cNvPr>
                <p14:cNvContentPartPr/>
                <p14:nvPr/>
              </p14:nvContentPartPr>
              <p14:xfrm>
                <a:off x="2067489" y="333197"/>
                <a:ext cx="71280" cy="23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0EB48F-96E1-47E0-99A5-CF7A340017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49849" y="315197"/>
                  <a:ext cx="10692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39D3DA8-CFC6-4CC2-A16C-E3724896F4E5}"/>
                  </a:ext>
                </a:extLst>
              </p14:cNvPr>
              <p14:cNvContentPartPr/>
              <p14:nvPr/>
            </p14:nvContentPartPr>
            <p14:xfrm>
              <a:off x="3471129" y="302237"/>
              <a:ext cx="139320" cy="330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39D3DA8-CFC6-4CC2-A16C-E3724896F4E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453129" y="284237"/>
                <a:ext cx="17496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8A2B47-E928-4A4C-AAD2-51AABB744ED3}"/>
              </a:ext>
            </a:extLst>
          </p:cNvPr>
          <p:cNvGrpSpPr/>
          <p:nvPr/>
        </p:nvGrpSpPr>
        <p:grpSpPr>
          <a:xfrm>
            <a:off x="2049129" y="748637"/>
            <a:ext cx="168840" cy="315000"/>
            <a:chOff x="2049129" y="748637"/>
            <a:chExt cx="16884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0896F4-95A1-4EA0-B8B1-4D834AA6CA2D}"/>
                    </a:ext>
                  </a:extLst>
                </p14:cNvPr>
                <p14:cNvContentPartPr/>
                <p14:nvPr/>
              </p14:nvContentPartPr>
              <p14:xfrm>
                <a:off x="2115009" y="748637"/>
                <a:ext cx="102960" cy="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0896F4-95A1-4EA0-B8B1-4D834AA6CA2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97369" y="730997"/>
                  <a:ext cx="138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C26517-43DB-4424-9A90-E564B1C5F1F0}"/>
                    </a:ext>
                  </a:extLst>
                </p14:cNvPr>
                <p14:cNvContentPartPr/>
                <p14:nvPr/>
              </p14:nvContentPartPr>
              <p14:xfrm>
                <a:off x="2049129" y="803357"/>
                <a:ext cx="141840" cy="26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C26517-43DB-4424-9A90-E564B1C5F1F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31489" y="785357"/>
                  <a:ext cx="17748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C272F17-6C8A-4A50-A0A9-2BC7C9F84C50}"/>
                  </a:ext>
                </a:extLst>
              </p14:cNvPr>
              <p14:cNvContentPartPr/>
              <p14:nvPr/>
            </p14:nvContentPartPr>
            <p14:xfrm>
              <a:off x="3447009" y="805157"/>
              <a:ext cx="133560" cy="226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C272F17-6C8A-4A50-A0A9-2BC7C9F84C5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29369" y="787157"/>
                <a:ext cx="1692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AB65DE-E3B1-4C95-A4E5-EDB21E61FA5C}"/>
              </a:ext>
            </a:extLst>
          </p:cNvPr>
          <p:cNvGrpSpPr/>
          <p:nvPr/>
        </p:nvGrpSpPr>
        <p:grpSpPr>
          <a:xfrm>
            <a:off x="1552689" y="1623797"/>
            <a:ext cx="222840" cy="186120"/>
            <a:chOff x="1552689" y="1623797"/>
            <a:chExt cx="22284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DCC8AE-255F-4215-8935-078C985D41B5}"/>
                    </a:ext>
                  </a:extLst>
                </p14:cNvPr>
                <p14:cNvContentPartPr/>
                <p14:nvPr/>
              </p14:nvContentPartPr>
              <p14:xfrm>
                <a:off x="1573569" y="1681037"/>
                <a:ext cx="201960" cy="67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DCC8AE-255F-4215-8935-078C985D41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55569" y="1663397"/>
                  <a:ext cx="23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262B45-72F8-4E45-8AAA-6D1FB13F8F35}"/>
                    </a:ext>
                  </a:extLst>
                </p14:cNvPr>
                <p14:cNvContentPartPr/>
                <p14:nvPr/>
              </p14:nvContentPartPr>
              <p14:xfrm>
                <a:off x="1552689" y="1623797"/>
                <a:ext cx="140760" cy="18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262B45-72F8-4E45-8AAA-6D1FB13F8F3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34689" y="1605797"/>
                  <a:ext cx="176400" cy="22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252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170FB-99FD-4EA3-8EAC-D53ED1F0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1AA9C6-65DB-44CA-A427-DAD673DFF2D1}"/>
              </a:ext>
            </a:extLst>
          </p:cNvPr>
          <p:cNvGrpSpPr/>
          <p:nvPr/>
        </p:nvGrpSpPr>
        <p:grpSpPr>
          <a:xfrm>
            <a:off x="146889" y="161117"/>
            <a:ext cx="2962800" cy="427680"/>
            <a:chOff x="146889" y="161117"/>
            <a:chExt cx="296280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23C406-B3D5-40E5-A283-D809C7EB183D}"/>
                    </a:ext>
                  </a:extLst>
                </p14:cNvPr>
                <p14:cNvContentPartPr/>
                <p14:nvPr/>
              </p14:nvContentPartPr>
              <p14:xfrm>
                <a:off x="246609" y="235637"/>
                <a:ext cx="179280" cy="180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23C406-B3D5-40E5-A283-D809C7EB18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609" y="217637"/>
                  <a:ext cx="214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135E32-7FA0-42F2-B84F-3BA42523C91B}"/>
                    </a:ext>
                  </a:extLst>
                </p14:cNvPr>
                <p14:cNvContentPartPr/>
                <p14:nvPr/>
              </p14:nvContentPartPr>
              <p14:xfrm>
                <a:off x="506169" y="245717"/>
                <a:ext cx="131400" cy="16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135E32-7FA0-42F2-B84F-3BA42523C9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29" y="227717"/>
                  <a:ext cx="167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F8438-DEC5-44A8-B06F-381C5C04CC63}"/>
                    </a:ext>
                  </a:extLst>
                </p14:cNvPr>
                <p14:cNvContentPartPr/>
                <p14:nvPr/>
              </p14:nvContentPartPr>
              <p14:xfrm>
                <a:off x="776889" y="186677"/>
                <a:ext cx="178920" cy="20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F8438-DEC5-44A8-B06F-381C5C04CC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9249" y="169037"/>
                  <a:ext cx="214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E79E6A-286D-4422-9604-355B9A199734}"/>
                    </a:ext>
                  </a:extLst>
                </p14:cNvPr>
                <p14:cNvContentPartPr/>
                <p14:nvPr/>
              </p14:nvContentPartPr>
              <p14:xfrm>
                <a:off x="1254969" y="267317"/>
                <a:ext cx="14040" cy="9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E79E6A-286D-4422-9604-355B9A1997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7329" y="249677"/>
                  <a:ext cx="49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621CA6-7505-4C2D-8594-A851AA9936C6}"/>
                    </a:ext>
                  </a:extLst>
                </p14:cNvPr>
                <p14:cNvContentPartPr/>
                <p14:nvPr/>
              </p14:nvContentPartPr>
              <p14:xfrm>
                <a:off x="1325889" y="18451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621CA6-7505-4C2D-8594-A851AA9936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8249" y="1668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367B78-7EC4-4146-A3BC-DD137986BA00}"/>
                    </a:ext>
                  </a:extLst>
                </p14:cNvPr>
                <p14:cNvContentPartPr/>
                <p14:nvPr/>
              </p14:nvContentPartPr>
              <p14:xfrm>
                <a:off x="1361529" y="324197"/>
                <a:ext cx="122400" cy="9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367B78-7EC4-4146-A3BC-DD137986BA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3889" y="306557"/>
                  <a:ext cx="15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A8A77E-73B6-4835-9869-CFC625EBAE1A}"/>
                    </a:ext>
                  </a:extLst>
                </p14:cNvPr>
                <p14:cNvContentPartPr/>
                <p14:nvPr/>
              </p14:nvContentPartPr>
              <p14:xfrm>
                <a:off x="1816209" y="176237"/>
                <a:ext cx="144720" cy="22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A8A77E-73B6-4835-9869-CFC625EBAE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8209" y="158597"/>
                  <a:ext cx="180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DECC2-BF2C-46A1-8342-3504E2BFFED7}"/>
                    </a:ext>
                  </a:extLst>
                </p14:cNvPr>
                <p14:cNvContentPartPr/>
                <p14:nvPr/>
              </p14:nvContentPartPr>
              <p14:xfrm>
                <a:off x="1973529" y="318797"/>
                <a:ext cx="158400" cy="26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DECC2-BF2C-46A1-8342-3504E2BFFE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5889" y="300797"/>
                  <a:ext cx="194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5B66E1-8BB7-4C17-87AB-4AC0ECD41908}"/>
                    </a:ext>
                  </a:extLst>
                </p14:cNvPr>
                <p14:cNvContentPartPr/>
                <p14:nvPr/>
              </p14:nvContentPartPr>
              <p14:xfrm>
                <a:off x="2270529" y="203237"/>
                <a:ext cx="25920" cy="28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5B66E1-8BB7-4C17-87AB-4AC0ECD419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2889" y="185237"/>
                  <a:ext cx="61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D03508-7C0B-4F68-9A2E-ACA3FBC01396}"/>
                    </a:ext>
                  </a:extLst>
                </p14:cNvPr>
                <p14:cNvContentPartPr/>
                <p14:nvPr/>
              </p14:nvContentPartPr>
              <p14:xfrm>
                <a:off x="2209329" y="161117"/>
                <a:ext cx="421200" cy="26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D03508-7C0B-4F68-9A2E-ACA3FBC013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1689" y="143117"/>
                  <a:ext cx="45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2F6AAC-292C-4FDD-AA52-297C56B370AC}"/>
                    </a:ext>
                  </a:extLst>
                </p14:cNvPr>
                <p14:cNvContentPartPr/>
                <p14:nvPr/>
              </p14:nvContentPartPr>
              <p14:xfrm>
                <a:off x="2753289" y="322397"/>
                <a:ext cx="139680" cy="13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2F6AAC-292C-4FDD-AA52-297C56B370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5289" y="304757"/>
                  <a:ext cx="175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FB1F2D-EAAA-4DD2-BA6D-2ECB4393ABA1}"/>
                    </a:ext>
                  </a:extLst>
                </p14:cNvPr>
                <p14:cNvContentPartPr/>
                <p14:nvPr/>
              </p14:nvContentPartPr>
              <p14:xfrm>
                <a:off x="146889" y="483677"/>
                <a:ext cx="2962800" cy="10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FB1F2D-EAAA-4DD2-BA6D-2ECB4393AB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9249" y="466037"/>
                  <a:ext cx="29984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A540FD-BBBA-4BE1-B5B1-AF18898C11C3}"/>
              </a:ext>
            </a:extLst>
          </p:cNvPr>
          <p:cNvGrpSpPr/>
          <p:nvPr/>
        </p:nvGrpSpPr>
        <p:grpSpPr>
          <a:xfrm>
            <a:off x="375849" y="846557"/>
            <a:ext cx="780480" cy="414360"/>
            <a:chOff x="375849" y="846557"/>
            <a:chExt cx="78048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39A951-A9AF-498D-9A59-5490E570AAF4}"/>
                    </a:ext>
                  </a:extLst>
                </p14:cNvPr>
                <p14:cNvContentPartPr/>
                <p14:nvPr/>
              </p14:nvContentPartPr>
              <p14:xfrm>
                <a:off x="375849" y="965357"/>
                <a:ext cx="14004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39A951-A9AF-498D-9A59-5490E570AA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849" y="947717"/>
                  <a:ext cx="175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6C4AE1-DC9F-4F38-8102-48C73EADB616}"/>
                    </a:ext>
                  </a:extLst>
                </p14:cNvPr>
                <p14:cNvContentPartPr/>
                <p14:nvPr/>
              </p14:nvContentPartPr>
              <p14:xfrm>
                <a:off x="531369" y="846557"/>
                <a:ext cx="320040" cy="37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6C4AE1-DC9F-4F38-8102-48C73EADB6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9" y="828557"/>
                  <a:ext cx="3556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D156BF-36B9-45DA-8FCE-72D163CC395D}"/>
                    </a:ext>
                  </a:extLst>
                </p14:cNvPr>
                <p14:cNvContentPartPr/>
                <p14:nvPr/>
              </p14:nvContentPartPr>
              <p14:xfrm>
                <a:off x="876249" y="1096397"/>
                <a:ext cx="133200" cy="16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D156BF-36B9-45DA-8FCE-72D163CC39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8249" y="1078397"/>
                  <a:ext cx="168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00E3A6-7844-47D9-A238-288D2705A05F}"/>
                    </a:ext>
                  </a:extLst>
                </p14:cNvPr>
                <p14:cNvContentPartPr/>
                <p14:nvPr/>
              </p14:nvContentPartPr>
              <p14:xfrm>
                <a:off x="1042569" y="1103237"/>
                <a:ext cx="113760" cy="15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00E3A6-7844-47D9-A238-288D2705A0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4929" y="1085237"/>
                  <a:ext cx="149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B8B43F-DA5E-4FC9-B55B-5BB80649BE6A}"/>
                    </a:ext>
                  </a:extLst>
                </p14:cNvPr>
                <p14:cNvContentPartPr/>
                <p14:nvPr/>
              </p14:nvContentPartPr>
              <p14:xfrm>
                <a:off x="724329" y="1124477"/>
                <a:ext cx="73080" cy="4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B8B43F-DA5E-4FC9-B55B-5BB80649BE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689" y="1106477"/>
                  <a:ext cx="1087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60085F-E2ED-4238-88F5-1468AFC10516}"/>
              </a:ext>
            </a:extLst>
          </p:cNvPr>
          <p:cNvGrpSpPr/>
          <p:nvPr/>
        </p:nvGrpSpPr>
        <p:grpSpPr>
          <a:xfrm>
            <a:off x="1732689" y="868877"/>
            <a:ext cx="745560" cy="312840"/>
            <a:chOff x="1732689" y="868877"/>
            <a:chExt cx="7455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E134A7-66CB-4DAC-AF59-FB32754E75FA}"/>
                    </a:ext>
                  </a:extLst>
                </p14:cNvPr>
                <p14:cNvContentPartPr/>
                <p14:nvPr/>
              </p14:nvContentPartPr>
              <p14:xfrm>
                <a:off x="1732689" y="868877"/>
                <a:ext cx="304920" cy="31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E134A7-66CB-4DAC-AF59-FB32754E75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15049" y="850877"/>
                  <a:ext cx="340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0DF30B-95BA-4FC4-89F4-90E533338DFC}"/>
                    </a:ext>
                  </a:extLst>
                </p14:cNvPr>
                <p14:cNvContentPartPr/>
                <p14:nvPr/>
              </p14:nvContentPartPr>
              <p14:xfrm>
                <a:off x="2466369" y="1057517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0DF30B-95BA-4FC4-89F4-90E533338D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8729" y="10398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17B83B-5D40-4AC6-B184-4934529796F2}"/>
                    </a:ext>
                  </a:extLst>
                </p14:cNvPr>
                <p14:cNvContentPartPr/>
                <p14:nvPr/>
              </p14:nvContentPartPr>
              <p14:xfrm>
                <a:off x="2445849" y="1172717"/>
                <a:ext cx="7920" cy="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17B83B-5D40-4AC6-B184-4934529796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7849" y="1154717"/>
                  <a:ext cx="43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9FC1E9-73D4-4321-BE44-0D3C39FFAD27}"/>
                    </a:ext>
                  </a:extLst>
                </p14:cNvPr>
                <p14:cNvContentPartPr/>
                <p14:nvPr/>
              </p14:nvContentPartPr>
              <p14:xfrm>
                <a:off x="2122209" y="1055717"/>
                <a:ext cx="74520" cy="10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9FC1E9-73D4-4321-BE44-0D3C39FFAD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04209" y="1037717"/>
                  <a:ext cx="110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76BAB3-2DC4-458C-8183-5A447B2A81E2}"/>
                    </a:ext>
                  </a:extLst>
                </p14:cNvPr>
                <p14:cNvContentPartPr/>
                <p14:nvPr/>
              </p14:nvContentPartPr>
              <p14:xfrm>
                <a:off x="2472489" y="1021517"/>
                <a:ext cx="5760" cy="1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76BAB3-2DC4-458C-8183-5A447B2A81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54849" y="1003877"/>
                  <a:ext cx="41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EDB67B-E2B4-43F4-AD94-8BFAF5EFE1AF}"/>
                    </a:ext>
                  </a:extLst>
                </p14:cNvPr>
                <p14:cNvContentPartPr/>
                <p14:nvPr/>
              </p14:nvContentPartPr>
              <p14:xfrm>
                <a:off x="2468529" y="1146797"/>
                <a:ext cx="360" cy="1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EDB67B-E2B4-43F4-AD94-8BFAF5EFE1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0529" y="1128797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1238EA-7323-4D36-82DB-DD1FE81A50B4}"/>
              </a:ext>
            </a:extLst>
          </p:cNvPr>
          <p:cNvGrpSpPr/>
          <p:nvPr/>
        </p:nvGrpSpPr>
        <p:grpSpPr>
          <a:xfrm>
            <a:off x="1141569" y="1496357"/>
            <a:ext cx="586080" cy="470520"/>
            <a:chOff x="1141569" y="1496357"/>
            <a:chExt cx="58608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30F61C-C1FC-452F-8892-192AB49CD949}"/>
                    </a:ext>
                  </a:extLst>
                </p14:cNvPr>
                <p14:cNvContentPartPr/>
                <p14:nvPr/>
              </p14:nvContentPartPr>
              <p14:xfrm>
                <a:off x="1141569" y="1506797"/>
                <a:ext cx="105120" cy="27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30F61C-C1FC-452F-8892-192AB49CD9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23929" y="1488797"/>
                  <a:ext cx="140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C438EB-644B-4A54-9080-3CB316EA1BD3}"/>
                    </a:ext>
                  </a:extLst>
                </p14:cNvPr>
                <p14:cNvContentPartPr/>
                <p14:nvPr/>
              </p14:nvContentPartPr>
              <p14:xfrm>
                <a:off x="1299969" y="1684277"/>
                <a:ext cx="115200" cy="110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C438EB-644B-4A54-9080-3CB316EA1B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1969" y="1666277"/>
                  <a:ext cx="15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1447C7-81D1-4867-B716-2638B864E132}"/>
                    </a:ext>
                  </a:extLst>
                </p14:cNvPr>
                <p14:cNvContentPartPr/>
                <p14:nvPr/>
              </p14:nvContentPartPr>
              <p14:xfrm>
                <a:off x="1501929" y="1496357"/>
                <a:ext cx="225720" cy="470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1447C7-81D1-4867-B716-2638B864E1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84289" y="1478357"/>
                  <a:ext cx="26136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F56334-8778-44B0-94AC-A7AF7106EB8A}"/>
              </a:ext>
            </a:extLst>
          </p:cNvPr>
          <p:cNvGrpSpPr/>
          <p:nvPr/>
        </p:nvGrpSpPr>
        <p:grpSpPr>
          <a:xfrm>
            <a:off x="2012049" y="1748717"/>
            <a:ext cx="454320" cy="23400"/>
            <a:chOff x="2012049" y="1748717"/>
            <a:chExt cx="454320" cy="2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57047B-97F3-4BAE-980D-17142C371A22}"/>
                    </a:ext>
                  </a:extLst>
                </p14:cNvPr>
                <p14:cNvContentPartPr/>
                <p14:nvPr/>
              </p14:nvContentPartPr>
              <p14:xfrm>
                <a:off x="2012049" y="1763477"/>
                <a:ext cx="154440" cy="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57047B-97F3-4BAE-980D-17142C371A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94049" y="1745477"/>
                  <a:ext cx="190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F6D9F9-607E-4BDF-AE5A-FEA0FB80569E}"/>
                    </a:ext>
                  </a:extLst>
                </p14:cNvPr>
                <p14:cNvContentPartPr/>
                <p14:nvPr/>
              </p14:nvContentPartPr>
              <p14:xfrm>
                <a:off x="2263689" y="1748717"/>
                <a:ext cx="202680" cy="2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F6D9F9-607E-4BDF-AE5A-FEA0FB8056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45689" y="1730717"/>
                  <a:ext cx="2383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7BFDFA-C0DA-4C59-8133-9385EFD8E49C}"/>
              </a:ext>
            </a:extLst>
          </p:cNvPr>
          <p:cNvGrpSpPr/>
          <p:nvPr/>
        </p:nvGrpSpPr>
        <p:grpSpPr>
          <a:xfrm>
            <a:off x="2610009" y="1404917"/>
            <a:ext cx="1136880" cy="413280"/>
            <a:chOff x="2610009" y="1404917"/>
            <a:chExt cx="113688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F0D567-F48E-475D-A858-57883AA44209}"/>
                    </a:ext>
                  </a:extLst>
                </p14:cNvPr>
                <p14:cNvContentPartPr/>
                <p14:nvPr/>
              </p14:nvContentPartPr>
              <p14:xfrm>
                <a:off x="2610009" y="1602557"/>
                <a:ext cx="11520" cy="14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F0D567-F48E-475D-A858-57883AA442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92369" y="1584917"/>
                  <a:ext cx="47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1D0897-1B18-4575-96AB-64EA7B5C9051}"/>
                    </a:ext>
                  </a:extLst>
                </p14:cNvPr>
                <p14:cNvContentPartPr/>
                <p14:nvPr/>
              </p14:nvContentPartPr>
              <p14:xfrm>
                <a:off x="2619729" y="1537757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1D0897-1B18-4575-96AB-64EA7B5C90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2089" y="15197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1BE427-0019-403A-8634-D706B5A271DE}"/>
                    </a:ext>
                  </a:extLst>
                </p14:cNvPr>
                <p14:cNvContentPartPr/>
                <p14:nvPr/>
              </p14:nvContentPartPr>
              <p14:xfrm>
                <a:off x="2674089" y="1659437"/>
                <a:ext cx="93240" cy="9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1BE427-0019-403A-8634-D706B5A271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6089" y="1641437"/>
                  <a:ext cx="128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90106B-F81C-4C8B-83B3-62B69C68C567}"/>
                    </a:ext>
                  </a:extLst>
                </p14:cNvPr>
                <p14:cNvContentPartPr/>
                <p14:nvPr/>
              </p14:nvContentPartPr>
              <p14:xfrm>
                <a:off x="2825289" y="1499957"/>
                <a:ext cx="38880" cy="28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90106B-F81C-4C8B-83B3-62B69C68C5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07649" y="1481957"/>
                  <a:ext cx="74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A57301-E3E7-406A-8905-0BEE89397C97}"/>
                    </a:ext>
                  </a:extLst>
                </p14:cNvPr>
                <p14:cNvContentPartPr/>
                <p14:nvPr/>
              </p14:nvContentPartPr>
              <p14:xfrm>
                <a:off x="2949849" y="1489517"/>
                <a:ext cx="114480" cy="256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A57301-E3E7-406A-8905-0BEE89397C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1849" y="1471517"/>
                  <a:ext cx="150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02C3C4-970C-4297-A7C7-5C59A3636FF7}"/>
                    </a:ext>
                  </a:extLst>
                </p14:cNvPr>
                <p14:cNvContentPartPr/>
                <p14:nvPr/>
              </p14:nvContentPartPr>
              <p14:xfrm>
                <a:off x="3108609" y="1743677"/>
                <a:ext cx="128880" cy="18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02C3C4-970C-4297-A7C7-5C59A3636F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0609" y="1725677"/>
                  <a:ext cx="164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1527EB-25E6-4676-99D9-228D31C8B238}"/>
                    </a:ext>
                  </a:extLst>
                </p14:cNvPr>
                <p14:cNvContentPartPr/>
                <p14:nvPr/>
              </p14:nvContentPartPr>
              <p14:xfrm>
                <a:off x="3321369" y="1760957"/>
                <a:ext cx="141120" cy="1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1527EB-25E6-4676-99D9-228D31C8B2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03369" y="1742957"/>
                  <a:ext cx="176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29A9A5-35F1-4E2F-B9C1-53CD858DD89B}"/>
                    </a:ext>
                  </a:extLst>
                </p14:cNvPr>
                <p14:cNvContentPartPr/>
                <p14:nvPr/>
              </p14:nvContentPartPr>
              <p14:xfrm>
                <a:off x="3650409" y="1404917"/>
                <a:ext cx="96480" cy="413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29A9A5-35F1-4E2F-B9C1-53CD858DD8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2769" y="1386917"/>
                  <a:ext cx="13212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27A708-3C08-491F-9EA6-2C10AD5A6697}"/>
              </a:ext>
            </a:extLst>
          </p:cNvPr>
          <p:cNvGrpSpPr/>
          <p:nvPr/>
        </p:nvGrpSpPr>
        <p:grpSpPr>
          <a:xfrm>
            <a:off x="3849129" y="1406357"/>
            <a:ext cx="701640" cy="483840"/>
            <a:chOff x="3849129" y="1406357"/>
            <a:chExt cx="70164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8766E8-B0A2-4815-A6E6-FDD057831035}"/>
                    </a:ext>
                  </a:extLst>
                </p14:cNvPr>
                <p14:cNvContentPartPr/>
                <p14:nvPr/>
              </p14:nvContentPartPr>
              <p14:xfrm>
                <a:off x="3849129" y="1566557"/>
                <a:ext cx="54000" cy="168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8766E8-B0A2-4815-A6E6-FDD0578310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31129" y="1548917"/>
                  <a:ext cx="89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5C8919-9072-4508-AEF2-DBB7A4D34B96}"/>
                    </a:ext>
                  </a:extLst>
                </p14:cNvPr>
                <p14:cNvContentPartPr/>
                <p14:nvPr/>
              </p14:nvContentPartPr>
              <p14:xfrm>
                <a:off x="3947409" y="1600397"/>
                <a:ext cx="123120" cy="11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5C8919-9072-4508-AEF2-DBB7A4D34B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29409" y="1582757"/>
                  <a:ext cx="158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5278128-D41C-4058-898A-F6BBB73B7D14}"/>
                    </a:ext>
                  </a:extLst>
                </p14:cNvPr>
                <p14:cNvContentPartPr/>
                <p14:nvPr/>
              </p14:nvContentPartPr>
              <p14:xfrm>
                <a:off x="4109409" y="1421477"/>
                <a:ext cx="143280" cy="30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5278128-D41C-4058-898A-F6BBB73B7D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91769" y="1403477"/>
                  <a:ext cx="178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41D96E-A25E-4321-A321-34DE439708C1}"/>
                    </a:ext>
                  </a:extLst>
                </p14:cNvPr>
                <p14:cNvContentPartPr/>
                <p14:nvPr/>
              </p14:nvContentPartPr>
              <p14:xfrm>
                <a:off x="4311009" y="1406357"/>
                <a:ext cx="124920" cy="483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41D96E-A25E-4321-A321-34DE439708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93009" y="1388357"/>
                  <a:ext cx="160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B204CA-F150-485D-A4FB-8EEAF18FF2BE}"/>
                    </a:ext>
                  </a:extLst>
                </p14:cNvPr>
                <p14:cNvContentPartPr/>
                <p14:nvPr/>
              </p14:nvContentPartPr>
              <p14:xfrm>
                <a:off x="4517289" y="1672397"/>
                <a:ext cx="33480" cy="12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B204CA-F150-485D-A4FB-8EEAF18FF2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99289" y="1654757"/>
                  <a:ext cx="6912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AD1B2B-7AF7-456E-81D1-07D86A04A17D}"/>
                  </a:ext>
                </a:extLst>
              </p14:cNvPr>
              <p14:cNvContentPartPr/>
              <p14:nvPr/>
            </p14:nvContentPartPr>
            <p14:xfrm>
              <a:off x="4799529" y="1712717"/>
              <a:ext cx="352800" cy="14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AD1B2B-7AF7-456E-81D1-07D86A04A17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81529" y="1695077"/>
                <a:ext cx="388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76B4D6-02C4-4F51-9C34-9887768B227E}"/>
                  </a:ext>
                </a:extLst>
              </p14:cNvPr>
              <p14:cNvContentPartPr/>
              <p14:nvPr/>
            </p14:nvContentPartPr>
            <p14:xfrm>
              <a:off x="5412249" y="1697957"/>
              <a:ext cx="179640" cy="1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76B4D6-02C4-4F51-9C34-9887768B22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94609" y="1679957"/>
                <a:ext cx="21528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6B83F7E4-617F-4BAB-A6B3-FE6D10016085}"/>
              </a:ext>
            </a:extLst>
          </p:cNvPr>
          <p:cNvGrpSpPr/>
          <p:nvPr/>
        </p:nvGrpSpPr>
        <p:grpSpPr>
          <a:xfrm>
            <a:off x="5987169" y="1291517"/>
            <a:ext cx="1019520" cy="499680"/>
            <a:chOff x="5987169" y="1291517"/>
            <a:chExt cx="101952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1141E8-AF75-4F77-B55E-782B91EAA78E}"/>
                    </a:ext>
                  </a:extLst>
                </p14:cNvPr>
                <p14:cNvContentPartPr/>
                <p14:nvPr/>
              </p14:nvContentPartPr>
              <p14:xfrm>
                <a:off x="5987169" y="1711637"/>
                <a:ext cx="17928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1141E8-AF75-4F77-B55E-782B91EAA7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9169" y="1693637"/>
                  <a:ext cx="214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1BCF34-C97B-4B81-91D9-FDA6D242D2E6}"/>
                    </a:ext>
                  </a:extLst>
                </p14:cNvPr>
                <p14:cNvContentPartPr/>
                <p14:nvPr/>
              </p14:nvContentPartPr>
              <p14:xfrm>
                <a:off x="6244929" y="1683557"/>
                <a:ext cx="67680" cy="1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1BCF34-C97B-4B81-91D9-FDA6D242D2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26929" y="1665917"/>
                  <a:ext cx="103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725E5B-9826-4FF7-866D-691E1C0B7C45}"/>
                    </a:ext>
                  </a:extLst>
                </p14:cNvPr>
                <p14:cNvContentPartPr/>
                <p14:nvPr/>
              </p14:nvContentPartPr>
              <p14:xfrm>
                <a:off x="6266889" y="1674917"/>
                <a:ext cx="273960" cy="2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725E5B-9826-4FF7-866D-691E1C0B7C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48889" y="1656917"/>
                  <a:ext cx="309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FA8AE4-35E3-4E97-B789-6521A3A6AD44}"/>
                    </a:ext>
                  </a:extLst>
                </p14:cNvPr>
                <p14:cNvContentPartPr/>
                <p14:nvPr/>
              </p14:nvContentPartPr>
              <p14:xfrm>
                <a:off x="6684129" y="1291517"/>
                <a:ext cx="106560" cy="49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FA8AE4-35E3-4E97-B789-6521A3A6AD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66129" y="1273517"/>
                  <a:ext cx="1422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CE9D9B-3B40-401C-8A81-769DA84D06C7}"/>
                    </a:ext>
                  </a:extLst>
                </p14:cNvPr>
                <p14:cNvContentPartPr/>
                <p14:nvPr/>
              </p14:nvContentPartPr>
              <p14:xfrm>
                <a:off x="6964569" y="1502117"/>
                <a:ext cx="42120" cy="42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CE9D9B-3B40-401C-8A81-769DA84D06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46929" y="1484477"/>
                  <a:ext cx="77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19C0AD-6806-453D-BF13-4C47340B9198}"/>
                    </a:ext>
                  </a:extLst>
                </p14:cNvPr>
                <p14:cNvContentPartPr/>
                <p14:nvPr/>
              </p14:nvContentPartPr>
              <p14:xfrm>
                <a:off x="6949449" y="1644677"/>
                <a:ext cx="40320" cy="2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19C0AD-6806-453D-BF13-4C47340B91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31809" y="1626677"/>
                  <a:ext cx="7596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0210A96-86BE-4D06-B6D9-8B541B2EC940}"/>
                  </a:ext>
                </a:extLst>
              </p14:cNvPr>
              <p14:cNvContentPartPr/>
              <p14:nvPr/>
            </p14:nvContentPartPr>
            <p14:xfrm>
              <a:off x="1727289" y="2118797"/>
              <a:ext cx="617040" cy="40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0210A96-86BE-4D06-B6D9-8B541B2EC9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09649" y="2100797"/>
                <a:ext cx="652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C6CD03D-D6A8-46B7-A1BB-B16B9EB29C28}"/>
                  </a:ext>
                </a:extLst>
              </p14:cNvPr>
              <p14:cNvContentPartPr/>
              <p14:nvPr/>
            </p14:nvContentPartPr>
            <p14:xfrm>
              <a:off x="1775529" y="2294837"/>
              <a:ext cx="536040" cy="23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C6CD03D-D6A8-46B7-A1BB-B16B9EB29C2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57889" y="2276837"/>
                <a:ext cx="571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A36E3F-7DE0-459A-A6EE-550B86829E7C}"/>
                  </a:ext>
                </a:extLst>
              </p14:cNvPr>
              <p14:cNvContentPartPr/>
              <p14:nvPr/>
            </p14:nvContentPartPr>
            <p14:xfrm>
              <a:off x="1709289" y="2572037"/>
              <a:ext cx="542880" cy="23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A36E3F-7DE0-459A-A6EE-550B86829E7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91289" y="2554397"/>
                <a:ext cx="57852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79ABD86-1122-4AB9-8B52-4DA2113B34BA}"/>
              </a:ext>
            </a:extLst>
          </p:cNvPr>
          <p:cNvGrpSpPr/>
          <p:nvPr/>
        </p:nvGrpSpPr>
        <p:grpSpPr>
          <a:xfrm>
            <a:off x="1042929" y="3137237"/>
            <a:ext cx="664200" cy="584280"/>
            <a:chOff x="1042929" y="3137237"/>
            <a:chExt cx="66420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6DD2EB-AFE6-4375-BA5F-B3951FEDC765}"/>
                    </a:ext>
                  </a:extLst>
                </p14:cNvPr>
                <p14:cNvContentPartPr/>
                <p14:nvPr/>
              </p14:nvContentPartPr>
              <p14:xfrm>
                <a:off x="1042929" y="3166037"/>
                <a:ext cx="164520" cy="360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6DD2EB-AFE6-4375-BA5F-B3951FEDC7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4929" y="3148397"/>
                  <a:ext cx="200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398B20-F823-45F5-97BF-60A169BDF715}"/>
                    </a:ext>
                  </a:extLst>
                </p14:cNvPr>
                <p14:cNvContentPartPr/>
                <p14:nvPr/>
              </p14:nvContentPartPr>
              <p14:xfrm>
                <a:off x="1243449" y="3388517"/>
                <a:ext cx="159840" cy="12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398B20-F823-45F5-97BF-60A169BDF7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25449" y="3370877"/>
                  <a:ext cx="195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26166F-C0BA-4804-A889-5AE1727788F5}"/>
                    </a:ext>
                  </a:extLst>
                </p14:cNvPr>
                <p14:cNvContentPartPr/>
                <p14:nvPr/>
              </p14:nvContentPartPr>
              <p14:xfrm>
                <a:off x="1481409" y="3137237"/>
                <a:ext cx="225720" cy="58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26166F-C0BA-4804-A889-5AE1727788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63409" y="3119597"/>
                  <a:ext cx="261360" cy="61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816162C-E493-4E50-8D52-B37734814237}"/>
                  </a:ext>
                </a:extLst>
              </p14:cNvPr>
              <p14:cNvContentPartPr/>
              <p14:nvPr/>
            </p14:nvContentPartPr>
            <p14:xfrm>
              <a:off x="2092329" y="3465917"/>
              <a:ext cx="766080" cy="27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816162C-E493-4E50-8D52-B3773481423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74689" y="3447917"/>
                <a:ext cx="80172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E3A06C2-0677-4D1F-8432-5395842B3DE4}"/>
              </a:ext>
            </a:extLst>
          </p:cNvPr>
          <p:cNvGrpSpPr/>
          <p:nvPr/>
        </p:nvGrpSpPr>
        <p:grpSpPr>
          <a:xfrm>
            <a:off x="4537809" y="3388877"/>
            <a:ext cx="1492200" cy="58680"/>
            <a:chOff x="4537809" y="3388877"/>
            <a:chExt cx="1492200" cy="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54E3BA-F0CE-4DC7-9B64-86CB5955A0E2}"/>
                    </a:ext>
                  </a:extLst>
                </p14:cNvPr>
                <p14:cNvContentPartPr/>
                <p14:nvPr/>
              </p14:nvContentPartPr>
              <p14:xfrm>
                <a:off x="4537809" y="3388877"/>
                <a:ext cx="277560" cy="1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54E3BA-F0CE-4DC7-9B64-86CB5955A0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20169" y="3370877"/>
                  <a:ext cx="313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AD1782-3AAA-4867-A093-271D68A1E24C}"/>
                    </a:ext>
                  </a:extLst>
                </p14:cNvPr>
                <p14:cNvContentPartPr/>
                <p14:nvPr/>
              </p14:nvContentPartPr>
              <p14:xfrm>
                <a:off x="5026689" y="3426677"/>
                <a:ext cx="412920" cy="20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AD1782-3AAA-4867-A093-271D68A1E2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08689" y="3408677"/>
                  <a:ext cx="448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AF599D-B637-425E-8891-D170D3DF4538}"/>
                    </a:ext>
                  </a:extLst>
                </p14:cNvPr>
                <p14:cNvContentPartPr/>
                <p14:nvPr/>
              </p14:nvContentPartPr>
              <p14:xfrm>
                <a:off x="5600529" y="3390677"/>
                <a:ext cx="429480" cy="51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AF599D-B637-425E-8891-D170D3DF45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82889" y="3372677"/>
                  <a:ext cx="4651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1193B18-F5D1-4AC0-A43B-0BBA75115F5F}"/>
              </a:ext>
            </a:extLst>
          </p:cNvPr>
          <p:cNvGrpSpPr/>
          <p:nvPr/>
        </p:nvGrpSpPr>
        <p:grpSpPr>
          <a:xfrm>
            <a:off x="6383169" y="3106637"/>
            <a:ext cx="303120" cy="528840"/>
            <a:chOff x="6383169" y="3106637"/>
            <a:chExt cx="30312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5E0EC2-D12A-46B6-ABE4-55793BB7B4CA}"/>
                    </a:ext>
                  </a:extLst>
                </p14:cNvPr>
                <p14:cNvContentPartPr/>
                <p14:nvPr/>
              </p14:nvContentPartPr>
              <p14:xfrm>
                <a:off x="6383169" y="3106637"/>
                <a:ext cx="147240" cy="528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5E0EC2-D12A-46B6-ABE4-55793BB7B4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65169" y="3088997"/>
                  <a:ext cx="1828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1B38A3-FDDE-4735-B157-B658149E1628}"/>
                    </a:ext>
                  </a:extLst>
                </p14:cNvPr>
                <p14:cNvContentPartPr/>
                <p14:nvPr/>
              </p14:nvContentPartPr>
              <p14:xfrm>
                <a:off x="6658569" y="3342437"/>
                <a:ext cx="27720" cy="1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1B38A3-FDDE-4735-B157-B658149E16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40929" y="3324437"/>
                  <a:ext cx="63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AAEF26-429A-4EDB-99E5-F51B0A1004F1}"/>
                    </a:ext>
                  </a:extLst>
                </p14:cNvPr>
                <p14:cNvContentPartPr/>
                <p14:nvPr/>
              </p14:nvContentPartPr>
              <p14:xfrm>
                <a:off x="6649209" y="3513797"/>
                <a:ext cx="1692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AAEF26-429A-4EDB-99E5-F51B0A1004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31209" y="3495797"/>
                  <a:ext cx="525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03F7485-0DB6-43EB-8284-2927EB4546FF}"/>
                  </a:ext>
                </a:extLst>
              </p14:cNvPr>
              <p14:cNvContentPartPr/>
              <p14:nvPr/>
            </p14:nvContentPartPr>
            <p14:xfrm>
              <a:off x="1602369" y="4000157"/>
              <a:ext cx="645120" cy="41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03F7485-0DB6-43EB-8284-2927EB4546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84369" y="3982157"/>
                <a:ext cx="680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32A948F-171E-4AD4-B5DE-D73E086E94D4}"/>
                  </a:ext>
                </a:extLst>
              </p14:cNvPr>
              <p14:cNvContentPartPr/>
              <p14:nvPr/>
            </p14:nvContentPartPr>
            <p14:xfrm>
              <a:off x="1753569" y="4227677"/>
              <a:ext cx="438120" cy="27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32A948F-171E-4AD4-B5DE-D73E086E94D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35569" y="4210037"/>
                <a:ext cx="473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AF4D180-3D53-4FE4-B513-E030A54157C7}"/>
                  </a:ext>
                </a:extLst>
              </p14:cNvPr>
              <p14:cNvContentPartPr/>
              <p14:nvPr/>
            </p14:nvContentPartPr>
            <p14:xfrm>
              <a:off x="1740609" y="4409477"/>
              <a:ext cx="503640" cy="63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AF4D180-3D53-4FE4-B513-E030A54157C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22609" y="4391837"/>
                <a:ext cx="53928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1A47D55-B63F-4F97-B4D8-8ABBE972BC80}"/>
              </a:ext>
            </a:extLst>
          </p:cNvPr>
          <p:cNvGrpSpPr/>
          <p:nvPr/>
        </p:nvGrpSpPr>
        <p:grpSpPr>
          <a:xfrm>
            <a:off x="4021929" y="835397"/>
            <a:ext cx="284400" cy="390240"/>
            <a:chOff x="4021929" y="835397"/>
            <a:chExt cx="28440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C615FD-110C-4F3F-BB10-FF26A52684C5}"/>
                    </a:ext>
                  </a:extLst>
                </p14:cNvPr>
                <p14:cNvContentPartPr/>
                <p14:nvPr/>
              </p14:nvContentPartPr>
              <p14:xfrm>
                <a:off x="4062609" y="835397"/>
                <a:ext cx="243720" cy="33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C615FD-110C-4F3F-BB10-FF26A52684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44969" y="817757"/>
                  <a:ext cx="279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0BB805-D80A-4F83-A0C5-40AC5E05C619}"/>
                    </a:ext>
                  </a:extLst>
                </p14:cNvPr>
                <p14:cNvContentPartPr/>
                <p14:nvPr/>
              </p14:nvContentPartPr>
              <p14:xfrm>
                <a:off x="4021929" y="985877"/>
                <a:ext cx="218520" cy="239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0BB805-D80A-4F83-A0C5-40AC5E05C61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04289" y="967877"/>
                  <a:ext cx="25416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B5C716C-AAAC-4B1B-BB5F-853C9B57619B}"/>
              </a:ext>
            </a:extLst>
          </p:cNvPr>
          <p:cNvGrpSpPr/>
          <p:nvPr/>
        </p:nvGrpSpPr>
        <p:grpSpPr>
          <a:xfrm>
            <a:off x="3190329" y="2496797"/>
            <a:ext cx="957960" cy="1143720"/>
            <a:chOff x="3190329" y="2496797"/>
            <a:chExt cx="957960" cy="11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963EB4-F489-4B7D-AB76-1E42FDFC3C60}"/>
                    </a:ext>
                  </a:extLst>
                </p14:cNvPr>
                <p14:cNvContentPartPr/>
                <p14:nvPr/>
              </p14:nvContentPartPr>
              <p14:xfrm>
                <a:off x="3190329" y="3015557"/>
                <a:ext cx="76680" cy="609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963EB4-F489-4B7D-AB76-1E42FDFC3C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72689" y="2997917"/>
                  <a:ext cx="11232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2AB81F-75CD-4925-97D4-879FF786CE87}"/>
                    </a:ext>
                  </a:extLst>
                </p14:cNvPr>
                <p14:cNvContentPartPr/>
                <p14:nvPr/>
              </p14:nvContentPartPr>
              <p14:xfrm>
                <a:off x="3303009" y="3288437"/>
                <a:ext cx="124200" cy="18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2AB81F-75CD-4925-97D4-879FF786CE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85369" y="3270797"/>
                  <a:ext cx="159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DC78C13-0F74-42A0-B40A-B33CEF6D2A14}"/>
                    </a:ext>
                  </a:extLst>
                </p14:cNvPr>
                <p14:cNvContentPartPr/>
                <p14:nvPr/>
              </p14:nvContentPartPr>
              <p14:xfrm>
                <a:off x="3477609" y="3340277"/>
                <a:ext cx="89640" cy="120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DC78C13-0F74-42A0-B40A-B33CEF6D2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59969" y="3322277"/>
                  <a:ext cx="125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1348D6-6957-4485-AAA4-351EAF71EFDC}"/>
                    </a:ext>
                  </a:extLst>
                </p14:cNvPr>
                <p14:cNvContentPartPr/>
                <p14:nvPr/>
              </p14:nvContentPartPr>
              <p14:xfrm>
                <a:off x="3715569" y="3097997"/>
                <a:ext cx="118800" cy="37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1348D6-6957-4485-AAA4-351EAF71EF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97929" y="3080357"/>
                  <a:ext cx="154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DC09E0-E66A-43FA-9581-7EB55A137295}"/>
                    </a:ext>
                  </a:extLst>
                </p14:cNvPr>
                <p14:cNvContentPartPr/>
                <p14:nvPr/>
              </p14:nvContentPartPr>
              <p14:xfrm>
                <a:off x="3915009" y="3140117"/>
                <a:ext cx="163080" cy="50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DC09E0-E66A-43FA-9581-7EB55A1372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97009" y="3122117"/>
                  <a:ext cx="1987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A0A170D-4483-41E8-82BE-7A14FAD07E4F}"/>
                    </a:ext>
                  </a:extLst>
                </p14:cNvPr>
                <p14:cNvContentPartPr/>
                <p14:nvPr/>
              </p14:nvContentPartPr>
              <p14:xfrm>
                <a:off x="4100409" y="3463037"/>
                <a:ext cx="47880" cy="146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A0A170D-4483-41E8-82BE-7A14FAD07E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82769" y="3445397"/>
                  <a:ext cx="83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71301C-5063-4401-8DC1-BF60C7B6A909}"/>
                    </a:ext>
                  </a:extLst>
                </p14:cNvPr>
                <p14:cNvContentPartPr/>
                <p14:nvPr/>
              </p14:nvContentPartPr>
              <p14:xfrm>
                <a:off x="3691449" y="2496797"/>
                <a:ext cx="56880" cy="395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71301C-5063-4401-8DC1-BF60C7B6A9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3809" y="2478797"/>
                  <a:ext cx="92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A5D8215-3F76-4F44-A2F9-0450F8686693}"/>
                    </a:ext>
                  </a:extLst>
                </p14:cNvPr>
                <p14:cNvContentPartPr/>
                <p14:nvPr/>
              </p14:nvContentPartPr>
              <p14:xfrm>
                <a:off x="3605049" y="2714957"/>
                <a:ext cx="242280" cy="213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A5D8215-3F76-4F44-A2F9-0450F86866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87049" y="2697317"/>
                  <a:ext cx="277920" cy="24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318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>
            <a:latin typeface="Roboto" panose="02000000000000000000" pitchFamily="2" charset="0"/>
            <a:ea typeface="Roboto" panose="02000000000000000000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10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N. Tran</dc:creator>
  <cp:lastModifiedBy>Quang N. Tran</cp:lastModifiedBy>
  <cp:revision>167</cp:revision>
  <dcterms:created xsi:type="dcterms:W3CDTF">2019-01-03T08:10:46Z</dcterms:created>
  <dcterms:modified xsi:type="dcterms:W3CDTF">2022-03-03T10:28:09Z</dcterms:modified>
</cp:coreProperties>
</file>