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414" r:id="rId3"/>
    <p:sldId id="416" r:id="rId4"/>
    <p:sldId id="415" r:id="rId5"/>
    <p:sldId id="1412" r:id="rId6"/>
    <p:sldId id="1413" r:id="rId7"/>
    <p:sldId id="267" r:id="rId8"/>
    <p:sldId id="1414" r:id="rId9"/>
    <p:sldId id="41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5400" autoAdjust="0"/>
  </p:normalViewPr>
  <p:slideViewPr>
    <p:cSldViewPr snapToGrid="0">
      <p:cViewPr varScale="1">
        <p:scale>
          <a:sx n="97" d="100"/>
          <a:sy n="97" d="100"/>
        </p:scale>
        <p:origin x="6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49:5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1633,'0'0'0,"0"0"-1473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24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223 655 1585,'0'0'7155,"0"0"-4047,0 0-1899,0 0-628,-22 9 38,9-3-524,4-3-52,0 0-1,0 1 0,0 0 1,1 0-1,-1 1 1,1 1-1,0-1 1,0 1-1,1 0 1,0 1-1,0 0 0,0 0 1,1 1-1,0-1 1,1 1-1,-1 1 1,1 1-43,-7 18 83,2 1 0,2 1 1,0 0-1,2 0 0,1 0 1,2 1-1,1-1 1,1 27-84,1-51-1,0 0 1,0 0 0,1 0-1,0 0 1,0-1 0,0 1-1,1 0 1,-1-1 0,2 3 0,-2-6-2,1 0 0,-1 0 1,1 0-1,-1 0 0,1 0 1,0 0-1,0 0 1,0 0-1,0-1 0,0 1 1,0-1-1,0 0 0,0 1 1,1-1-1,-1 0 0,0 0 1,1-1-1,-1 1 0,1 0 1,-1-1-1,3 1 2,4 0-8,-1 1 1,1-2-1,-1 1 0,1-1 0,0 0 1,-1-1-1,1 0 0,-1 0 0,1-1 0,-1 0 1,1-1-1,-1 0 0,0 0 0,0-1 0,-1 0 1,1 0-1,-1 0 0,0-1 0,0-1 1,0 1-1,-1-1 0,0 0 0,0 0 0,0-1 8,23-29-13,-1-1 0,-3-1 0,-1-1 0,-2-1 0,8-22 13,18-49-28,13-56 28,-32 79-150,16-88 150,-36 131 26,-3 0 1,-1-1 0,-2 0 0,-4-45-27,1 90 14,-1-1-1,1 1 1,-1 0-1,0-1 1,1 1-1,-1-1 1,0 1-1,0 0 1,0 0-1,0-1 1,0 1-1,0 0 1,0 0-1,-1 0 1,1 0-1,0 0 1,0 0-1,-1 1 1,1-1-1,-1 0 1,1 1-1,-1-1 1,1 1-1,-1-1 1,1 1-1,-1 0 1,-1 0-14,1-1 47,-1 0 0,1 1 0,-1 0 0,1 0 0,-1-1 0,0 1 0,1 1 0,-1-1 0,0 0 0,1 1 0,-1-1 0,1 1 0,-1 0 0,1 0 0,-1 0 0,1 0 0,-2 1-47,-2 6 19,0 0 1,0 0 0,1 0 0,0 0 0,0 1 0,1 0 0,0 0 0,-1 6-20,4-12 3,-20 53 45,2 1 0,-7 43-48,-15 121 51,31-144-26,4 1 1,3 52-26,3-127-1,0-1-1,0 1 1,0 0 0,1-1 0,-1 1 0,0 0-1,1-1 1,0 1 0,0 0 0,0-1 0,0 1-1,0-1 1,0 0 0,1 1 0,-1-1 0,1 0-1,-1 0 1,1 0 0,1 1 1,0 0-5,1-1 0,-1 0-1,1 0 1,0-1 0,0 1 0,0-1 0,-1 1-1,1-1 1,0 0 0,1-1 0,-1 1-1,4-1 6,9 2-37,0-2-1,1 0 0,-1-1 1,0-1-1,0-1 0,3 0 38,26-9-177,25-11 177,-70 23-2,19-7-33,-1 2 0,1 0-1,0 1 1,1 1 0,-1 0 0,17 2 35,-37 1 3,1 0 1,-1 0-1,1 0 0,-1 0 1,1 0-1,-1 0 0,1 0 1,-1 0-1,1 1 0,-1-1 0,1 0 1,-1 0-1,1 0 0,-1 1 1,1-1-1,-1 0 0,0 1 1,1-1-1,-1 0 0,0 1 1,1-1-1,-1 1 0,0-1 0,1 1 1,-1-1-1,0 1 0,0-1 1,1 0-1,-1 1 0,0-1 1,0 1-1,0 0-3,1 18 66,-1-13-48,0 7-1,0-1 0,1 1 1,0 0-1,1 0 1,1-1-1,3 12-17,-4-20-3,0 1-1,0-1 1,0 0-1,0 0 1,1 1-1,-1-2 1,1 1-1,0 0 1,1-1-1,-1 1 1,0-1-1,1 0 1,0 0-1,0 0 1,0-1-1,0 1 1,0-1-1,0 0 1,1 0-1,1 0 4,20 6-103,-17-6 6,0 0 0,0 1-1,-1 1 1,1-1-1,2 3 98,-9-5-14,0 0 0,0 1 0,0-1 0,0 1 0,-1-1 0,1 1 0,0 0 0,-1 0 0,1-1 0,-1 1 0,1 1 0,-1-1 0,0 0 0,0 0 0,0 0-1,0 1 1,-1-1 0,1 0 0,0 1 0,-1-1 0,0 0 0,1 1 14,-1 3-21,3 10-683,-2-17 607,0 1-1,0-1 0,0 1 0,-1-1 1,1 1-1,0-1 0,0 0 0,-1 0 0,1 1 1,-1-1-1,1 0 0,0 0 0,-1 0 0,1 1 1,-1-1-1,0 0 0,1 0 0,-1 0 0,0 0 1,1 0-1,-1 0 0,0 0 98,15-41-4295,-6 6-1100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4:04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81 9716,'0'165'1473,"0"-50"-448,35-22 31,13-28-400,12-31-47,15-27-113,16-7 0,16-55-192,11-30-96,12-28-160,-4-16-48,-16 1-1344,-87 78-4659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4:15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1 9812,'0'0'990,"0"0"-376,0 0-241,-16 25 70,-9 13-226,-62 100 756,-11 52 87,20-36-871,70-137-880,11-18-2284,16-23-234,-7-2 39,-2-2-1008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4:15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3 405 8900,'0'0'1099,"0"0"-501,0-30-283,0 8-273,-2 11-31,2-1 0,0 1 1,0 0-1,1-1 1,0 1-1,1 0 0,0-1 1,1 1-1,1 0 0,-1 1 1,2-1-1,-1 1 1,2-1-1,-1 1 0,1 1 1,3-4-12,4-3 35,2 0 0,0 1 0,0 1 0,1 0 0,1 1 0,0 1 1,1 0-1,1 1-35,-6 4 20,2 1 1,-1 0-1,1 1 1,0 0-1,0 1 1,0 1-1,1 1 1,-1 0 0,1 0-1,-1 2 1,3 0-21,-14 1 13,-1-1 1,0 1 0,0 0 0,0 0-1,0 0 1,0 0 0,0 0-1,0 1 1,0-1 0,0 1-1,-1 0 1,1 0 0,-1 0 0,1 0-1,-1 0 1,0 1 0,0-1-1,0 1 1,0-1 0,0 1 0,0 0-1,-1 0 1,1 0 0,-1 0-1,0 0 1,0 0 0,0 2-14,4 12 126,0 1 0,-2-1 0,0 0 0,0 11-126,-3-25 17,4 48 141,-3-24-97,2 0 0,6 25-61,-5-32-148,1 4-205,3-4-3244,-4-14-4063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4:16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0 183 8372,'0'0'259,"3"31"-187,1 5-67,3 28 38,-3 58-43,-4 48 61,1-169-66,-1 1 0,0-1 0,0 0 0,1 1 0,-1-1 0,0 0 0,1 1 0,0-1 0,-1 0 0,1 1 0,0-1 0,-1 0 0,1 0 0,0 0 0,0 0 0,0 0 0,0 0 0,0 0 0,0 0 0,0 0 0,1 0 5,2 1-17,-1-1 0,0 1 0,1-1 0,-1 0 0,0 0 1,1 0-1,0-1 0,-1 1 0,1-1 17,4 1-11,-1-1 0,0 0 0,0 0-1,1-1 1,-1 0 0,0 0 0,0-1 0,0 1 0,1-2 11,6-5 65,-1 0 0,-1 0 0,1-1 0,-1-1 0,-1 0 0,5-6-65,-1 2 127,154-150 1065,52-47-196,-179 175-1039,3 1-1,0 3 1,2 1-1,13-4 44,-45 29-2854,-14 6-3917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4:16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10133,'0'0'720,"0"0"-656,0 0 160,106 194 48,-71-115 256,5 0 465,2-7-641,1-7-16,0-6-160,-6-12-80,-2-8-16,-5-10-48,-2-9-32,-8-4-176,-20-16-3441,0 0-3635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4:17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0 727 11557,'0'0'1233,"0"0"-385,0 0-720,0 0 64,0 0 897,30-133 31,43 63-607,12-6-241,6-6-128,1 3-64,-4 5 16,0 6-48,4 5-16,6 2-32,-68 50-2225,-7 2-9476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00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954 92 16,'0'0'6400,"0"0"-4514,0 0-1048,-26-13-280,-83-38-62,98 46-351,0 1 0,0 0-1,0 0 1,-1 1 0,0 1 0,1 0 0,-1 0 0,0 1-1,0 1 1,0 0 0,-11 1-145,-16 1 130,21-1-97,1 1 0,-1 0 0,1 2-1,0 0 1,0 1 0,0 0-1,0 2 1,1 0 0,0 0-1,1 2 1,0 0 0,-7 6-33,-21 16 41,2 2-1,1 2 1,-19 23-41,30-29-7,1 3 0,2 0-1,1 1 1,-3 7 7,16-19 7,0-1 0,2 1 0,0 1 0,2 0 0,0 0 0,1 1 0,2 0 0,-1 5-7,1 7 9,1 0 1,3 0-1,0 1 1,2-1-1,2 0 0,1 0 1,2 0-1,1 0 1,5 11-10,-2-16 4,1-1 1,1 0-1,2 0 1,1-1 0,1-1-1,1 0 1,1-2 0,2 0-1,0-1 1,13 11-5,-7-12-10,0 0 0,1-2 0,1-2 0,1 0 1,0-2-1,1-1 0,1-1 0,1-2 0,0-1 0,4 0 10,5-1 10,1-1 0,1-3 0,0-1 0,-1-2 0,1-2 0,1-1-1,34-6-9,-60 3 19,0 0 0,0-2 0,0 0 0,0-1-1,-1-1 1,0 0 0,0-2 0,-1 0 0,0 0-1,0-2 1,-1 0 0,0-1 0,0 0-1,1-3-18,0-2 109,-1-1 0,0 0 0,-1-1-1,-1 0 1,-1-1 0,-1-1 0,0 0-1,-1-1 1,-2 1 0,0-2 0,1-5-109,2-21 288,-1-2 1,-3 1-1,-2-1 1,-2 0 0,-2 0-1,-6-42-288,2 56 82,-2-1-1,-1 1 0,-2 0 1,-2 1-1,-1 0 0,-1 0 1,-2 1-1,-2 1 1,-1 0-1,-1 2 0,-2 0 1,-21-25-82,30 41 39,-1 2 0,-1-1 0,-1 2 0,1-1 1,-2 2-1,0 0-39,6 5-28,0 0 0,0 1 1,-1 1-1,1 0 0,-1 0 0,0 1 0,0 0 1,0 0-1,-1 1 0,-1 0 28,9 2-168,0-1 1,1 1-1,-1 0 0,0 0 1,0 0-1,1 0 0,-1 0 1,0 1-1,1-1 0,-1 1 1,0 0-1,1 0 0,-3 0 168,-33 30-5765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01.4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494 120 9412,'-31'19'454,"15"-9"-366,-16 8 43,2 2-1,0 1 1,1 2 0,1 1 0,1 1-1,-15 18-130,16-11 159,2 2 1,0 0-1,3 2 0,1 0 0,1 1 0,2 1 1,2 1-1,2 0 0,1 1 0,2 1 0,2-1 0,0 14-159,2-4 160,2 1 0,3-1 0,1 1-1,6 32-159,-4-64 31,1-1-1,1 1 1,1-1-1,0 0 0,1-1 1,1 1-1,1-1 1,0 0-1,2-1 0,0 0 1,0-1-1,1 0 1,1 0-1,2 0-30,-2-3 10,0-1-1,1-1 1,0 0-1,1-1 1,0-1-1,1 0 1,0-1-1,0 0 1,0-1 0,6 1-10,6 0 16,1-1 1,0-1-1,1-1 1,-1-2 0,16 0-17,-23-2 17,0 0-1,0-1 1,0-1 0,0-1 0,0-1 0,0-1 0,-1-1 0,0-1 0,0 0 0,0-1 0,-1-2-1,6-4-16,11-8 93,-1-3-1,-2 0 1,0-3-1,-2 0 1,-1-2-1,-1-1 1,10-18-93,1-4 169,-3-1 0,-3-1 0,-2-3 0,11-28-169,-27 48 66,-1-1 1,-1 0 0,-3-1-1,-1-1 1,-2 0-1,1-20-66,-7 38 16,0 0-1,-2 0 0,0 0 0,-2 0 0,-1 1 0,0-1 1,-2 0-1,0 1 0,-2 0 0,0 0 0,-1 1 0,-6-8-15,0 5 29,0 1 0,-2 0 0,0 1 0,-2 1 0,0 1 0,-2 1 1,-14-12-30,22 21 1,0 0 1,0 1 0,-1 1 0,0 0 0,0 1 0,-1 0 0,0 1 0,0 1-1,-1 0 1,0 1 0,1 1 0,-1 0 0,0 1 0,-10-1-2,25 3-13,0 0-1,0 0 1,1 1 0,-1-1 0,0 0 0,0 0 0,0 0 0,0 0-1,0 0 1,0 0 0,0 0 0,0 0 0,1 0 0,-1 0 0,0 0-1,0 0 1,0 1 0,0-1 0,0 0 0,0 0 0,0 0 0,0 0-1,0 0 1,0 0 0,0 0 0,0 0 0,0 1 0,0-1 0,0 0-1,0 0 1,0 0 0,0 0 0,0 0 0,0 0 0,0 1 0,0-1-1,0 0 1,0 0 0,0 0 0,0 0 0,0 0 0,0 0-1,0 0 1,0 0 0,0 1 0,0-1 0,0 0 0,0 0 0,-1 0-1,1 0 1,0 0 0,0 0 0,0 0 0,0 0 0,0 0 0,0 0-1,0 0 1,0 0 0,0 1 0,-1-1 0,1 0 0,0 0 0,0 0-1,0 0 1,0 0 0,0 0 0,0 0 0,-1 0 0,1 0 13,4 6-775,-1 0 1,1 1-1,0-1 0,0-1 1,1 1-1,0 0 1,0-1-1,0 0 0,1 0 775,37 34-5181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02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359 15 960,'0'0'8228,"0"0"-5461,0 0-1969,-26 11-366,8-5-359,6-2-36,1 0 1,0 0-1,0 1 0,0 0 0,1 1 1,-1 0-1,2 1 0,-1 0 1,1 0-1,0 1 0,0 0 0,1 1 1,0 0-1,0 0 0,1 1 0,-3 5-37,-11 26 239,2 2-1,1 0 0,2 0 0,3 2 0,1 0 1,1 7-239,-2 21 401,4 2 0,4 0 1,2 35-402,3-77 82,2 1 0,1 0 1,1 0-1,8 27-82,-6-42 11,0 0-1,0-1 1,2 0-1,0 0 1,2-1-1,0 0 1,0 0-1,2-1 1,0 0-11,0-2 5,0-1 1,1 0-1,1 0 1,0-2-1,1 1 0,0-2 1,1 0-1,0-1 1,0 0-1,1-2 1,0 0-1,4 1-5,10 1-5,1-2-1,0-1 0,0-1 1,1-2-1,0-1 1,13-2 5,-28 0-7,0 0 1,-1-2-1,1 0 1,0-1 0,11-4 6,-17 3 1,0 0 0,0-1 1,-1-1-1,0 0 0,0 0 1,0-1-1,-1-1 0,3-1-1,7-9 27,-1 0-1,0-1 0,-1-1 1,-2 0-1,0-2 1,-1 0-1,0 0 0,-2-1 1,-1-1-1,-1 0 0,5-20-26,-5 10 61,-1-1 1,-3 0-1,0-1 0,-2 1 0,-2-1 0,-2 0 0,0 0 0,-4-18-61,-1 25 44,0 1 0,-2-1 0,-1 1 0,-2 0 0,0 1 0,-2 0 0,-1 0 0,-1 1 0,-1 1 0,-2 0 0,0 1 0,-2 1-1,0 1 1,-1 0 0,-2 1 0,0 1 0,-6-3-44,-2 0 67,-1 1 0,-1 1 1,0 1-1,-2 2 0,0 2 0,-1 1 0,-1 1 0,0 2 0,-1 2 0,0 1 1,0 1-1,-1 3 0,-12-1-67,44 6-30,-21-2 93,-1 0 0,1 2 0,-1 1 0,1 2 0,-4 0-63,25-2-111,-1 1-1,0-1 1,1 1 0,-1-1 0,1 2-1,0-1 1,0 1 0,0-1 0,0 1-1,0 1 1,0-1 0,1 1 0,0 0-1,0 0 1,0 0 0,0 0 0,0 1-1,1-1 1,0 1 0,0 0 0,0 0-1,1 0 1,-1 0 0,0 6 111,1-6-790,1-1 1,0 0 0,1 1-1,-1 0 1,1-1 0,0 4 789,0-7-178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48.7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46 11989,'0'0'1761,"0"0"-766,0 0-680,0 0-160,0 0 170,0 0 113,0 0-177,1 16-119,12 264 260,-12-157-2834,-1-120 1958,0-1 0,0 0 1,0 1-1,0-1 1,0 1-1,-1-1 0,1 0 1,-1 1-1,1-1 0,-1 1 474,0-3-195,0 1-1,0-1 0,1 1 0,-1-1 0,0 1 0,0-1 0,1 1 1,-1-1-1,0 0 0,0 1 0,0-1 0,0 0 0,0 0 0,1 0 1,-1 0-1,0 0 0,0 0 0,0 0 0,0 0 0,0 0 0,0 0 1,0 0-1,1 0 0,-1-1 0,0 1 0,0-1 196,-3 1-184,1-2 1,-1 1-1,1 0 0,-1-1 0,1 1 0,-1-1 1,1 0-1,0 0 0,0-1 0,0 1 0,0-1 1,1 1-1,-1-1 0,0 0 0,0-1 184,-6-10 187,0 1 0,0-1 0,0-3-187,-8-13 4128,16 29-3724,1 0 0,-1-1 0,0 1 0,0-1 0,1 1 1,-1-1-1,1 1 0,-1-1 0,1 1 0,0-1 0,0 0 1,-1 1-1,1-2-404,0 2 114,1 0-1,-1 0 1,0 0 0,0-1 0,1 1 0,-1 0 0,1 0-1,-1 0 1,1 0 0,-1 0 0,1 0 0,0 0 0,0 0 0,0 0-114,2-3-71,1 1 0,0 0 0,0 0 0,0 1 0,1-1 1,-1 1-1,3-1 71,2-1 429,106-54-221,87-47-970,-105 45-2977,-59 33-4056,15-14 7795,-35 28-963,-5 9 779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25.0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39 7315,'0'0'3570,"0"0"-865,0 0-1680,0 0-353,0 0-320,0 0-352,10-38-1200,-10 63-2226,0 4-7027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49.2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1 370 10309,'0'0'1456,"0"0"-1578,15-22 188,115-160 300,-115 161-343,-1 0-7,1 1-1,1 0 0,1 2 0,1 0 0,0 0 1,10-6-16,-27 24-11,-1-1 1,0 1 0,1-1 0,-1 1 0,1 0-1,-1-1 1,1 1 0,-1 0 0,1-1 0,-1 1-1,1 0 1,-1 0 0,1-1 0,-1 1 0,1 0-1,0 0 1,-1 0 0,1 0 0,-1 0 0,1 0-1,0 0 1,-1 0 0,1 0 0,-1 0 0,1 0-1,0 0 11,1 18-162,-2-17 171,-2 90 559,0-23-368,3-1 0,4 16-200,-5-78-65,1-1 0,0 1 0,0 0 0,0-1 0,1 1 0,0-1-1,0 1 1,0-1 0,0 1 0,0-1 0,1 0 0,2 2 65,-3-3-316,0-1 0,0 0 0,1 0 0,-1 0 0,0-1 0,1 1 0,0 0 0,-1-1 0,1 0 0,0 0 0,0 0 0,1 1 316,11 0-4356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49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48 154 6995,'0'0'1065,"0"23"-612,0 76-162,0-91-234,0 1 0,0 0-1,0-1 1,1 1 0,1 0 0,-1-1 0,2 0-1,-1 1 1,3 4-57,-3-10 6,0-1 0,0 1 0,0 0 0,0-1 0,0 1 0,1-1 1,0 0-1,-1 0 0,1 0 0,0 0 0,0 0 0,0-1 0,0 1 0,0-1 0,0 0 0,0 0 0,1 0 0,-1 0 0,0-1 0,2 1-6,4 1 8,0-1 0,0 0-1,-1 0 1,1-1 0,0 0 0,0-1-1,0 0 1,5-1-8,-10 1 30,1 0 0,-1 0 0,0-1 1,1 0-1,-1 0 0,0 0 0,0 0 0,0-1 0,0 0 1,-1 1-1,1-1 0,-1-1 0,1 1 0,-1 0 0,0-1 1,1-2-31,2-3 128,-1-1 1,0 0-1,-1 1 1,0-2-1,0 1 1,-1 0-1,0-1 1,-1 1-1,0-6-128,0-1 262,-1 0 1,0 0-1,-2 1 0,0-1 0,-3-13-262,3 23 136,-2 0-1,1 0 0,-1 0 0,0 1 0,0-1 1,-1 1-1,0 0 0,0 0 0,0 0 0,-1 0 1,0 1-1,0 0 0,0 0 0,-1 0 0,1 1 1,-1 0-1,0 0 0,-1 0 0,0 0-135,-1 0 87,0 0-1,0 0 0,0 1 0,-1 0 1,1 0-1,-1 1 0,0 0 0,1 1 1,-1-1-1,0 2 0,0-1 1,0 2-1,0-1 0,0 1 0,-6 1-86,12-1-65,0 0 0,0 0-1,0 0 1,0 0 0,0 1-1,0-1 1,1 1 0,-1 0-1,0-1 1,1 1 0,0 0-1,-1 1 1,1-1 65,-16 27-3550,-1 12-4712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50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9428,'0'0'1473,"0"0"-721,0 0-63,0 0 319,21 147-160,-21-75-367,-8 3-225,6-1-160,2 0-96,0-10 48,0-10-48,0-11-192,0-41-2577,0-2-3714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50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0 408 9748,'0'0'3442,"0"0"-3442,0 0 0,0 0 0,0 0 208,146-104-32,-74 91-32,8 6-80,-2 4-64,-55 3-2849,-8 0-5139</inkml:trace>
  <inkml:trace contextRef="#ctx0" brushRef="#br0" timeOffset="1">677 297 14343,'0'0'280,"0"0"-398,22-24 12,141-157 210,-149 166-89,0 0 0,1 1 1,10-7-16,-21 18-14,0 0 0,0 1-1,0-1 1,1 0 0,-1 1 0,1 0 0,-1 0-1,1 1 1,0-1 0,0 1 0,0 0 0,0 0 0,0 1-1,0-1 1,0 1 0,0 0 0,0 1 14,-4-1-11,0 0 1,0 0-1,-1 0 0,1 0 1,0 1-1,0-1 0,0 0 1,0 1-1,-1-1 0,1 1 1,0-1-1,0 1 0,-1-1 0,1 1 1,0-1-1,-1 1 0,1 0 1,-1-1-1,1 1 0,0 0 1,-1 0-1,0-1 0,1 1 1,0 1 10,3 14-26,0 0-1,-1 0 1,0 1 0,-1-1 0,-1 1-1,-1 6 27,0-23 0,2 330-1938,-3-189-5976,1-134 5569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51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1 382 816,'0'0'8049,"0"0"-5978,0 0-1671,0 0 366,0 0-41,27 15-405,28 16-208,5-2-112,-54-26 3,1 0 0,0-1-1,0 0 1,0 0-1,0 0 1,0-1-1,0 0 1,0-1-1,0 1 1,0-2 0,1 1-1,4-1-2,-6-1 4,-1 1 0,1-1 1,-1 0-1,0 0 0,0 0 0,0-1 0,0 0 0,0 0 0,0 0 0,-1-1 1,1 1-1,3-5-4,0-2 23,0 0-1,-1-1 1,0 1 0,0-2 0,-1 1-1,-1-1 1,0 1 0,0-2 0,-1 1-1,-1 0 1,0-4-23,1-2 154,0-1 0,-2 0 0,0 0 0,-1-2-154,-1 15 93,0-1 1,-1 0 0,0 0 0,0 0 0,0 0 0,-1 1 0,1-1-1,-2 0 1,1 1 0,-1 0 0,0 0 0,0 0 0,-1-1-94,-3-1 105,0 1-1,0-1 1,0 1 0,-1 1 0,0-1 0,-1 1-1,1 1 1,-1-1 0,0 2 0,-1-1 0,1 1 0,-5-1-105,-4-1 95,-1 0 1,0 2 0,0 0 0,0 1 0,-1 1 0,-1 0-96,19 2-29,1 0 1,0 0-1,0 0 1,-1 0-1,1 0 1,0 0-1,0 0 1,0 0-1,-1 0 1,1 1 0,0-1-1,0 0 1,0 1-1,0-1 1,-1 1-1,1-1 29,1 2-336,-1-1 0,1 0 0,-1 0-1,1 0 1,0 0 0,0 0 0,-1 0-1,1 0 1,0 1 0,0-1 0,0 0-1,0 0 1,0 0 0,1 1 336,-1 4-1478,0 21-6339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59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90 120 0,'0'0'16,"0"0"16,0 0-32,0 0 16,0 0-16,0 0 0,0 0 0,-50-115 0,45 112-16,0 1 16,3 2-48,-3 0 48,0 0 0,-3 0 0,-2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0.4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 9812,'0'0'707,"0"21"-386,0 351 1031,0-340-1277,0 12 72,3 26-147,-2-58 14,1-1 0,0 1 0,1 0 0,0-1 0,1 0 0,0 1 0,0-1 0,2 1-14,4-1-1,-10-11-1,0 0 0,1 0 0,-1 0-1,0 0 1,1 0 0,-1 0 0,1 0 0,-1 0 0,0 0 0,1 0-1,-1 0 1,0 0 0,1 0 0,-1 0 0,1 0 0,-1 0 0,0-1-1,1 1 1,-1 0 0,0 0 0,1 0 0,-1-1 0,0 1 0,0 0-1,1 0 1,-1-1 0,0 1 0,0 0 0,1 0 0,-1-1 0,0 1 0,0 0-1,0-1 1,0 1 0,1 0 0,-1-1 0,0 1 0,0-1 0,0 1-1,0 0 1,0-1 0,0 1 0,0 0 0,0-1 0,0 1 0,0-1-1,0 1 3,16-75 347,6-59-347,-5 25 32,-6 37-58,-6 33 317,1 0 0,3 0 1,1 0-1,1 1 0,9-17-291,-18 52 10,-1 0 0,1 1 0,0-1 0,0 1-1,0 0 1,0-1 0,0 1 0,0 0 0,1 0 0,-1 1-1,0-1 1,1 0 0,0 1 0,-1-1 0,1 1 0,0 0 0,0 0-1,0 0 1,0 0 0,0 1 0,0-1 0,0 1 0,0 0-1,0 0 1,0 0 0,0 0 0,0 0 0,0 1 0,0-1 0,0 1-1,2 0-9,2 1-136,0 0-1,0 0 0,0 1 1,0-1-1,0 2 1,-1-1-1,1 1 0,-1 0 1,0 0-1,0 0 0,2 3 137,9 18-3978,-6-4-2694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0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0 240 10517,'0'0'1283,"31"14"-1011,-31-14-272,40 20 7,1-3 0,11 2-7,-46-17-18,0 0 0,0-1 1,-1 0-1,1-1 1,0 1-1,0-1 1,0 0-1,0 0 0,0-1 1,0 0-1,0 0 1,0 0-1,0-1 1,-1 0-1,1 0 0,-1 0 1,1-1-1,-1 0 1,0 0-1,0 0 1,0-1-1,0 1 0,3-5 18,2 1-161,2-2-276,-1 0 1,0 0-1,0-1 1,-1-1-1,-1 1 1,0-2-1,0 1 0,-1-2 437,-3 6-113,-1-1 0,-1 1-1,1-1 1,-1 0 0,-1 0-1,0 0 1,0 0 0,0-1-1,-1 1 1,0 0-1,-1-1 1,1 1 0,-2-1-1,0-3 114,1 9 100,-1 1 0,1 0-1,-1 0 1,0-1-1,1 1 1,-1 0 0,0 0-1,-1 0 1,1 0 0,0 0-1,-1 0 1,1 0 0,-1 0-1,1 1 1,-1-1 0,0 1-1,0-1 1,1 1-1,-1-1 1,0 1 0,0 0-1,-1 0 1,1 0 0,0 0-1,0 1 1,0-1 0,-1 0-1,-1 1-99,-8-3 558,0 2 0,0 0 0,0 0 0,0 1 0,-1 1-558,8-1 98,0 0 2,0 1 1,0 0 0,1-1 0,-1 2 0,0-1 0,0 1 0,1-1 0,-1 1-1,1 0 1,-1 1 0,1-1 0,0 1 0,-3 2-101,0 1 85,0 0-1,1 1 1,0 0 0,0 0 0,0 0 0,1 0-1,-2 5-84,-2 3 46,2 1-1,-1 1 0,2-1 1,0 1-1,1 0 1,1 0-1,-2 14-45,3-9 19,1 0 0,1 0 0,0 0-1,2 0 1,1 0 0,0 0 0,2 2-19,-2-15 0,0 0 1,1-1 0,0 1-1,0-1 1,1 0-1,0 0 1,1-1-1,-1 1 1,2-1-1,-1 0 1,1 0-1,0 0 1,0-1-1,0 0 1,1 0-1,0-1 1,0 0-1,8 4 0,-4-4-163,1 0 0,0-1 0,0 0 0,0-1 0,1 0 0,0-1 0,-1 0 0,1-1 0,1-1 163,22 1-4194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2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 7876,'0'0'1192,"0"24"-792,1 46 146,7 44-546,-6-91 114,1 1 1,2-1-1,0 1 1,2-1-1,0-1 1,1 1 0,11 19-115,-16-38-3,-1 0 0,1 0 0,0 0 0,0 0 0,0 0 0,0-1 0,1 1 0,-1-1 0,1 0 0,0 0 0,0 0 0,0-1 0,0 1 0,1-1 0,-1 0 0,1 0 0,-1-1 0,1 1 0,0-1 0,-1 0 0,1 0 0,0-1 0,0 1 0,0-1 0,0 0 0,0 0 0,-1-1 0,1 0 0,0 1 0,0-2 0,0 1 0,-1 0 0,2-2 3,0 0-1,-1 0 0,0 0 0,0-1 0,0 0-1,0 0 1,-1 0 0,0-1 0,4-4 1,30-45 5,-32 47-4,38-62 36,11-27-37,-42 71 20,-1 0 1,-1-1-1,-2 0 1,0-1-1,3-23-20,-10 37 644,0-1 0,-2 0 0,1-5-644,-1 18 936,0 7-573,-3 72-87,1 46-221,3-118-102,-1 0 0,1 0 0,0 1 0,0-1 1,1 0-1,0-1 0,0 1 0,2 4 47,-3-8-264,0 0-1,0 0 1,1 0-1,-1 0 1,1 0 0,-1-1-1,1 1 1,-1 0-1,1-1 1,0 1-1,0-1 1,0 1 0,0-1-1,0 0 1,0 0-1,0 0 1,0 0-1,0 0 1,1-1 0,-1 1-1,0 0 1,1-1-1,1 0 265,13 1-6325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2.5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1 9652,'0'0'1374,"0"0"-912,-6 25-265,3-11-169,-5 22 42,2-1 1,1 0-1,2 1 1,1 7-71,2-32 34,0 1 0,0 0 0,1-1 0,1 1 0,0-1 0,1 0 0,0 0 0,2 5-34,-3-11 5,1-1 0,-1 0-1,1 0 1,-1 0 0,1-1 0,0 1 0,1-1 0,-1 1-1,1-1 1,-1 0 0,1 0 0,0-1 0,0 1 0,0-1-1,0 0 1,1 0 0,-1 0 0,1 0 0,-1-1 0,1 0-1,3 1-4,3 0 17,0 0 0,0-1 0,0 0-1,0-1 1,0 0 0,0-1 0,0 0-1,0-1 1,0 0 0,0-1 0,0 0-1,-1 0 1,1-1 0,-1-1 0,0 0-1,5-3-16,6-6-13,0-1 0,-1-1 0,-1-1 0,-1 0 0,0-1 0,11-16 13,43-49-4640,-66 72 1252,-6 10 1083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25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10037,'0'0'1798,"0"0"-1187,0 0 82,0 0 334,0 0-629,3 1-315,2 2-66,1-1 1,0 0-1,-1 0 1,1-1-1,0 1 1,0-1-1,0 0 1,0-1-1,1 0-17,-6 0 104,-1 1-1,1-1 0,-1 0 1,1 0-1,-1 0 0,1 0 1,-1 1-1,0-1 1,1 0-1,-1 0 0,1 1 1,-1-1-1,0 0 1,1 1-1,-1-1 0,0 0 1,1 1-1,-1-1 1,0 1-1,0-1 0,1 0 1,-1 1-1,0-1 0,0 1 1,0-1-1,1 1 1,-1-1-104,4 23 876,-5 34-1416,1-36 792,0-20-254,0 0-1,0 0 1,0 1 0,0-1-1,1 0 1,-1 0-1,1 0 1,-1 1 0,0-1-1,1 0 1,0 0-1,-1 0 1,1 0-1,0 0 1,-1 0 0,1 0-1,0 0 1,0-1-1,0 1 1,0 0-1,0 0 1,0-1 0,0 1-1,0 0 1,0-1-1,0 1 1,0-1 0,0 0-1,1 1 1,-1-1-1,0 0 1,0 0-1,1 1 3,7 0-47,-1-1-1,1 1 0,-1-1 1,8-1 47,1 0-106,22 0-601,-1-2 0,34-6 707,9 1-21,-52 6 31,0-1 1,7-3-11,15-5 14,1 2-1,0 2 0,51 1-13,-100 6 12,1 1 0,-1-1 0,0 1 0,0 0 0,0 0 0,0 1 0,-1-1 0,1 1 0,0-1 0,0 1 0,-1 0 0,1 0 0,-1 0 0,0 0 0,0 1 0,1-1 0,-1 0 0,-1 1 0,1 0 0,0-1 0,-1 1 0,1 0 0,-1 0-12,8 14 79,-2 0 0,0 1 0,2 8-79,-5-15 26,6 22 7,-1 1 0,-2 0 0,-2 0 0,2 22-33,-2 140 52,-5-190-52,-1 20-36,-2 0 0,0 1 1,-2-1-1,-1-1 0,-1 1 0,-1-1 0,-1 0 0,-1-1 0,-1 0 0,-2 0 0,-10 14 36,20-33-136,-12 17-470,14-21 597,1 0 0,0-1 1,-1 1-1,0 0 0,1-1 0,-1 1 0,1-1 0,-1 1 0,0-1 0,1 1 0,-1-1 0,0 1 0,1-1 0,-1 0 1,0 1-1,0-1 0,0 0 0,1 0 0,-1 1 0,0-1 0,0 0 0,0 0 0,0 0 9,0-9-2,1-8 34,0-1 0,2 0 0,0 1 1,1-1-1,1 1 0,1 0 1,0 0-1,1 1 0,1-1 0,3-4-32,12-23 186,2 0-1,2 1 0,2 1 1,2 2-1,1 1 0,2 2 0,2 1 1,1 1-1,2 2 0,1 2 1,16-9-186,-15 15-20,0 1 1,1 2-1,1 3 0,1 1 1,0 1-1,40-7 20,-64 20-3249,-17 4-6420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3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241 17 1329,'0'0'8057,"0"0"-5293,0 0-1380,0 0-285,0 0-322,-24-5-214,2 1-475,0 0 0,0 2 0,-15 0-88,33 3 7,0 0 0,0 0 0,0 0 0,0 0-1,0 1 1,0-1 0,0 1 0,1 0 0,-1 0 0,1 1 0,-1-1 0,1 1 0,0-1 0,0 1 0,0 0 0,0 0 0,1 1 0,-1-1 0,1 0 0,0 1 0,0 0-1,0-1 1,0 1 0,1 1-7,-4 3 7,0 0 9,1 0-1,0 1 1,0-1-1,1 1 1,0 0-1,1 0 1,0 0-1,0 0 0,1 1 1,-1 8-16,2-18-6,0 1 0,0 0 0,1-1 1,-1 1-1,0-1 0,0 1 0,0 0 0,0-1 0,1 1 0,-1-1 1,0 1-1,1-1 0,-1 1 0,0 0 0,1-1 0,-1 0 0,1 1 1,-1-1-1,1 1 0,-1-1 0,1 1 0,-1-1 0,1 0 0,-1 1 1,1-1-1,-1 0 0,1 0 6,23 4-198,-18-4 11,1-1-1,0 1 1,-1-2-1,1 1 1,-1-1-1,3 0 188,4-5-775,0-1-1,0 0 0,-1 0 1,0-1-1,0-1 1,-1 0-1,-1-1 0,8-9 776,-3 4-1012,1 0 0,1 1 0,0 1 1,4-2 1011,-11 11-30,-8 4 598,-2 3 894,-3 225 3354,3-223-4812,0 0 1,0 1-1,0-1 0,1 0 1,-1 1-1,1-1 0,0 0 1,1 1-1,0 1-4,-1-5-17,0 1-1,0-1 1,0 1 0,0-1 0,1 0-1,-1 1 1,0-1 0,1 0 0,-1 0 0,1 0-1,-1 0 1,1 0 0,0 0 0,-1-1-1,1 1 1,0 0 0,-1-1 0,1 0-1,0 1 1,0-1 0,-1 0 0,1 0 0,0 0 17,4 1-188,-1-1 1,0 0-1,0-1 1,1 1 0,-1-1-1,0 0 1,0-1 0,0 1-1,0-1 1,0 0-1,-1 0 1,1 0 0,0-1-1,-1 0 1,0 0 0,1 0-1,-1 0 1,0-1 0,1-1 187,6-7-2,0 0 0,-1-1 0,-1 0 0,0 0 0,6-13 2,-17 37 5269,3 18-4370,0 3-808,-8 156 55,7-187-161,0 0 0,0 0 0,0 0 0,0 0 0,0-1 0,0 1 0,1 0-1,-1 0 1,0 0 0,1 0 0,-1 0 0,0 0 0,1-1 0,-1 1-1,1 0 1,-1 0 0,1-1 0,0 1 0,-1 0 0,1-1 0,0 1 0,-1 0-1,1-1 1,0 1 0,0-1 0,-1 1 0,1-1 0,0 0 0,0 1-1,0-1 1,0 0 15,1 1-95,0-1 0,-1 0-1,1 0 1,0 0 0,-1 0-1,1 0 1,0 0 0,0-1-1,-1 1 1,1-1 0,0 1-1,-1-1 1,1 1 0,-1-1-1,1 0 1,-1 0 0,1 0-1,0-1 96,4-3-192,0 0 0,-1-1-1,0 0 1,0 0 0,0 0-1,-1 0 1,0-1-1,2-5 193,29-63-88,-29 58 45,11-24 40,25-56 86,-36 84 4,1 1-1,0 0 1,1 0 0,1 1 0,-1 0 0,3-1-87,-9 10 12,0 0-1,0 0 1,0 0 0,0 1 0,1-1 0,-1 1 0,0-1 0,1 1-1,-1 0 1,1 0 0,-1 0 0,1 0 0,-1 0 0,1 1 0,0-1 0,-1 1-1,1 0 1,2 0-12,-1 0-77,0 1-1,0 0 1,0 0-1,0 0 1,0 0-1,0 1 1,0-1-1,-1 1 1,1 0-1,-1 0 1,3 2 77,6 6-833,1 1 1,-2 1-1,1-1 0,-2 2 1,5 6 832,-8-10-873,14 19-1243,-4-5 43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3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267 470 7732,'0'0'2734,"0"0"-714,0 0-489,-28-8-421,-91-25-422,116 31-656,-1 1-1,0 1 0,0-1 1,0 1-1,0-1 0,0 1 1,-1 0-1,1 0 0,0 1 1,0-1-1,0 1 1,0 0-1,1 0 0,-1 1 1,0-1-1,0 1 0,-1 0-31,1 1 20,1-1-1,0 1 1,1-1 0,-1 1-1,0 0 1,1 0-1,-1 0 1,1 0-1,0 1 1,0-1-1,1 0 1,-1 1-1,1 0 1,-2 3-20,0 7 12,0 1 0,1-1 0,0 1 0,1 0 0,1 0 0,0-1 0,2 6-12,-2-13-14,1 0-1,0 0 0,1-1 1,0 1-1,0-1 1,0 1-1,1-1 0,-1 0 1,2 0-1,-1 0 1,1 0-1,0 0 0,0-1 1,0 0-1,1 0 1,0 0-1,0 0 0,0-1 1,0 0-1,1 0 0,5 3 15,-4-3-245,-1-1 0,1 0 0,0-1-1,0 1 1,0-1 0,1-1 0,-1 1 0,0-1-1,1-1 1,-1 1 0,0-1 0,1 0-1,3-1 246,-6 0-219,0 0 0,0 0 0,0-1 0,0 0-1,0 1 1,-1-2 0,1 1 0,-1 0 0,1-1-1,-1 0 1,0 0 0,0 0 0,0 0 0,0-1 0,-1 0-1,1 0 1,1-2 219,6-10-222,-1 0 0,-1-1 0,0 0 0,1-4 222,-6 12-46,22-51 2,-3-1 0,10-44 44,25-130 667,-37 142 298,-10 40 1343,-10 50-1097,-1 18 153,-2 18-1191,-2-1 1,-1 1 0,-1-1-1,-3 1-173,-7 45 125,4-3-77,3 0 1,4 0 0,2 7-49,3-70-58,1-1-1,0 1 1,0-1 0,1 0-1,0 1 1,1-1-1,0 0 1,4 7 58,-5-13-101,1 1 0,1 0 0,-1-1 0,1 0 0,0 0 0,0 0 0,0 0 0,1-1 0,-1 0 0,1 0 0,0 0 0,0 0 0,1-1 0,-1 0 0,1 0 0,1 0 101,4 2-427,0-1 1,0-1 0,1 0 0,-1-1 0,1 0 0,0-1-1,-1 0 1,1-1 0,0 0 0,0-1 0,0 0-1,-1-1 1,1 0 0,-1-1 0,1 0 0,5-3 426,15-7-669,-1-1-1,0-2 1,-1-1 0,0-1 0,-2-1 669,19-13-248,-2-2 1,0-4 247,-27 23 225,-1-2 0,-1-1 0,0 0 1,-1 0-1,-1-2 0,0-2-225,-10 15 313,0 0-1,-1-1 0,0 1 1,0-1-1,-1 0 1,0 0-1,0-1-312,-1 5 543,-1 0-1,1 0 1,-1 0-1,0 0 1,-1 0 0,1 0-1,0 0 1,-1 0-1,0-1-542,0 4 153,0-1-1,0 1 1,0 0-1,0 0 1,-1 0-1,1 0 1,0 0-1,0 0 1,-1 1-1,1-1 1,0 0-1,-1 1 1,1-1-1,-1 1 1,1-1-1,-1 1 1,1 0-1,-1 0 1,1-1-1,-1 1 1,1 0-1,-1 0 1,1 0-1,-2 1-152,0-1 25,0 0-1,0 0 1,0 0 0,0 1-1,0-1 1,0 1 0,0 0-1,0 0 1,0 0 0,0 0-1,0 1 1,0-1 0,1 1-25,-2 2 14,1 0 1,0 0-1,0 0 0,0 0 1,0 1-1,1-1 1,0 1-1,0 0 0,0 0 1,0 0-1,1 0 1,0 0-1,0 1-14,-3 14 68,2 1 0,0 16-68,2 217 49,2-109-18,-2-143-21,0 0 1,0 1-1,0-1 0,0 0 1,0 0-1,0 1 1,-1-1-1,1 0 0,-1 0 1,1 0-1,-1 0 1,0 1-1,0-1 1,0 0-1,0 0 0,0-1 1,0 1-1,-1 0 1,1 0-1,-1 0 1,1-1-1,-1 1 0,0-1 1,1 1-1,-1-1 1,0 0-1,0 0 0,0 0 1,0 0-1,0 0 1,0 0-1,-2 0-10,-18 9-73,-1 0 0,0-2 0,-3 0 73,-35 5-3153,23-11-6035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4.2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 11413,'0'0'270,"35"-1"-206,148-1-54,73 9 102,62 15 403,1711 111 1992,-1125-78-2412,-810-48-71,-24-1-267,12-3 243,-93-3-3140,-27 0-5414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4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1 9893,'0'0'915,"-22"3"-534,7-2-349,5 0-19,1 0 1,-1 1-1,0 0 0,1 0 1,-1 1-1,1 0-13,4 0 5,0-1 0,0 0 0,1 1 0,-1 0 0,1 0 0,0 1 0,0-1 0,0 1 0,0 0 0,1-1 0,-1 2 0,1-1 0,0 0 0,1 1 0,-3 4-5,-7 18 35,1 0 1,2 1-1,0 0 0,2 0 1,1 1-1,2 0 1,0 6-36,-3 63 423,6 48-423,1-116 36,0 31 33,4-1 1,1 0-1,4-1 0,13 47-69,-15-76 9,2-1-1,1-1 0,1 0 0,2 0 1,1-1-1,1-1 0,1 0 1,1-1-1,1-1 0,12 11-8,-17-22-5,0-1 0,1 0 0,0-1 0,1-1 0,0 0 0,1-1 0,0-1-1,0-1 1,1 0 0,0-1 0,0 0 0,1-2 0,-1 0 0,1-1 0,0 0 0,0-2 0,0 0 0,0-1 0,0-1 0,16-3 5,-20 1 22,-1 0 0,1-1 0,-1 0 1,0-1-1,0-1 0,-1 0 0,0 0 1,0-2-1,0 1 0,-1-2 0,0 1 1,0-1-1,-1-1 0,-1 0 0,1-1 1,-2 1-1,1-2 0,3-6-22,3-7 177,0-1 0,-2 0 0,-1-1 0,-1 0 0,-1-1 0,-2 0 0,-1 0 0,2-13-177,-2-7 185,-1 1-1,-3-1 0,-2 0 0,-3-24-184,1 46 29,-2 1 0,-2-1 0,0 1 0,-1 0 0,-1 1 0,-2-1 0,0 1 0,-2 1 0,-2-4-29,0 6-15,-1-1 0,0 2 0,-2 0 0,0 0 1,-2 1 14,9 10-218,0 1 1,0 0-1,-1 0 1,0 1-1,-1 0 1,1 1 0,-1 0-1,-1 1 1,1 0-1,-5-1 218,12 5-352,1 0 0,-1 0 0,0 0 0,1 1 1,-1-1-1,0 1 0,1 0 0,-1 0 0,0 0 0,1 1 0,-1-1 0,0 1 352,-38 16-6971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5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1 7780,'0'0'1024,"0"0"-1008,-15 205 144,-3-43 192,-15 21 769,-7 7-257,-5-1-272,8-15-351,4-25-145,13-25 16,10-32-80,5-31-32,5-27-16,0-23-609,0-11-2304,0-25-2626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36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0 131 13142,'0'0'80,"0"0"0,138-76-80,-33 46 16,6 12-16,-3 12 0,-8 6-16,-20 11 16,-20 41 32,-27 15-16,-21 21 144,-12 12-96,0-57-64,-22-3-7523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18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0 244 12998,'0'0'1217,"0"0"-1121,0 0-16,88-122 48,-15 82-32,4 6-16,6 7-80,-3 11 32,-2 12-32,-58 4-2625,-5 0-4035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19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 8724,'0'0'1534,"0"0"-395,0 0-656,12-3-427,34-3 15,0 2 0,37 1-71,-82 3 64,-4 8 128,-22 40 132,15-31-316,0 0 0,2 1 1,0 0-1,-5 17-8,7-5-5,0 1-1,2-1 1,0 31 5,4 95-6,2-65 28,-2-68 55,0-14-6309,0-15 2497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19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0 357 96,'0'0'5523,"0"0"-3603,63-119-15,-31 98 304,6 3-576,5-2-721,2 2-127,5-5-289,0-1-192,0-6-128,3-4-160,-6 1 64,-37 23-80,-7 4-5490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7:08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7234 6266 32,'0'0'101,"0"0"-31,0 0 50,0 0 59,0 0-86,0 0 1094,-13 16 3410,-39 45-3076,38-50-919,14-11-594,0 1-1,0-1 1,0 0-1,0 0 1,-1 0 0,1 0-1,0 0 1,0 0-1,0 0 1,0 0-1,-1-1 1,1 1-1,0 0 1,0 0-1,0 0 1,0 0-1,-1 0 1,1 0-1,0 0 1,0 0-1,0 0 1,0 0-1,0 0 1,0-1-1,-1 1 1,1 0-1,0 0 1,0 0 0,0 0-1,0 0 1,0-1-1,0 1 1,0 0-1,0 0 1,0 0-1,0 0 1,0-1-1,-1 1 1,1 0-1,0 0 1,0 0-8,1-16 278,-1 16-253,0-53 393,-2 15-154,2 0 0,2 0 0,2 0 1,1 1-1,7-25-264,9-12 212,-4-1 1,-2-1-1,-4-1 0,-3 0 1,-3-31-213,-5 8 326,1-69 482,-17-124-808,5 134 228,7 1 0,8-16-228,-1-27 109,-3-789 1367,0 926-1387,-2 0 0,-4 0 0,-2 1 0,-4 0 0,-1 0 1,-4 2-1,-5-7-89,-25-74 653,-14-85-653,48 181 35,-1 0 0,-3 1-1,-1 1 1,-3 1 0,-1 1-1,-2 0 1,-2 2-1,-2 1 1,-27-29-35,17 25 50,-3 2-1,-2 1 1,-1 3 0,-2 1-1,-1 2 1,-2 3-1,-48-23-49,61 37 241,-33-9-241,47 19 27,0 0-1,1-2 0,0-1 0,1 0 0,0-2 0,0 0 1,-2-4-27,8 3 25,0-2 0,1 0 1,1 0-1,-9-15-25,-27-32 72,2 13 59,-2 2 0,-2 3-1,-2 2 1,-50-32-131,51 46 62,-1 1 0,0 3 0,-2 2 0,-24-5-62,-83-35 32,65 20-4,-59-27 75,-8 6-103,-236-67 12,221 73-13,-585-170 39,457 140-26,-89-15 125,65 19 97,245 62-200,0 5 0,-2 3 0,-66-1-34,-264 11 66,293 13-24,1 4-1,-85 24-41,-46 6 93,-312 4 109,548-47-193,-101 3 31,31-2-1097,-33 8 1057,116-9-1041,-7 1-90,8-1-9270,4-1 4606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37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179 212 1297,'0'0'6819,"-25"-4"-5064,-79-12-1320,66 7-159,37 9-215,1 0 0,-1 0 1,1-1-1,-1 1 0,0 0 1,1 0-1,-1-1 0,1 1 1,-1 0-1,1 0 0,0-1 1,-1 1-1,1-1 0,-1 1 1,1 0-1,0-1 0,-1 1 1,1-1-1,0 1 0,-1-1 1,1 1-1,0-1 0,0 1 1,-1-1-1,1 1 0,0-1 1,0 0-1,0 1 0,0-1-61,0 0 6,0 1 0,0-1 0,0 1 0,0 0 0,0-1 0,0 1 0,0-1 0,1 1 0,-1 0 0,0-1 0,0 1-1,0-1 1,1 1 0,-1 0 0,0-1 0,0 1 0,1 0 0,-1-1 0,0 1 0,1 0 0,-1 0 0,0-1 0,1 1 0,-1 0 0,1 0-1,-1 0 1,0-1-6,16-7-16,0 1 0,0 1 0,1 0-1,5-1 17,6-1 4,67-21 34,2 5-1,1 5 1,0 3 0,6 5-38,123-4 175,54 10-175,-23 8 210,214 31-210,-234 3 40,-2 10 0,-2 10-1,18 18-39,62 32 76,283 142-76,-385-143 104,-170-82-473,-1 1 0,-1 3 0,14 14 369,-53-42-268,0 1 0,0 0-1,0-1 1,0 1 0,0-1 0,0 1 0,0 0-1,-1 0 1,1 0 0,0-1 0,-1 1 0,1 0-1,0 0 1,-1 0 0,1 0 0,-1 0 0,1 0-1,-1 0 1,0 0 268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7:08.4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371 0 3682,'0'0'3118,"0"0"-1909,0 0-582,0 0 227,0 0 151,0 0-324,-17 2-220,3-1-372,7-1-54,0 0-1,-1 0 0,1 1 1,0 1-1,-1-1 1,1 1-1,0 0 1,0 1-1,0-1 1,1 2-1,-1-1 0,1 1 1,-1-1-1,-2 4-34,-13 12 68,0 1-1,1 0 0,1 2 1,1 1-1,1 0 0,0 1 1,-8 19-68,16-24 24,0 0 1,1 1 0,1 0-1,1 1 1,1-1-1,1 1 1,1 1 0,0-1-1,2 1 1,0 15-25,2-30 7,0 0-1,1 0 1,0 0 0,0 0 0,0-1-1,1 1 1,0 0 0,0-1 0,1 1 0,0-1-1,3 6-6,-1-4 2,1-1-1,0 1 0,1-1 1,-1 0-1,2-1 1,-1 0-1,0 0 0,6 3-1,16 8-81,1-1 0,0-1 0,1-2 0,1-1 0,0-1 0,1-2 0,-1-1 0,31 3 81,-42-8-1726,0-2 0,18 0 1726,35-1-6942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7:25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3044 52 704,'0'0'7625,"0"0"-5541,0 0-1340,0 0 48,0 0-61,-21-9-8,-67-25-237,81 31-439,-1 2 0,1-1 0,0 1 0,-1 0 0,1 0 0,0 1-1,-1 0 1,1 1 0,0 0 0,-1 0 0,1 0 0,0 1 0,0 0 0,0 0 0,0 1 0,0 0 0,-1 0-47,-9 7 69,0 0 0,1 2 0,0-1 0,1 2-1,-1 2-68,11-11 11,-70 67 194,-14 23-205,-5 4 64,17-21-4,-115 119-14,140-138-10,3 2 1,-21 37-37,-130 224 96,26-39-54,21-36 53,108-165-44,3 2 1,-1 13-52,-74 217 75,-24 129-75,-60 333 58,98-319-38,-42 171 30,63-283 80,-18 226-130,68-340 48,-64 561 374,81-356-264,11-185-41,-2 508 112,13-580-195,0 34 34,-7-206 43,-3 15-575,3-20 400,-1-1 0,1 1 0,-1-1 1,0 0-1,1 1 0,-1-1 0,0 0 0,0 1 0,1-1 1,-1 0-1,0 0 0,0 0 0,1 0 0,-1 0 1,0 1-1,0-1 0,1 0 0,-1-1 0,0 1 0,0 0 1,0 0-1,1 0 0,-1 0 0,0-1 0,1 1 1,-1 0-1,0-1 0,0 1 64,-5-3-419,0 0 0,1 0 0,-1-1 0,1 1 0,0-1 1,0-1-1,1 1 0,-1 0 0,1-1 0,0 0 0,0 0 0,-2-4 419,-2-1-450,-176-245-5862,147 198 3534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7:25.4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77 11061,'0'20'430,"0"-8"-385,-1 20 38,2 1 1,2 0-1,1-1 0,6 24-83,5-4 590,3 0-1,2 0 0,23 40-589,4-5 1703,42 57-1703,-62-102 225,3-1 0,1-1 0,2-2 1,1-1-1,8 4-225,-28-29 37,1 0 1,0-1 0,0 0 0,1-1 0,1-1 0,0-1 0,0 0 0,0-1 0,1-1 0,0-1 0,0 0 0,0-1 0,1-1 0,0-1-1,7 0-37,-12-2 11,1 0-1,-1-1 0,0-1 0,0 0 0,0-1 0,0 0 0,0-1 0,-1-1 0,1 0 0,-1-1 0,0 0 0,-1-1 0,1 0 0,-2-1 0,1-1 0,-1 0 0,8-8-10,12-13 66,-1-2 0,-1-2 0,-3 0 0,6-11-66,89-152 190,-86 138-148,28-45-41,64-114 203,-100 168-721,-2-1 0,-3-2-1,0-5 518,-20 54-325,-1-1 0,0 1 0,0-1 0,0 0 0,0 1 0,-1-1 0,0-3 325,0 8-1,0-29-4329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7:03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3 336,'0'0'96,"0"0"-32,0 0-48,0 0 0,0 0-16,0 0 0,0 0-128,0 0-16,0 0 112,2-2-160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51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0 297 1040,'0'0'6798,"0"0"-5098,8-27-1588,3-13-96,16-36-16,-23 68-2,0 0 0,0 0 0,1 0-1,0 1 1,0 0 0,1 0 0,0 0 0,0 1 0,1 0 0,0 0 0,0 0 0,0 1 0,1 0 0,-1 1 0,1 0 0,0 0-1,1 0 1,4 0 2,-9 2-4,1 0-1,0 1 1,0 0-1,-1 0 0,1 0 1,0 1-1,0 0 1,0 0-1,3 0 5,-6 1 18,0-1-1,0 0 0,0 1 1,0-1-1,-1 1 0,1 0 1,0 0-1,0 0 1,-1 0-1,1 0 0,0 0 1,-1 0-1,1 0 1,-1 1-1,1-1 0,-1 1 1,0-1-1,0 1 1,0-1-1,1 1 0,-1 0 1,-1-1-1,1 1 1,0 0-18,5 16 192,-1 0 0,-1 0 0,-1 0 1,0 1-1,-1-1 0,-1 4-192,0-2-5,1-1-1,0 1 0,2 0 1,0-1-1,3 5 6,-7-23-146,0 0 0,1 0 0,-1 1 0,1-1 0,-1 0 0,1 0 0,-1 0 0,1 0 0,-1 1 0,1-1 0,0 0 0,0 0 0,0 0 0,0 0 0,-1-1 0,1 1 0,0 0 0,0 0 0,1-1-1,-1 1 1,0 0 0,0-1 0,0 1 0,0-1 0,1 1 0,-1-1 0,0 0 0,0 1 0,1-1 0,-1 0 0,0 0 0,0 0 0,1 0 0,-1 0 0,0 0 0,1-1 0,-1 1 0,0 0 0,0 0 0,0-1-1,1 1 1,-1-1 146,4-2-303,-1 1 0,1-1 0,-1 0-1,0 0 1,0-1 0,0 1-1,-1-1 1,1 0 0,-1 0 0,1-1 303,33-47-799,51-65 328,-73 98 477,2 1 1,0 1 0,1 0-1,18-12-6,0 8-35,-35 20 74,0 0-1,1 0 1,0 0 0,-1 0-1,1 1 1,-1-1 0,1 1-1,0-1 1,-1 1 0,1 0-1,0 0 1,0-1-1,-1 1 1,1 0 0,0 1-1,-1-1 1,1 0 0,0 0-1,-1 1 1,1-1 0,0 1-39,2 13 3236,-5 35-87,0-25-2091,1 0 0,1 9-1058,0-27 102,-1-1 0,1 0 1,0 1-1,1-1 1,-1 0-1,1 0 0,0 0 1,0 0-1,0 0 1,1 0-1,0 0 0,2 2-102,-3-5-3,-1 0 0,1 0 0,0 0-1,0-1 1,0 1 0,0-1-1,0 1 1,0-1 0,0 1 0,1-1-1,-1 0 1,0 0 0,1 0-1,-1-1 1,1 1 0,-1 0 0,1-1-1,-1 0 1,1 0 0,-1 1-1,1-1 1,0-1 0,-1 1 0,1 0-1,-1-1 1,1 1 0,-1-1-1,1 0 1,-1 0 0,0 0 0,3-1 3,0 0 0,0-1 0,-1-1 1,1 1-1,0-1 1,-1 0-1,0 0 1,0 0-1,0 0 1,0-1-1,-1 1 1,0-1-1,0 0 0,1-2 0,1-3 216,-1-1 0,-1 0-1,0 0 1,0 0-1,-1 0 1,-1 0 0,0-1-1,0 1 1,-1 0 0,0-1-1,-2-8-215,1 19 92,1 0 0,-1-1 1,1 1-1,-1 0 0,1 0 0,-1 0 0,0 0 0,1 0 0,-1-1 0,0 1 0,0 1 0,0-1 1,0 0-1,0 0 0,0 0 0,0 0 0,0 1 0,0-1 0,-1 1 0,1-1 0,0 1 1,0-1-1,-1 1 0,1-1 0,0 1 0,0 0 0,-1 0 0,1 0 0,0 0 0,-1 0-92,-47 0 1172,38 1-886,8-1-276,1 0 0,0 1 0,-1-1 0,1 1 0,0 0 0,-1 0 0,1 0 0,0 0 0,0 0 0,0 0-1,0 1 1,0-1 0,0 1 0,1-1 0,-1 1 0,0 0 0,1-1 0,-1 1 0,1 0 0,-1 0 0,1 0 0,0 0 0,0 1 0,0-1 0,0 0 0,1 0 0,-1 1 0,0-1 0,1 0 0,-1 1-10,-1 11-1121,0-1 1,0 1-1,2-1 0,0 11 1121,0-20-786,0 28-7789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5:53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346 0 384,'0'0'8999,"-8"20"-6240,-24 67-1836,-20 88-923,34-102 103,4-5-124,-4-1 0,-2-1 0,-22 45 21,21-77-2033,21-34 1894,0 1-1,-1-1 1,1 1-1,0-1 1,-1 1 0,1-1-1,-1 1 1,1-1-1,-1 1 1,1-1 0,-1 1-1,1-1 1,-1 0-1,1 1 1,-1-1 0,0 0-1,1 0 1,-1 0-1,0 1 1,1-1 0,-1 0-1,0 0 1,1 0-1,-1 0 1,0 0 0,1 0-1,-1 0 1,1 0-1,-1 0 1,0 0 0,1-1-1,-1 1 1,0 0-1,1 0 1,-1 0 0,1-1-1,-1 1 1,0 0-1,1-1 1,-1 1 0,1-1-1,-1 1 1,1-1-1,-1 1 1,1-1 0,0 1-1,-1-1 1,1 1-1,0-1 1,-1 1 0,1-1-1,0 0 1,-1 1-1,1-1 1,0 1 0,0-1 138,-31-72-1870,3-8 5045,8 20 1836,17 55-4603,1 1 341,0-1 0,0 1 0,1-1 0,0 0 0,0 1 0,0-5-748,1 9 20,0 1-1,0-1 0,1 0 0,-1 1 0,1-1 1,-1 1-1,0-1 0,1 1 0,-1-1 0,1 1 1,-1-1-1,1 1 0,0-1 0,-1 1 1,1 0-1,-1-1 0,1 1 0,0 0 0,-1 0 1,1 0-1,0-1 0,-1 1 0,1 0 0,0 0 1,-1 0-1,1 0 0,0 0 0,-1 0 1,1 0-1,0 0 0,-1 0 0,1 0-19,0 0 18,98-4 392,58 6-410,-89 0-578,-15 0-3640,-16 4-4453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16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0 168 144,'0'0'13222,"0"0"-12165,0 0-1025,0 0 32,0 0-64,198-90 80,-98 72-48,6-5-32,-6-4-433,-72 18-5793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6:18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88 7315,'0'0'1977,"0"0"-1038,0 0-856,15-1 24,134-17 146,-149 18-203,1 0-1,-1 0 1,1 0-1,-1 0 1,1 0-1,-1-1 1,1 1-1,-1 0 1,1 0-1,-1 0 1,1 0-1,-1 0 1,1-1 0,-1 1-1,0 0 1,1 0-1,-1-1 1,1 1-1,-1 0 1,0-1-1,1 1 1,-1 0-1,0-1 1,1 1-1,-1-1 1,0 1-1,0 0 1,1-1-1,-1 1 1,0-1-1,0 1 1,0-1-1,0 1 1,1-1-1,-1 1 1,0-1 0,0 1-1,0-1 1,0 1-1,0-1 1,0 1-1,0-1 1,0 1-1,-1-1 1,1 1-1,0-1 1,0 1-1,0-1 1,-1 1-1,1-1 1,0 1-1,0 0 1,-1-1-1,1 1 1,0-1-1,-1 1-49,1 0 54,0-1-1,0 1 0,0 0 1,-1 0-1,1-1 0,0 1 1,0 0-1,0-1 0,0 1 1,-1 0-1,1-1 0,0 1 1,0 0-1,0-1 0,0 1 1,0 0-1,0-1 0,0 1 0,0 0 1,0-1-1,0 1 0,0 0 1,1-1-1,-1 1 0,0 0 1,0-1-1,0 1 0,0 0 1,0-1-1,1 1 0,-1-1-53,19-5 85,-1 0 0,2 1 0,-1 1 0,8-1-85,33-7-3989,-114 14-3297,34 2 6697,1 0 1,0 2 0,-5 2 588,-36 15 2071,-2 4-2071,51-22 345,4-2-204,1-1 380,0 1 0,1 0 1,-1 0-1,1 0 1,-1 1-1,-1 1-521,5-3 116,1 0-1,-1 0 0,1 0 1,-1 0-1,1 0 0,0 0 1,0 0-1,0 0 1,0 0-1,0 1 0,0-1 1,1 0-1,-1 1 0,1-1 1,0 0-1,-1 1 1,1-1-1,1 3-115,-1 11 58,0 0-1,2 0 1,0 1-1,1-1 1,1-1 0,0 1-1,1 0 1,1-1 0,0 0-1,2 0-57,20 41 386,-10-22 348,10 28-734,-23-50 314,-2 0 0,1 0-1,-1 1 1,-1-1 0,0 1 0,-1-1-1,0 6-313,-1-15 99,0 0 0,0 0 0,0 0-1,-1 0 1,1 0 0,-1 0 0,0 0-1,0 0 1,0 0 0,0 0 0,0-1-1,-1 1 1,1 0 0,-1-1 0,-1 2-99,-1 1 37,-2 0 1,1-1 0,0 0-1,-1 1 1,0-2 0,-3 3-38,-8 4-92,-2 0 0,1-1 0,-1-1 0,-5 1 92,18-8-3730,-1-1-5389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9:33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0 332 9364,'0'0'195,"0"0"-19,0 0-109,0 0-11,10 25 0,-4-6-42,10 26 23,2 0 0,2-1 0,4 1-37,60 98 599,7-4 0,47 49-599,-114-156 121,155 189 526,-146-186-480,1-1 0,1-1 0,2-3-1,38 25-166,-23-24 116,1-2 0,2-3-1,0-2 1,45 13-116,236 56 236,-263-75-209,160 36 34,-167-42-10,1-3 0,35-1-51,-21-6 176,1-4 0,6-3-176,-45 0 123,-1-2 1,-1-1-1,1-2 1,35-14-124,22-15 197,-1-5 0,-2-3 1,-2-5-1,-1-6-197,-39 21-7,-3-3-1,-1-1 0,-2-3 0,-2-3 1,-2-1-1,-3-1 0,8-15 8,61-98 177,63-129-177,-81 131 277,110-146-277,-189 288 9,0 1 4,0 0 1,1 1-1,0 0 0,1 1 0,10-7-13,-13 14 11,-11 7-75,1 0 0,0 0 0,0 0 0,-1-1 0,1 1 0,-1 0 0,1-1 0,-1 1 0,0-1 0,1 0 0,-1 0 0,0 1 0,0-1 0,0 0 0,0 0-1,0 0 1,-1 0 0,1 0 0,-1 0 0,1-1 64,4-41-6915,-5 34 1942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9:34.2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 11301,'0'0'1713,"0"0"-1441,0 0-160,0 0-48,0 0 288,165-52 145,-99 66-81,-4 31-80,-12 18-128,-17 18-32,-21 16-48,-12 9-80,-2 5-48,-36-3-288,-7-8-784,18-73-2690,-1-12-6723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04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5165 10 9764,'-148'-8'221,"1"6"0,-1 7-1,-83 15-220,-42 23 1107,-248 72-1107,379-74 163,2 7 0,2 5-1,3 7 1,-59 38-163,21 5 44,-136 107-44,-144 144 28,82-49 19,-9 38-47,253-218 10,6 6-1,6 4 1,6 6 0,-51 91-10,54-57 29,9 5 0,-69 179-29,113-222 27,6 2 1,6 2-1,6 1 1,-6 76-28,17 6 56,9 2 0,10 15-56,6-57 24,7-1 1,9 0 0,7-1-1,48 176-24,-19-163 22,9-3 0,58 120-22,-63-185 6,6-4 0,5-1-1,5-4 1,33 34-6,-9-31 10,5-4 1,5-5-1,5-4 0,13 1-10,130 96-102,115 61 102,-86-78-2,125 52 2,-184-123 88,6-10-1,51 8-87,-40-31 85,4-10 0,3-12-1,231 27-84,-173-52 87,1-13 0,2-14 0,22-15-87,-125-7 28,-2-9 0,0-9 0,62-23-28,-24-8 68,-3-10-1,129-62-67,-47-5 96,-6-14 0,61-52-96,578-403 93,-699 425-66,98-99-27,-239 179 32,-4-5 0,-5-5 0,90-123-32,-100 98 24,-5-4 1,-7-5-1,-6-2 0,-6-4 1,-7-3-1,-7-3 0,15-80-24,-25 45 44,-8-2 0,-8-1 1,-10-2-1,-7 0 0,-10-1 0,-9-27-44,-6 89 51,-5 0 0,-6 2 0,-6 0 1,-6 2-1,-14-24-51,-9 0 108,-5 2 0,-8 3 0,-6 4 0,-15-12-108,19 47 80,-5 3-1,-5 3 1,-50-49-80,12 31 93,-5 4-1,-73-49-92,-64-33 117,-49-15-117,-291-162 110,310 212-71,-76-20-39,166 96 55,-4 9 1,-81-15-56,90 42 55,-3 8 0,-86-4-55,123 31 6,-1 7 0,0 7 0,-50 9-6,115 2-140,0 5 0,-12 6 140,97-13-183,-1 1 0,1 1 0,0 0 0,0 1 0,0 0 0,0 1 0,1 1 0,0-1 0,-10 9 183,-75 55-3665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0:11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10312 210 16,'5'-2'11926,"-5"-2"-9186,-7-7-2498,-3 5-155,-1 0 0,0 1 0,0 0 0,-1 0-1,1 1 1,-1 1 0,0 0 0,0 1 0,-9-1-87,8 1 40,-62-10 155,-1 3 0,-36 3-195,-155 5 187,166 2-65,-45 4-75,-1 7 1,-38 12-48,-293 63 17,432-78-17,-16 3-23,-1024 218 409,702-132 225,-307 126-611,328-77 210,-96 67-210,-336 208 131,-27 26 117,450-247-13,95-46-75,8 12 0,-178 148-160,-386 383 102,393-290-78,323-288-27,5 6 0,-51 80 3,43-33-32,8 5-1,8 4 1,8 5-1,9 4 1,7 3 0,-4 44 32,42-99 15,6 1 0,7 1 1,5 2-1,7 1 1,5 25-16,6-3-13,16 140 13,-3-227-11,3-1 0,4 0 1,4-1-1,25 71 11,-12-68-14,3 0 0,4-2 1,3-2-1,3-2 0,3-2 0,4-2 0,2-2 1,4-3-1,2-2 0,3-3 0,2-2 0,72 48 14,-17-26-5,4-4 1,3-6-1,128 51 5,-40-36-44,3-8 1,26-4 43,-34-21-59,3-8 0,199 14 59,-53-31-29,127-16 29,-236-14-56,0-11 0,94-23 56,15-23 0,-3-15-1,249-91 1,-300 62 5,-4-13 0,-6-13 0,53-44-5,-59 13 56,37-42-56,-123 64 40,164-151-40,-120 66 116,165-198-116,178-286 137,-426 489-157,-9-7-1,-10-7 1,-11-6 0,42-118 20,-88 153-54,-9-3 0,-10-3 1,-8-3-1,-10-2 1,15-169 53,-40 135 41,-11-3-41,-6-254 17,-10 278 22,-10 0-1,-10 2 0,-26-94-38,22 189 96,-7 1-1,-4 1 1,-7 3 0,-39-78-96,53 140 122,-4 2 0,-2 1 0,-2 1 0,-4 2 0,-1 3 0,-3 1 0,-3 2 0,-1 2 0,-37-26-122,45 45 42,-1 1 0,-2 2 0,0 2 0,-2 2 0,-1 2 0,-46-14-42,36 18 3,-1 2 0,-1 3 0,0 3 0,-1 2 0,-47 1-3,67 7-56,0 1 1,1 2-1,-1 2 1,-11 4 55,27-4-233,1 1 0,-1 2 0,2 0 0,-1 1 0,1 2 0,-12 7 233,25-11-593,0 0 1,0 0-1,1 0 1,0 1-1,1 1 0,-1 0 1,2 0-1,-6 8 593,-52 69-9796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0:15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935 0 13254,'0'0'323,"0"0"-19,2 31-91,1 4-123,3 40 882,-5 56-972,-5-62 329,-2 0 0,-4 0 0,-3-1-1,-2-1 1,-4 0 0,-2-1 0,-21 42-329,15-49 38,-2-2 1,-3-1-1,-2-2 1,-2-1-1,-2-1 1,-3-3-1,-2-1 0,-17 13-38,34-38 42,-2 0-1,0-1 1,-1-2-1,-1-1 1,-7 2-42,17-10-278,0-2 0,-1-1 1,0 0-1,-1-1 0,0-2 1,0 0-1,0-1 0,-18 0 278,-13-3-3279,32-4-1707,6-10-1460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0:16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464 0 9444,'-19'29'657,"-54"85"602,-11 34-1259,68-118 364,-137 283 2254,127-253-2089,3 1 0,3 1 0,2 1 0,0 19-529,13-57 199,1 0 1,2 0-1,0 0 0,2 1 0,0-1 0,4 13-199,-3-33 24,0 1-1,0-1 1,1 0-1,-1 0 1,1 0-1,1 0 1,-1 0-1,1-1 0,0 1 1,0-1-1,0 1 1,0-1-1,1 0 1,0 0-1,-1-1 1,2 1-1,-1-1 1,0 0-1,1 0 0,-1 0 1,1-1-1,0 1-23,10 3 32,-1-1 0,1-1 0,0 0 0,0-1 0,0 0 0,0-2-1,8 1-31,34 0 53,0-3 0,1-2 0,-1-3 0,0-2-1,-1-3 1,0-2 0,0-3 0,8-6-53,60-25-86,-2-5 0,-2-6 1,-1-6 85,-58 29-1550,3-5 1550,-60 37-370,0 1 1,0-1 0,0 0-1,-1 0 1,1 0-1,-1 0 1,0-1 0,0 1-1,0-1 1,0 0 0,-1-1 369,8-23-7599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39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0 408 48,'0'0'10850,"0"0"-8144,0 0-2474,25-26 42,9-9-201,133-135 65,-140 144-119,0 0 0,2 2-1,1 1 1,1 2 0,1 0-1,17-7-18,-47 27-2,0 0-1,0 0 1,0 0-1,0 1 1,0-1 0,1 0-1,-1 1 1,0-1-1,0 1 1,0 0-1,2-1 3,-3 2-1,0 0 0,0-1-1,-1 1 1,1 0-1,0 0 1,-1 0 0,1-1-1,-1 1 1,1 0 0,-1 0-1,1 0 1,-1 0-1,0 0 1,1 0 0,-1 0-1,0 0 1,0 0 0,0 0-1,1 0 1,-1 0-1,0 0 1,-1 0 0,1 0-1,0 0 1,0 0 0,0 0-1,0 0 2,-1 36 200,-1 1 0,-1 0 1,-2-1-1,-7 22-200,1-16 83,1-1 0,3 1 0,1 0 1,2 1-1,2 5-83,2-44 18,1 0 0,-1-1 0,1 1 0,0 0 0,0 0 0,0-1 0,1 1 1,-1-1-1,2 2-18,12 11-1485,-14-16 977,1 0 0,0 0 0,0-1 0,-1 1 0,1 0 0,0-1 1,0 1-1,0-1 0,0 0 0,-1 0 0,1 0 0,1 0 508,12 0-7817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39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14567,'0'0'1280,"0"0"-143,0 0-129,0 0-816,0 0-192,0 0-512,28 5-4162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7.4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 1 8964,'0'0'3410,"0"0"-2050,0 0-944,-53 133-143,13-45-113,2 2-96,8 0-64,23-60-1681,4-10-4882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7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0 10325,'0'0'1857,"0"0"-1665,-33 145-128,11-100-64,-1-2-5507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3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655 30 192,'0'0'4669,"-31"-5"-2431,6 1-1881,-28-5 495,-1 3 0,1 2 1,-4 2-853,35 2 384,-15 0 638,1 1 0,-30 5-1022,54-4 163,0 1 0,0 0 0,1 0 0,-1 1 0,1 1 0,0 0 0,0 0 0,1 1-1,0 1 1,-5 3-163,10-6 49,1 0-1,-1 1 0,1 0 0,0-1 1,1 1-1,-1 1 0,1-1 0,0 1 0,0-1 1,1 1-1,-1 0 0,1 0 0,1 0 0,-1 0 1,1 0-1,0 0 0,0 0 0,1 1 1,0-1-1,0 0 0,0 0 0,1 3-48,1 8 4,1 0-1,0-1 1,2 1 0,-1-1-1,2 0 1,0 0-1,6 8-3,53 96 70,-25-48-19,16 42-51,-46-90 10,-1-1 1,-1 1-1,-2 1 1,0-1 0,-1 1-1,-2 0 1,0 4-11,-3-20 6,1-1 0,-2 0 0,1 0 0,-1 0 1,0 1-1,-1-1 0,-2 7-6,2-10 4,0-1 1,0 0-1,0 0 1,0 0-1,-1 0 1,0 0-1,0 0 1,0-1-1,0 1 1,-1-1-1,1 0 1,-1 0-1,-4 2-4,-10 7 9,0-2-1,-1 0 0,0 0 0,-1-2 1,0-1-1,-1 0 0,1-2 0,-1 0 1,0-1-1,0-1 0,-2-1-8,21-2-363,8-3-1216,53-26-4072,-31 9 246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4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4226,'0'0'2630,"0"0"-1125,0 0-270,9 19-23,25 62-113,-33-77-1037,0 0 1,0-1-1,0 1 1,0 0 0,-1 0-1,0 0 1,0-1-1,0 1 1,0 0-1,0 0 1,-1 3-63,-1 7 157,2-14-155,0 1 0,0 0 0,0-1 0,1 1 0,-1 0 0,0-1 0,0 1 0,0-1 0,1 1 0,-1 0 0,0-1 0,1 1 0,-1-1 0,0 1 0,1-1 0,-1 1 0,1-1 0,-1 1 0,1-1 0,-1 1 0,1-1 0,-1 0 0,1 1-1,-1-1 1,1 0 0,0 1 0,-1-1 0,1 0 0,0 0 0,-1 0 0,1 1 0,-1-1 0,1 0 0,0 0-2,27 0-12,-19-1 11,-3 1-17,0-1 1,0 0-1,1 0 0,-1-1 1,0 1-1,0-1 1,0-1-1,-1 1 0,1-1 1,-1 0-1,1 0 1,3-4 17,8-7-269,0 0 1,-1-2-1,1-1 269,-4 3-137,0 1 0,0 1-1,2 0 1,11-7 137,-26 19 5,1-1 0,-1 1 0,0 0 1,0 0-1,1-1 0,-1 1 0,0 0 1,1 0-1,-1 0 0,0-1 0,1 1 0,-1 0 1,0 0-1,1 0 0,-1 0 0,0 0 1,1 0-1,-1 0 0,0 0 0,1 0 0,-1 0 1,1 0-1,-1 0 0,0 0 0,1 0 1,-1 0-1,0 0 0,1 0 0,-1 0 0,0 0 1,1 1-1,-1-1 0,0 0 0,1 0 1,-1 0-1,0 1 0,0-1 0,1 0 0,-1 0 1,0 1-1,0-1 0,1 0 0,-1 0 1,0 1-1,0-1 0,0 0 0,0 1 0,1-1 1,-1 0-1,0 1 0,0-1 0,0 0 1,0 1-6,0 23 301,-1-15-143,1 30 493,-1-15-465,1 1 0,1 0-1,1 0 1,2 7-186,-3-26-7,0-1 0,0 1 1,1-1-1,0 0 0,0 0 0,0 0 0,0 0 1,1 0-1,0-1 0,0 1 0,0-1 1,1 1-1,-1-1 0,1 0 0,0-1 0,0 1 1,0-1-1,1 1 0,-1-1 0,1 0 0,2 0 7,13 1-1688,-4-4-4120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4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1 9268,'0'0'966,"0"0"-131,0 0 112,0 0-29,0 0-278,0 0-389,6 1-86,-3 0-135,-1 0-1,0 1 1,0-1-1,0 0 1,0 1-1,0-1 1,0 1-1,0 0 1,-1-1-1,1 1 1,0 0-1,-1 0 1,1 0 0,-1 0-1,0 1 1,0-1-1,0 0 1,0 0-1,0 1 1,0-1-1,-1 1 1,1-1-1,-1 0 1,0 1-1,0-1 1,0 2-30,2 17 92,-1 1 1,0-1-1,-3 4-92,2 6 52,0 266-81,-1-296-32,1 1 0,0 0 1,0-1-1,1 1 1,-1-1-1,0 1 1,0 0-1,1-1 1,-1 1-1,1-1 1,-1 1-1,1-1 1,0 1-1,0-1 0,0 1 1,0-1-1,0 0 1,0 1-1,0-1 1,0 0-1,0 0 1,0 0-1,1 0 1,-1 0-1,0 0 1,2 1 60,2 0-101,1-1 1,-1 1 0,1-1 0,-1 0-1,1 0 1,-1-1 0,3 0 100,31 6 117,-33-4-95,0 0 0,0 0-1,0 1 1,0-1-1,0 1 1,-1 1 0,0-1-1,1 2-21,-4-3 25,0 0 0,0 0 0,0 0 0,0 0 0,0 0 0,-1 1-1,1-1 1,-1 1 0,0-1 0,0 1 0,0 0 0,0-1 0,0 1 0,0 0-1,-1 0 1,1 0 0,-1-1 0,0 1 0,0 2-25,0 4 51,0 0 0,0-1-1,-1 1 1,0 0 0,-1-1 0,0 1 0,0 0 0,-1-1-1,0 0 1,-1 0 0,0 0 0,0 0 0,0-1 0,-1 1-1,0-1 1,-1 0 0,1-1 0,-2 1-51,-25 28 84,-1-1 0,-2-2-1,-2-2 1,0-1 0,-2-1 0,-1-3 0,-4 0-84,26-16-218,13-9 41,14-9-240,-8 8 295,37-34-1644,-1 1-1025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07.7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 6739,'0'0'0,"0"0"-128,0 0 128,150-18 48,-100 18 320,8 0-192,2 0 16,5 0-144,5 0 16,-2 0-64,-51 0-48,-4 0-7235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5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322 1 10885,'0'0'1769,"0"0"-1012,-3 21-527,-15 341 1387,18-321-1548,-2 43 74,-3 1-143,3-60 13,-2 0 0,-1 0 0,0-1 0,-2 0 0,-6 13-13,11-30 8,-1-1-1,0 1 1,-1-1 0,1 0-1,-1 0 1,0 0 0,-1-1-1,0 1 1,1-1-1,-2 0 1,1-1 0,0 1-1,-1-1 1,0 0 0,0 0-1,-4 1-7,2-2 9,-1 0 1,0 0-1,0-1 0,0 0 0,0 0 0,0-1 0,0 0 1,0-1-1,0 0 0,0-1 0,0 0 0,-5 0-9,12 0-8,-1 0-1,1 1 1,-1-1-1,1 0 1,-1 0-1,1 0 1,-1-1-1,1 1 1,0 0-1,0-1 1,0 0-1,0 1 0,0-1 1,0 0-1,0 0 1,0 0-1,1 0 1,-1 0-1,1-1 1,0 1-1,-1 0 1,1-1-1,0 1 1,1-1-1,-1 1 1,0-1-1,0-2 9,-1-8-180,0 0-1,1 0 1,0 0-1,1-1 1,1 0 180,-1-1-354,0-45-2202,0 4-1870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5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 6371,'0'0'1505,"0"0"-561,0 0 273,0 0 15,0 0-560,147-20-399,-137 42-273,-2 3-4034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6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0 218 10533,'0'0'950,"22"1"-750,-6 1-197,-6-1 1,-1 0 0,0 0-1,0-1 1,0 0 0,0-1 0,0 0-1,1-1 1,-1 1 0,-1-2 0,1 1-1,0-1 1,-1-1 0,1 1 0,3-3-4,16-11 87,-1-1 0,17-15-87,-36 27-20,-1-1 0,1 0 1,-1-1-1,0 0 0,0 0 0,-1 0 0,-1-1 0,1 0 1,-1 0-1,1-3 20,-6 11-27,1-1 1,0 0-1,-1 1 1,1-1-1,-1 0 1,0 1-1,1-1 1,-1 0-1,0 0 0,0 1 1,0-1-1,0 0 1,-1-1 26,1 2 4,0 0-1,-1 1 1,1-1 0,-1 0-1,1 1 1,0-1 0,-1 0-1,1 1 1,-1-1 0,1 1-1,-1-1 1,1 1 0,-1-1-1,0 1 1,1-1 0,-1 1-1,0 0 1,1-1 0,-1 1 0,0 0-1,0-1-3,-5 0 113,1 1-1,0-1 1,-1 1 0,1 0-1,-1 0 1,1 1 0,-4 0-113,0 0 151,0 1-28,-1 0 1,0 1-1,1 0 0,0 1 0,0 0 1,0 0-1,0 1 0,0 0 1,1 0-1,0 1 0,0 0 0,1 1 1,-1-1-1,1 2 0,1-1 1,-2 3-124,3-4 30,0-1 0,1 1 1,0 0-1,0 1 0,1-1 1,0 1-1,0-1 0,0 1 1,1 0-1,0 0 0,0 0 1,1 0-1,0 0 0,0 1 1,0-1-1,1 0 1,1 0-1,-1 1 0,1-1 1,0 0-1,0 0 0,1 0 1,1 1-31,-1-3-8,1 0 1,0 0 0,0 0-1,0 0 1,1 0 0,0-1-1,-1 0 1,2 0 0,-1 0-1,0 0 1,1-1 0,0 1-1,0-1 1,0 0 0,1 0 7,-2-1-401,1 0 0,-1-1 0,0 1 0,0-1 1,1 0-1,-1 0 0,1-1 0,0 1 401,23-1-8283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6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135 631 9460,'0'0'1521,"0"0"-30,0 0-640,-22 15-357,22-15-494,-24 16 152,0 1 0,-15 16-152,36-30 10,1 0 0,-1 0-1,1 1 1,0-1 0,0 0-1,0 1 1,0 0 0,1-1-1,-1 1 1,1 0 0,0 0 0,0 0-1,1 0 1,-1 0 0,1 0-1,0 0 1,0 0 0,0 0-1,0 0 1,1 0 0,0 0 0,0 0-1,0 0 1,0 1-10,1 0 10,-1 2-6,2 0 1,-1 0-1,1 0 1,0-1-1,1 1 1,-1-1-1,1 0 0,0 0 1,1 0-1,0 0 1,0-1-1,0 0 1,0 0-1,1 0 0,0-1 1,0 0-1,0 0 1,0 0-1,1-1 1,0 1-5,3 0-91,0 0 1,0 0 0,0-1-1,1 0 1,-1-1-1,1 0 1,-1-1 0,1 0-1,-1-1 1,1 0 0,0 0-1,-1-1 1,11-3 90,-13 2-78,0-1 0,0 0 1,-1-1-1,1 0 0,-1 0 0,0-1 1,0 0-1,0 0 0,-1-1 0,1 1 0,-2-1 1,1-1-1,0 1 0,-1-1 0,-1 0 0,1-1 78,13-21-181,-1-1 1,-2-1-1,4-11 181,44-123 0,-7-3 0,-3-21 0,-48 173 8,40-160 541,-42 165 862,-4 26 291,0 5-1632,1 650 173,0-669-334,0 0 0,0 0 1,0 0-1,0 0 0,0 0 1,0-1-1,0 1 0,0 0 1,-1 0-1,1 0 0,-1 0 1,1 0-1,0 0 0,-1-1 1,1 1-1,-1 0 0,1 0 1,-1-1-1,0 1 0,1 0 1,-1-1-1,0 1 0,0-1 1,1 1-1,-1-1 0,0 1 91,-1 0-188,0 0-1,0-1 1,0 1-1,-1-1 1,1 0-1,0 0 1,0 1-1,0-1 1,0-1-1,0 1 1,0 0-1,-1 0 189,-3-2-463,1 1 0,-1 0 0,0-1 0,1 0-1,0-1 1,-1 1 0,1-1 0,0 0 0,-2-2 463,-9-9-139,0-1 0,2-1 0,-1 0 0,2-1 0,-2-4 139,-57-94 3680,67 108-3256,3 3-199,0 1 132,0 0-1,0-1 0,0 1 0,0-1 0,1 0 1,-1 1-1,1-1 0,0 0 0,0 0 0,0 0 1,1-2-357,0 5 11,0 1 0,1-1 1,-1 0-1,1 0 1,-1 1-1,1-1 0,-1 0 1,1 0-1,0 1 1,-1-1-1,1 1 0,0-1 1,0 1-1,-1-1 1,1 1-1,0-1 0,0 1 1,0-1-1,-1 1 1,1 0-1,0 0 0,0-1 1,0 1-1,0 0 1,0 0-1,0 0 1,0 0-1,0 0 0,-1 0 1,2 0-12,3-1 39,55-6 65,1 2 0,-1 3 0,31 4-104,-8-1 11,-52-1 14,13 0-573,30 3 548,-62-2-104,0 1 0,-1 0-1,1 1 1,-1 0-1,1 1 1,-1 0-1,0 1 1,6 3 104,-13-6-19,-1 1 1,1 0-1,-1 0 1,0 0-1,0 0 1,0 0-1,0 0 1,0 1-1,-1 0 1,1-1-1,-1 1 1,0 0-1,0 0 1,0 0-1,-1 0 1,0 1-1,0-1 1,1 4 18,0 8 76,0 1 0,-1 0 0,-1-1 0,-1 8-76,0 6 162,1 141-1733,0-171-2973</inkml:trace>
  <inkml:trace contextRef="#ctx0" brushRef="#br0" timeOffset="1">1255 232 9188,'0'0'1649,"0"0"-529,0 0-415,0 0-433,0 0-272,0 0 0,110-38-1953,-110 71-1264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7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0 114 5779,'0'0'691,"5"22"-395,17 75-176,-21-92-102,0 0 0,0 0 0,1 0 0,-1 0 0,1 0 0,0 0 0,1-1 0,-1 1 0,1-1 0,0 1 1,0-1-1,0 0 0,1 0 0,-1-1 0,1 1 0,2 1-18,-2-3 18,0 0 1,0-1-1,0 0 1,1 1-1,-1-1 1,0-1-1,0 1 0,1-1 1,-1 0-1,1 0 1,-1 0-1,0 0 1,1-1-1,-1 0 0,2 0-18,0-1 79,0 1-1,0-1 1,0-1-1,-1 1 0,1-1 1,-1 0-1,1 0 1,-1-1-1,0 0 0,0 0 1,-1 0-1,1 0 1,2-4-79,11-13 427,-1 0 0,8-15-427,-10 15 58,10-14-163,-2-2 0,-2 0 0,10-22 105,-30 57-3345,-1 2-2378</inkml:trace>
  <inkml:trace contextRef="#ctx0" brushRef="#br0" timeOffset="1">576 143 9268,'0'0'2724,"0"0"-835,0 0-771,0 0-294,0 0-151,-16 11-183,5-4-426,2-2-35,1 0 0,0 1 1,0 0-1,-6 6-29,10-9 4,1 0 1,1 1-1,-1-1 1,0 1-1,1 0 1,0 0-1,-1-1 1,2 2-1,-1-1 1,0 0-1,1 0 1,0 0 0,0 1-1,0-1 1,0 1-5,-1 25 30,1-1 1,1 1 0,1 0-1,2 0-30,-2-26 7,0 0-1,0 0 1,1 0-1,-1 0 1,1-1-1,0 1 0,0 0 1,0-1-1,1 1 1,-1-1-1,1 0 1,0 0-1,0 0 1,0 0-1,0 0 0,1-1 1,-1 0-1,1 1 1,-1-1-1,1 0 1,0-1-1,0 1 1,0-1-1,0 1 1,0-1-1,0-1 0,0 1 1,0 0-1,1-1-6,-1 1-153,0-1-1,0 1 0,0-1 1,0 0-1,0 0 0,1-1 0,-1 1 1,0-1-1,0 0 0,0 0 1,0 0-1,0 0 0,0-1 1,-1 0-1,1 0 0,0 0 0,-1 0 1,1 0-1,-1-1 0,0 0 1,0 1-1,0-1 0,0 0 1,0 0-1,-1-1 0,1 1 0,-1-1 1,1-2 153,6-18-6550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8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12550,'0'0'608,"0"0"-608,0 0 48,0 0 48,0 0-96,150-5 32,-127-8-32,-11-7-144,-12 11-4962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8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1 9812,'0'0'1857,"0"0"-688,0 0-193,0 0-463,-72 140-401,57-75-64,12-4 0,3-5-48,0-8 32,30-5-64,3-14-1553,4-20-2113,-2-9-1552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8:49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8516,'0'0'2561,"0"0"-1761,0 0-527,0 0 319,0 0-416,15 182-144,-15-148-32,0-4-5651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11.9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137 213 512,'0'0'10674,"-4"-19"-8222,-1-8-2400,1 1 0,1-4-52,3 26 7,0 0 0,0 1 1,1-1-1,-1 1 0,1-1 0,-1 1 0,1 0 0,0-1 0,1 1 0,-1 0 0,1-1 0,-1 1 1,1 0-1,0 0 0,0 0 0,0 1 0,0-1 0,1 0 0,-1 1 0,1-1 0,2-1-7,2 0 37,-1 0 0,1 0-1,0 0 1,0 1 0,1 0-1,-1 1 1,8-2-37,-4 1 40,0 0 0,1 1-1,-1 0 1,1 1 0,0 1 0,-1-1 0,1 2 0,-1 0 0,10 2-40,-15-2 4,-1 0 0,0 1 0,0 0 0,0 0 0,0 0 1,-1 0-1,1 1 0,-1 0 0,1 0 0,-1 0 1,0 1-1,0-1 0,0 1 0,0 0 0,-1 0 1,0 0-1,0 0 0,0 1 0,0 0 0,-1-1 0,1 1 1,-1 1-5,3 9 49,-1 1 0,-1 0 1,0 0-1,-1 0 0,-1 0 0,-1 1 1,0 13-50,-1-20 28,0 31-86,-3 0 0,-1-1 0,-2 1 0,-2-1 0,-2-1 0,-1 0 0,-2 0 0,-9 15 58,-5 5-94,-3-1 0,-2-2 0,-2-1 0,-41 47 94,39-60 239,-15 14-239,-5 3 847,56-58-832,0 1 44,-1-1 1,1 1 0,-1-1 0,1 1 0,0 0 0,0 0-1,0-1 1,0 1 0,0 0 0,0 1-60,1-2 9,0 0 0,0 0 0,0-1 0,0 1 0,1 0 0,-1-1 0,0 1 0,1 0 0,-1 0 0,0-1 0,1 1 0,-1-1 0,1 1 0,-1 0 0,1-1 0,-1 1 0,1-1 0,-1 1 0,1-1 0,0 1 0,-1-1 0,1 0 0,0 1 0,0-1 0,-1 0 0,1 0 0,0 1 0,-1-1 0,1 0 0,0 0 0,0 0 0,0 0-9,39 11 104,0-1 0,1-3 0,0-1-1,2-2-103,173 6 492,-173-9-406,256 15 349,-291-16-577,4 1 413,-9 4-3330,-3-2-5507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12.5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12518,'0'0'1793,"0"0"-1073,0 0-400,0 0-224,0 0-96,0 0-688,0 0-4018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13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1 646 32,'0'0'9343,"0"0"-4869,0 0-3439,20-29-1022,261-351 286,-249 339-282,0-1 2,3 0-1,1 3 0,27-24-18,-44 53 25,-19 10-23,1 0 0,-1 0-1,1 0 1,-1 0 0,1 0 0,-1 0 0,1 0 0,-1 1-1,1-1 1,-1 0 0,1 0 0,-1 0 0,1 1-1,-1-1 1,0 0 0,1 0 0,-1 1 0,1-1 0,-1 0-1,0 1 1,1-1 0,-1 0 0,1 1-2,0 2 11,1 0 0,-1 0 0,0 1 0,0-1 0,0 0 0,0 0 0,0 1 0,-1 2-11,0-6 0,49 348 662,-34-221-996,-13-72-2761,-2-48 1722,0 11-799,0-18 1989,0 1 0,0-1 1,-1 0-1,1 1 1,0-1-1,0 1 0,0-1 1,0 0-1,-1 1 0,1-1 1,0 1-1,0-1 1,0 0-1,-1 1 0,1-1 1,0 0-1,-1 0 0,1 1 1,0-1-1,-1 0 1,1 0-1,0 1 0,-1-1 1,1 0-1,-1 0 0,1 0 1,0 0-1,-1 1 1,1-1-1,-1 0 0,1 0 1,-1 0-1,1 0 183,-20 0-2748</inkml:trace>
  <inkml:trace contextRef="#ctx0" brushRef="#br0" timeOffset="1">296 348 48,'0'0'11333,"0"0"-9108,0 0-1745,0 0-480,0 0 0,0 0 0,93-95 32,-5 93-32,0 2-16,-56 0-5954,-9 0-1122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1.8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 5811,'0'0'3575,"9"21"-2522,15 36-24,-3 1-1,2 18-1028,-15-47 150,-3-4-78,2 1 1,1-2-1,1 1 1,1-1-1,1-1 1,7 12-73,-16-31-4,1-1 0,-1 1 0,1-1 1,0 0-1,-1 0 0,1 0 0,1 0 1,-1 0-1,0-1 0,1 1 0,-1-1 1,1 0-1,0 0 0,0-1 0,0 1 1,0-1-1,0 1 0,0-1 0,0-1 1,0 1-1,0-1 0,1 1 0,-1-1 1,0 0-1,0 0 0,0-1 0,1 0 1,-1 1-1,0-1 0,0-1 0,0 1 1,0 0-1,0-1 0,0 0 0,-1 0 1,1 0-1,0-1 4,6-5-1,-1-1 0,-1 0-1,1 0 1,-2-1 0,1 0 0,-1 0 0,0-2 1,43-82 145,-41 76-109,51-117 199,-29 64-459,-31 70-58,1 0 0,-1 0-1,1 0 1,-1 0 0,1 0 0,-1 0-1,1 0 1,0 0 0,-1 0 0,1 1 0,0-1-1,0 0 1,0 0 0,0 1 0,0-1-1,0 1 1,0-1 0,0 1 0,0-1 0,0 1-1,0-1 1,0 1 0,0 0 0,0 0-1,0 0 1,0-1 0,0 1 0,0 0 0,1 0-1,-1 1 1,0-1 0,0 0 0,0 0-1,0 0 1,0 1 0,0-1 0,1 1 282,6 2-303,0 1 1,-1 0-1,0 1 1,0-1-1,3 3 303,19 12-48,-6-11 51,0-1 1,0-1-1,1-1 0,0-1 0,0-1 0,0-1 1,0-1-1,0-2 0,0 0 0,21-4-3,-27 1 206,-1 0 0,0-1 0,0-1 0,0 0 0,-1-2 0,0 1 0,0-2 1,-1 0-1,0-1 0,0-1 0,-1 0 0,-1-1 0,7-7-206,-18 17 332,0 0 1,-1 0 0,1 0-1,0 0 1,-1 0-1,1-1 1,-1 1 0,0 0-1,0-1 1,0 1-1,1-2-332,-2 4 139,0-1 0,-1 0 0,1 1 0,0-1 0,0 0 0,0 1 0,0-1-1,0 0 1,-1 1 0,1-1 0,0 1 0,-1-1 0,1 1 0,0-1 0,-1 1 0,1-1 0,0 1-1,-1-1 1,1 1 0,-1-1 0,1 1 0,-1-1 0,1 1 0,-1 0 0,0-1 0,1 1 0,-1 0-1,1 0 1,-1-1 0,0 1 0,1 0 0,-1 0 0,0 0 0,1 0 0,-1 0 0,0 0-1,1 0 1,-1 0 0,1 0 0,-1 0 0,0 0 0,1 0 0,-1 1-139,-8-2 318,0 1 0,0 0 1,1 1-1,-1 0 0,0 0 0,1 1 1,-1 0-1,0 1-318,3-1 64,1 1 0,-1 0 0,1 0 0,0 0 0,0 0 0,0 1 0,0 0 0,1 0-1,0 0 1,0 1 0,0-1 0,-3 5-64,1 0 17,0 1-1,1-1 0,0 1 0,1 0 0,0 0 1,1 1-1,0-1 0,0 1 0,1 0 1,0 1-17,-1 24 2,0 0 0,3 15-2,0-48-1,1 13 2,0-1 1,0 1-1,2-1 1,0 0-1,1 0 1,3 10-2,8 14 23,17 29-23,-25-52 5,-3-7 1,-1-5 0,-1 0 0,0 0 0,0 0 0,0 1 0,-1-1 0,1 1 0,-1-1 0,-1 1 0,1 0 0,0 0 0,-1 3-6,0-8 3,0 1 0,0-1 0,0 0 0,0 1 0,0-1 0,-1 0 0,1 1 0,0-1 0,0 0-1,0 1 1,0-1 0,-1 0 0,1 1 0,0-1 0,0 0 0,-1 0 0,1 1 0,0-1 0,0 0 0,-1 0 0,1 1 0,0-1 0,-1 0 0,1 0 0,0 0-1,-1 0 1,1 1 0,-1-1 0,1 0 0,-1 0-3,-16 4 29,0-1 0,-1-1 0,1 0 0,-1-1 0,-15-2-29,25 1-1,8 0-17,-1 0 0,1 0-1,0 0 1,0 0 0,-1 0 0,1 0-1,0 0 1,-1 0 0,1 0 0,0 0-1,0 0 1,-1-1 0,1 1 0,0 0-1,0 0 1,0 0 0,-1 0 0,1 0-1,0-1 1,0 1 0,0 0 0,-1 0-1,1 0 1,0-1 0,0 1 0,0 0-1,0 0 1,0-1 0,0 1-1,-1 0 1,1 0 0,0-1 0,0 1-1,0 0 1,0 0 0,0-1 0,0 1-1,0 0 1,0 0 0,0-1 0,0 1-1,0 0 1,0 0 0,0-1 0,1 1-1,-1 0 1,0 0 0,0-1 0,0 1-1,0 0 1,0 0 0,0-1 0,1 1-1,-1 0 1,0 0 0,0 0-1,0-1 1,0 1 0,1 0 0,-1 0-1,0 0 1,0 0 0,1 0 0,-1-1 18,19-12-3746,14-3-1918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2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12646,'0'0'1681,"0"0"-497,0 0-303,0 0-881,0 0-33,0 0-4433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2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9428,'0'0'590,"0"0"-371,0 0 69,0 0 307,0 0 0,0 0-224,0 0-126,0 0-53,0 0 75,0 0 253,0 0-24,0 0-261,0 0-203,0 0-400,0 0-1161,0 8-2531,0 52-2103,0-44 4834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3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26 844 8148,'0'0'1921,"0"0"-1617,0 0-176,0 0 160,0 0 64,0 0-160,0 0-32,0 0 80,0 0 321,0 0-145,0 0-336,0 0-80,0 0-288,0 0-9605,0-2 8132</inkml:trace>
  <inkml:trace contextRef="#ctx0" brushRef="#br0" timeOffset="1">171 1 752,'0'0'11638,"0"0"-8453,0 0-2601,-1 30-194,-5 49-230,-4 0 0,-16 62-160,0-33 37,-32 143 96,43-173-234,4 2 0,2 11 101,8-43-676,1-37-7472,0-9 3040,-4-341 2339,2 162 4454,0 2 5285,2 166-6641,0 1 0,1 0 1,0-1-1,0 1 0,1 0 0,0 0 1,0 0-1,1 0 0,1-3-329,-1 6 130,0-1-1,1 1 0,0-1 0,0 1 0,0 0 1,0 1-1,1-1 0,0 1 0,0 0 0,0 0 1,1 0-1,0 0-129,14-7 149,1 0 1,0 1 0,1 1 0,0 1-1,0 1 1,1 1 0,0 1-1,0 1 1,1 1-150,52-4 163,1 3 0,6 4-163,-62 0-3,-8 0 56,-1 1 1,1-1-1,-1 2 0,0 0 1,1 1-1,-1 0 0,0 0-53,-7-1-89,-1 0-1,0 0 1,0 0-1,0 0 1,0 1-1,-1 0 0,1-1 1,-1 1-1,2 2 90,-2-2-347,-1 0-1,0 0 0,0 0 1,0 0-1,0 0 0,0 0 1,-1 1-1,0-1 0,1 1 0,-1-1 1,0 1-1,0 2 348,0 1-702,0-1-1,-1 0 1,0 1 0,0-1-1,0 1 1,0-1 0,-1 0-1,-1 4 703,1-7-168,0 0 0,0 0 0,0 0 1,0 0-1,-1-1 0,0 1 0,1 0 0,-1 0 0,0-1 0,0 0 0,0 1 0,-1-1 0,1 0 0,0 0 1,-1 0-1,0 0 0,1 0 0,-1-1 168,-33 19-1537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3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0 4274,'0'0'8084,"0"0"-6756,0 0-1328,0 0-112,0 0 112,0 0 80,168 27-16,-83-27 0,-7 0-64,-20 7 0,-28 20-1985,-30-11-4530,-3 4 2001</inkml:trace>
  <inkml:trace contextRef="#ctx0" brushRef="#br0" timeOffset="1">1 436 10901,'0'0'2513,"0"0"-1648,0 0-833,0 0 0,0 0-32,0 0 80,185 51-64,-72-51 16,0-20-32,-5-11-2578,-81 10-4929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4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96,'0'0'2964,"0"0"-1899,0 0-711,0 0-210,0 0-98,15 17 18,46 57 3,-54-66 127,0 1 0,-1 0-1,0 1 1,0 0 0,-1 0 0,0 0 0,0 0 0,-2 1 0,2 5-194,-1-2 712,-3-14-704,-1 0 0,0 1 0,0-1 1,0 0-1,1 1 0,-1-1 0,0 1 0,1-1 1,-1 0-1,0 0 0,1 1 0,-1-1 1,0 0-1,1 1 0,-1-1 0,0 0 0,1 0 1,-1 0-1,1 0 0,-1 1 0,0-1 1,1 0-1,-1 0 0,1 0 0,-1 0 1,1 0-1,-1 0 0,1 0 0,-1 0 0,0 0 1,1 0-1,-1 0 0,1 0 0,-1 0 1,1-1-1,-1 1 0,0 0 0,1 0 0,-1 0 1,1-1-1,-1 1 0,0 0 0,1 0 1,-1-1-1,0 1 0,1 0 0,-1-1 0,0 1 1,0 0-1,1-1 0,-1 1 0,0-1 1,0 1-1,0 0 0,1-1 0,-1 1 1,0-1-1,0 1 0,0-1 0,0 1-8,2-10-964,0 0 1,-1 0-1,-1-1 0,1-6 964,-1-2-2294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5.0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0 160,'0'0'10645,"0"0"-7940,0 0-2657,0 0-48,0 0 576,86 131-143,-36-72-65,5-3-48,0-4-160,-7-9-80,-6-9 48,-7-5-48,-7-11-80,-8-2-16,-17-5-2513,-3 2-3986,0-13 2273,-31 3 1841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5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1 334 10597,'0'0'2193,"0"0"-1441,0 0-368,0 0-128,0 0-240,0 0 1,85-117 159,-5 63-112,3 0 16,-8 6-80,-7 10-1169,-18 15-6002,-42 23 3809,-8 0 529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5.8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 40 7507,'0'0'3832,"2"23"-2667,-2-17-1118,2 19 180,-1-1 1,-1 1 0,-1-1 0,-1 1 0,-1-1-1,-2 0 1,0 3-228,-25 73 633,-36 138-150,53-177-463,2 1-1,-3 60-19,14-116-794,0-9 408,0-18 206,0-4-186,1-12-93,2 0 0,2 0 1,1 1-1,8-25 459,14-37-459,8-8 459,-22 69-17,0 0 0,3 1 0,1 1 0,1 0-1,2 1 1,10-10 17,-20 31 89,0 0-1,1 0 0,1 1 1,0 1-1,0 0 0,1 1 0,5-2-88,-8 6 88,-1 0-1,2 1 1,-1 0-1,0 1 1,1 0-1,0 1 0,0 1 1,0 0-1,0 0 1,11 1-88,-15 0 38,1 1 40,0 0 0,0 0-1,0 0 1,0 1 0,-1 0 0,7 2-78,-13-2 22,1 0 0,-1 1 0,1-1-1,-1 0 1,1 1 0,-1-1 0,0 1 0,0 0 0,0-1 0,0 1 0,0 0 0,0 0-1,0 1 1,0-1 0,-1 0 0,1 1 0,-1-1 0,0 1 0,0-1 0,0 1-1,0-1 1,0 1 0,0 1-22,1 6 50,0 0-1,-1 0 1,0 0-1,0 0 1,-1 0-1,-1 0 1,1 0-1,-2 0 1,1 0-1,-1 0 1,-1 0-1,0 0 1,0-1-1,-1 1 1,0-1-1,-1 0 1,0 0-1,0-1 1,-3 3-50,-11 14 43,-2 0 0,0-1-1,-2-1 1,0-1 0,-13 8-43,31-27-111,-3 2-336,6-2-4386,2-3-2560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6.3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1 616 336,'0'0'9786,"0"0"-7692,0 0-1891,24-2 496,176-4 213,-187 5-878,0 0-1,1-1 0,-1 0 0,0-2 0,0 1 0,0-1 0,-1-1 0,1 0 0,8-6-33,-4 1 29,-1-1 0,0 0-1,0-1 1,-1 0-1,-1-2 1,7-7-29,0-4 30,-1 0 0,-1-1 0,-2-1 0,0-1 0,-2 0 0,-1-2 0,-2 1 0,2-7-30,-7 14 24,-1 0 0,-1 1 0,-1-2 0,-1 1 0,-1 0 0,-1-1 0,-1 0-24,0 21 17,0 0 0,0 0 0,0-1-1,0 1 1,0 0 0,0 0 0,-1 0 0,1 0 0,-1 0-1,0 0 1,1 0 0,-1 0 0,0 0 0,0 0 0,0 0-1,-1-1-16,0 2 20,0-1 0,0 1-1,0 0 1,0 0-1,0 0 1,0 0-1,0 1 1,-1-1 0,1 1-1,0-1 1,0 1-1,0 0 1,-1-1 0,1 1-1,-1 0-19,-6 1 15,1-1 0,-1 1 0,0 1 0,1-1 0,-1 1 0,1 1 0,0 0 0,0 0 0,0 0 0,0 1 0,0 0 0,1 1 0,-1 0 0,1 0 0,1 0 0,-1 1 0,1 0 0,-5 6-15,-3 3 27,1 1-1,1 0 1,0 1 0,2 0-1,0 0 1,0 2-1,-3 10-26,7-13-7,1 0 1,0 1-1,2 0 0,0 0 0,0 0 0,2 0 0,0 0 0,1 0 1,0 1-1,2-1 0,2 13 7,-2-18-6,1 1 0,0-1 0,1 0 1,1 0-1,0 0 0,0 0 0,1-1 0,1 0 1,-1 0-1,2-1 0,0 0 0,0 0 0,1 0 0,0-1 1,9 7 5,-9-10-9,1 0 0,-1 0 1,1-1-1,0 0 1,1 0-1,-1-1 1,1-1-1,5 2 9,14 1-42,0-2-1,13 1 43,9 1-12,-49-6 10,0 0-1,1 1 1,-1 0-1,0 0 1,0-1-1,0 2 1,0-1-1,-1 0 1,1 1-1,0-1 1,0 1-1,-1 0 1,1 0-1,-1 0 1,0 0-1,1 0 3,0 3 3,1 0 0,-1 0-1,0 1 1,0-1-1,-1 1 1,1-1 0,0 6-3,1 0 3,0 0-1,1 0 1,1 0 0,-1-1 0,2 1-1,3 4-2,-7-11-2,0 0 0,1-1 1,-1 1-1,1-1 0,0 0 0,0 0 0,0 0 0,0-1 0,1 1 0,-1-1 0,1 0 0,-1 0 0,1-1 1,0 1-1,-1-1 0,1 0 0,2 0 2,-1 0-5,1-1 0,0 1 0,-1-1 0,1 0 1,0-1-1,-1 1 0,1-1 0,0-1 0,-1 1 0,1-1 0,-1 0 1,0-1-1,0 1 0,0-1 0,5-3 5,-6 1-4,1 1-1,-1-1 0,-1 0 1,1 0-1,-1 0 1,1 0-1,-2-1 0,1 0 1,-1 0-1,1 0 1,-2 0-1,1-1 1,-1 1-1,0-1 0,1-2 5,0-3 10,0 0-1,-1-1 1,-1 1 0,0 0-1,0-1 1,-1 1-1,-1-3-9,1 9 15,-1 0 0,0 0 0,0 0 1,-1 1-1,0-1 0,0 0 0,0 1 0,-1-1 0,1 1 0,-1 0 0,0 0 0,-1 0 1,1 0-1,-1 1 0,-2-3-15,-4-2 109,0 0 1,-1 1-1,0 0 0,0 0 1,-1 1-1,0 0 1,0 1-1,0 1 0,-1 0 1,0 1-1,0 0 0,0 1 1,0 0-1,-1 1 1,1 1-1,-1 0 0,-3 0-109,17 3-89,0 0 0,0-1 0,0 1 0,0 0 0,0-1 0,0 1 0,0-1 0,0 1 0,1 0 0,-1-1 0,0 1 0,1-1 0,0 1 89,3 6-893,1 0 1,0-1 0,0 1-1,1-1 1,0 0 0,0-1-1,1 1 1,0-1 0,0-1-1,1 1 1,-1-1 0,1-1 0,1 1 892,13 5-3455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13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128 251 8372,'0'0'4162,"0"0"-3698,0 0-320,-10 117 160,-5-60-128,3-3-64,-1-2-80,6-16-16,-1-9-16,-2-16-1296,-2-11-3010,4 0-1649</inkml:trace>
  <inkml:trace contextRef="#ctx0" brushRef="#br0" timeOffset="1">0 102 8276,'0'0'3281,"0"0"-2672,0 0-561,0 0 240,0 0-48,151-102-48,-104 102-128,-1 0-32,-16 14-32,-30 0-5523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6.8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69 246 8036,'0'0'4572,"0"0"-3283,-7 28-1028,-3 9-163,-11 44 410,2 7-508,14-53 91,1 1 0,2 0-1,2 13-90,0-47-33,0 0 1,0 1-1,0-1 0,0 0 0,0 0 0,1 1 0,-1-1 1,1 0-1,0 0 0,-1 0 0,1 0 0,0 0 1,1 1 32,-1-2-218,0 0 1,-1-1 0,1 1 0,0 0 0,0-1 0,0 1 0,1-1 0,-1 1 0,0-1 0,0 1 0,0-1 0,0 0 0,0 0 0,0 0 0,1 1-1,-1-1 1,0 0 0,0 0 0,0-1 0,0 1 0,1 0 0,-1 0 0,0 0 0,0-1 0,1 0 217,1 0-453,1 0 1,-1 0-1,0-1 0,0 0 1,0 1-1,0-1 0,0-1 1,0 1-1,-1 0 0,1-1 1,-1 1-1,1-1 0,-1 1 1,0-1-1,0 0 0,1-3 453,6-9-72,-1 0-1,-1-1 0,-1 0 73,1 0-471,9-25 214,-1-2-1,-2 0 1,-2 0 0,-3-1 0,0-4 257,5-89 1639,-9 0 7327,-4 137-8936,0-1 1,0 0-1,0 1 0,0-1 1,0 0-1,0 0 0,1 1 1,-1-1-1,0 0 0,0 1 0,1-1 1,-1 0-1,0 1 0,1-1 1,-1 1-1,0-1 0,1 0 1,-1 1-1,1-1 0,-1 1 1,1-1-1,-1 1 0,1-1 0,0 1 1,-1 0-1,1-1 0,0 1-30,0-1-16,1 1-1,0-1 1,-1 1-1,1 0 0,0 0 1,0-1-1,0 1 1,-1 0-1,1 1 0,0-1 1,1 0 16,2 1-595,-1 0 0,1 0 1,0 1-1,0-1 0,-1 1 1,1 0-1,-1 1 0,3 1 595,54 47-4431,-45-37 2974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7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285 1 464,'0'0'4095,"0"0"3821,0 0-5136,0 0-1790,-3 21-107,-46 239-154,9-65-580,17-57-145,6-30-501,-4 1 0,-23 60 497,44-168-26,-2 8-583,-1 1-1,0-1 0,-1-1 1,0 1-1,0 0 1,-1-1-1,0 0 1,0 0-1,-4 4 610,8-12-157,1 1-1,-1-1 1,1 1 0,-1-1-1,0 1 1,1-1 0,-1 1 0,0-1-1,1 0 1,-1 1 0,0-1-1,0 0 1,0 0 0,1 0 0,-1 1-1,0-1 1,0 0 0,0 0-1,1 0 1,-1 0 0,0 0-1,0-1 1,0 1 0,1 0 0,-1 0-1,0 0 1,0-1 0,1 1-1,-1 0 1,0-1 0,0 1 0,1-1-1,-1 1 1,0 0 0,1-1-1,-1 0 1,1 1 0,-1-1-1,1 1 1,-1-1 0,1 0 0,-1 1-1,1-1 1,-1 0 0,1 0-1,0 1 1,0-1 0,-1 0 157,-3-20 408,1 0 0,1-1 0,0 1 0,2 0 0,0-1 0,2-2-408,-1-26 1095,-1 27-619,-1-1 839,2 1-1,0 0 1,5-19-1315,-5 34 263,1 1 0,0-1 0,1 1 0,0 0 1,0 0-1,0 0 0,1 0 0,0 1 0,1-1 0,-1 1 0,1 0 1,0 0-1,4-3-263,3 0 98,0 0 1,0 1-1,1 1 1,0 0-1,0 0 1,1 1-1,0 1 1,0 0-1,0 1 1,0 1-1,1 0 1,13-1-99,17 0-104,0 2 1,0 1 0,25 5 103,-59-3-429,-1 0 0,1 1-1,0 0 1,7 3 429,-13-3-564,0-1 1,0 1-1,0 1 0,0-1 1,-1 1-1,1 0 1,-1 0-1,1 0 0,-1 0 1,0 1-1,0 0 1,-1 0-1,2 2 564,-4-5-309,1 1 0,-1 0 0,0 0-1,-1 0 1,1 0 0,0 0 0,0 0 0,-1 0 0,1 0 0,-1 0 0,0 0 0,0 0-1,1 0 1,-1 0 0,-1 1 309</inkml:trace>
  <inkml:trace contextRef="#ctx0" brushRef="#br0" timeOffset="1">741 1181 15831,'0'0'2257,"0"0"-1760,0 0-481,0 0-16,0 0 0,0 0-12374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32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222 114 0,'-31'2'9367,"-12"1"-7702,-21 2 573,-19-4-2238,97-1 105,1-1 0,0 0 0,-1-2 0,6-1-105,17-3-9,282-40 229,2 13 0,224 9-220,244 28 654,117 44-654,347 105 180,-1201-145-171,173 21 10,-221-28 9,-8 1 50,-17-1 198,1-1-10,-69-2 68,0-5 0,-35-10-334,7 2 18,-871-114 8,625 93 4,-326 10-30,586 27 26,-142 2 44,233-2-58,-7 1 58,0-1 0,-1 2 1,1 1-1,-18 5-70,32-6 24,11 0-32,36 3-74,29-1 82,-8-1-11,1045 13 113,-959-17-97,874-7 85,-1016 8-89,41-1 2,0 3-1,31 5-2,-48 1 0,-31-8 1,0 0-1,0 0 1,-1 0 0,1 0 0,0 0 0,0 0 0,0 0-1,0 0 1,0 0 0,-1 0 0,1 0 0,0 0 0,0 0-1,0 0 1,0 0 0,0 0 0,-1 0 0,1 1 0,0-1-1,0 0 1,0 0 0,0 0 0,0 0 0,0 0-1,0 0 1,-1 1 0,1-1 0,0 0 0,0 0 0,0 0-1,0 0 1,0 1 0,0-1 0,0 0 0,0 0 0,0 0-1,0 0 1,0 1 0,0-1 0,0 0 0,0 0 0,0 0-1,0 0 1,0 0 0,0 1 0,0-1 0,0 0 0,1 0-1,-1 0 1,0 0 0,0 1 0,0-1 0,0 0 0,0 0-1,0 0 1,0 0 0,0 0 0,1 0 0,-1 0 0,0 1-1,0-1 0,-14 4 56,-1 0-1,1-1 0,-1 0 0,0-1 1,0-1-1,-5 0-55,-32 3 42,-672 36-239,-11-38-15,392-4 263,-338 2 128,894 1-456,319 23 272,-5 0-4,577-26 125,-427-2-149,-687 4-1465,-1-1 1,1-1-1,-1 0 1,-2-1 1497,-4 0-2585,-36-8-4853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2:20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5859,'536'29'1133,"-328"-12"15,1154 36 3315,-451-24-2830,443 64 554,-844-53-2138,-456-35-60,-5-1-438,-9-3-4363,-61-1-4467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7:28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311 1 16,'0'0'80,"0"0"12486,0 0-12278,-30 180-272,-8-83 0,-9 7 80,-6 2-80,0-7 16,11-15 16,12-21-48,12-16-624,18-47-3314,0 0-4434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7:28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0 231 11893,'0'0'305,"0"0"-273,186-156-32,-88 111 0,-8 18-64,-8 25-64,-14 2 63,-13 25 65,-12 27 49,-13 11 111,-12 13 16,-13 10-176,-5-52-3106,0-5-3969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16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8020,'0'0'1299,"0"0"-429,0 0-65,0 0-2,0 0-256,0 0-120,6 26 67,4 25-36,-1 1 0,-4 0 0,0 37-458,-5-62 64,0 118 301,-10 31-365,-1 9 144,10-110-8684,1-100 4173,0-11 2062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17.0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99 341 6307,'0'0'1617,"5"-140"-609,27 104-112,11 2-383,7 0 191,13 5-240,-1 4-208,3 7-128,-2 4 1,-5 5-49,-8 7-80,-5 2 80,-12 0-48,-8 0-32,-15 18-1857,-10 21-2833,0-17 192</inkml:trace>
  <inkml:trace contextRef="#ctx0" brushRef="#br0" timeOffset="1">1 645 7283,'0'0'5011,"0"0"-3715,0 0-1104,0 0-192,0 0-128,0 0 128,155 0 160,-69 0-112,-6 0 0,-3 0-48,-6 0 96,-14 0-32,-12 14 0,-12 15-64,-18 14-2993,-15 16-1441,0-32-1265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17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 9588,'0'0'3106,"0"0"-1970,0 0-1136,0 0-224,0 0 224,0 0 208,181-19-32,-109 8 49,-4 7 31,-8 1-128,-10 3-32,-5 0 0,-4 5 0,-4 13-16,-4 7-80,-8-5-1489,-25-15-6114,0-5 1728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18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2 208,'0'0'6635,"0"0"-2908,0 0-2756,8 8-827,30 23 408,0-2 0,2-1-1,36 17-551,-3-6 229,76 29-229,-144-66-54,1 0 0,-1 1 1,0-1-1,-1 1 0,1 0 0,0 0 0,-1 1 1,1 0 53,-4-3-237,0 0 0,0 1 0,0-1 0,0 0 0,0 1 0,0-1 0,0 1 0,-1-1 0,1 1 0,0-1 0,-1 1 0,1-1 0,-1 1 0,0 0 0,0-1 0,1 1 0,-1 0 0,0-1 0,0 1 0,-1 0 0,1-1 0,0 1 0,-1-1 0,1 1 0,0 0 0,-1-1 0,0 1 0,1-1 0,-1 1 0,0-1 237,-1 2-270,0 0-1,0 0 1,0-1-1,0 1 1,-1-1-1,1 1 1,-1-1-1,1 0 1,-1 0-1,0 0 1,0 0-1,-2 1 271,-41 16-986,45-19 974,-32 10-524,-1 0-1,0-3 1,0 0 1,-16-1 535,-46 0 1929,-6-4 9931,126-16-12052,84-55 947,94-80-755,-30 20-133,-120 96-1513,-6 8-3829,-37 22 545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14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0 538 12118,'0'0'848,"0"0"-848,0 0 0,23 133 64,27-115 80,10-11-112,8-7 112,7 0-144,5-25-48,-2-16-1521,-56 16-3761</inkml:trace>
  <inkml:trace contextRef="#ctx0" brushRef="#br0" timeOffset="1">1035 1 9620,'0'0'417,"0"0"719,71 129 337,-71-44-305,0 10 129,-15 9-417,-18-3-528,-5 1-191,-7-12-161,0-11 64,0-9-64,-3-11-48,31-55-2834,-6-2-5009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19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57 352,'0'0'11136,"0"0"-8839,8 24-2292,8 18 131,-3 0 0,-1 1 1,-3 1-1,1 14-136,-1 84 289,-8 106-289,-2-123 25,2-98-23,0-20-22,0 0 0,-1 0 1,0 0-1,0 0 1,-1 0-1,0 0 0,0 0 1,0 0-1,-1 0 1,-2 4 19,4-10-5,0-1 0,0 0 0,-1 1 0,1-1 0,0 0 0,0 0 0,0 1 0,0-1 0,-1 0 0,1 1 0,0-1 0,0 0 0,0 0 0,-1 0 0,1 1 0,0-1 0,0 0 0,-1 0 0,1 0 0,0 1 0,-1-1 0,1 0 0,0 0 1,-1 0-1,1 0 0,0 0 0,0 0 0,-1 0 0,1 0 0,0 0 0,-1 0 0,1 0 0,0 0 0,-1 0 0,1 0 0,0 0 0,-1 0 0,1 0 0,0 0 0,-1 0 0,1-1 0,0 1 0,-1 0 0,1 0 0,0 0 0,0 0 0,-1-1 5,-9-17-55,3-6-122,1 0-1,1-1 0,1 0 0,-1-23 178,2-109-136,3 127 138,0 15 0,0-53-8,2 0 0,10-50 6,-9 97 8,1 0 0,1 1 0,1 0 0,1 0 0,1 0 0,1 1-1,0 0 1,1 1 0,1 0 0,1 0 0,1 1-8,-7 10-3,0 0 0,1 0 0,-1 1 0,1 0 0,1 0 1,-1 1-1,1 0 0,0 0 0,0 0 0,1 1 0,3-1 3,1 1 19,0 0 0,0 1 0,1 1 0,-1 0 0,1 1 0,0 0 1,3 1-20,-14 0 7,-1 0 0,0 0 1,0 1-1,1-1 0,-1 0 1,0 1-1,0 0 1,1 0-1,-1-1 0,0 1 1,0 0-1,0 1 1,0-1-1,0 0 0,-1 1 1,1-1-1,0 1 1,0-1-1,-1 1 0,1 0 1,-1-1-1,0 1 0,1 0 1,-1 0-1,0 0 1,0 0-1,0 0 0,-1 1 1,1-1-1,0 0 1,-1 0-1,1 1 0,-1-1-7,2 10 56,-1-1 0,0 1 0,-1 0 0,0 0-1,-2 11-55,1-16 20,-1-1-1,0 1 0,0-1 0,-1 1 0,1-1 0,-1 0 0,-1 0 0,1 0 0,-1 0 0,0-1 1,0 1-1,-1-1 0,0 0 0,0 0 0,0-1 0,0 1 0,-4 1-19,-8 6 50,0-1 0,-1 0-1,0-2 1,-1 0 0,-7 2-50,21-9 5,-1 0 0,1 0 0,-1-1 0,1 0 0,-1 0 0,0 0 0,-4 0-5,9-2-74,1 1 0,-1 0 1,1-1-1,-1 1 0,1 0 1,-1-1-1,1 1 0,-1-1 1,1 1-1,-1-1 0,1 1 1,0-1-1,-1 1 0,1-1 1,0 1-1,0-1 0,-1 1 1,1-1-1,0 0 0,0 1 1,0-1-1,0 1 0,0-1 1,0 0-1,0 1 0,0-1 1,0 1-1,0-1 1,0 0 73,0-26-4784,1 20 2582,-1-20-3307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19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0 692 11877,'0'0'1636,"23"9"-1321,75 29-289,-92-36-25,1 0-1,-1 0 1,1-1-1,0 0 0,-1 0 1,1 0-1,0-1 1,0 0-1,0 0 1,-1-1-1,1 0 0,0 0 1,-1 0-1,1-1 1,-1 0-1,1-1 1,-1 1-1,0-1 0,0 0 1,0-1-1,0 1 1,-1-1-1,1-1 0,-1 1 1,0-1-1,0 1 1,-1-1-1,1-1 1,-1 1-1,0-1 0,8-13-48,-1-1 1,-1 0-1,-1 0 1,0-1-1,-2 0 1,0-1-1,2-20 48,1-12-72,-2 0 0,-3-1 0,-2 1 0,-3-1 0,-5-38 72,4 82 14,0 0 0,-1-1-1,0 1 1,-4-10-14,4 16 84,1 1-1,-1 0 1,0-1 0,-1 1-1,1 0 1,-1 0 0,1 0-1,-1 1 1,0-1 0,-1 1 0,1-1-1,-3-1-83,4 4 41,1 0-1,-1 0 1,0 0 0,0 0-1,0 0 1,0 0-1,0 0 1,0 1 0,0-1-1,0 1 1,0 0-1,0-1 1,0 1 0,0 0-1,0 0 1,0 0-1,0 0 1,0 1 0,0-1-1,0 1 1,0-1-1,0 1 1,0 0 0,0-1-1,0 1 1,0 0 0,1 0-1,-1 0 1,0 1-1,0-1 1,1 0 0,-1 1-1,1-1 1,0 1-1,-1-1 1,1 1 0,0 0-1,0-1 1,0 1-1,0 0 1,0 0-41,-7 16 31,0-1 0,2 2 0,0-1 0,1 0 0,1 1 0,1 0-31,-7 50 38,4 1-38,-1 84 80,7 24-80,1-159 0,-1 11 44,2 0 0,2-1 0,1 1 0,6 20-44,-9-39-325,1 0 0,1-1 0,0 1 0,0-1 0,1 0 0,1 0-1,0 0 1,0-1 0,0 1 0,1-2 0,1 1 0,0-1 0,2 2 325,-9-9-316,0-1-1,0 1 1,0 0-1,0-1 1,0 1-1,0 0 0,0-1 1,0 1-1,1-1 1,-1 0-1,0 1 1,0-1-1,1 0 1,-1 0-1,0 0 1,0 0-1,1 0 317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19.7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79 8580,'0'0'2286,"0"0"-1005,0 0-881,0 26-251,-1-2-117,0-9-28,0-1 0,1 1 1,0-1-1,2 1 0,-1-1 0,2 0 0,0 1 0,1-1 1,0 0-1,1-1 0,1 2-4,0-4-2,0 1 0,1-1 0,0-1 0,1 0 1,0 0-1,1 0 0,0-1 0,0 0 0,1-1 0,8 6 2,-10-9-6,0 0-1,1 0 1,0-1 0,0 0-1,0 0 1,1-1 0,-1 0-1,1-1 1,-1 0 0,1-1-1,0 1 1,0-2-1,9 0 7,-15 0-10,0 0 0,0-1 0,0 0 0,0 0 0,-1 0 0,1 0 0,0 0 0,-1-1 0,1 1 0,-1-1 0,1 0 0,-1 0 0,0-1 0,0 1 0,0-1 0,0 1 0,1-2 10,0-2-6,1 1-1,-1-1 1,-1 0-1,1 0 0,-1 0 1,0-1-1,0 1 1,-1-1-1,1-4 7,2-9 73,-2-1-1,0 0 1,-1 0-1,-1 0 0,-1 0 1,-1-6-73,0 18 147,-1-1 0,0 1-1,0-1 1,-1 1 0,-1 0 0,1 0 0,-1 0 0,-1 1-1,0-1 1,0 1 0,0 0 0,-1 0 0,0 1-1,-1 0 1,-7-7-147,7 8 98,0-1-1,-1 1 0,0 0 1,0 1-1,0 0 1,-1 0-1,0 1 0,1 0 1,-2 0-1,1 1 0,0 1 1,-1-1-1,1 1 1,-1 1-1,-8-1-97,17 3-64,1-1 1,-1 0-1,1 1 0,-1-1 1,1 1-1,-1-1 0,1 1 0,0-1 1,-1 1-1,1-1 0,0 1 1,-1-1-1,1 1 0,0-1 1,0 1-1,-1-1 0,1 1 1,0 0-1,0-1 0,0 1 1,0 0-1,0-1 0,0 1 1,0-1-1,0 1 0,0 0 1,0-1-1,0 1 0,0-1 0,1 1 64,2 21-3134,12 0-2199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0.2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9348,'0'0'3058,"0"0"-2274,0 0-661,0 0 120,18 23 170,-5-6-339,2 1-28,-1 0 1,0 1 0,-2 0-1,0 1 1,-1 1 0,-2 0-1,6 15-46,90 246-80,-98-264-33,-6-18 114,-1 0 1,0 0 0,0 0 0,0 0-1,0 0 1,0 1 0,0-1 0,0 0-1,0 0 1,0 0 0,0 0 0,0 0-1,0 0 1,0 0 0,0 0 0,0 0-1,1 0 1,-1 0 0,0 0 0,0 0-1,0 0 1,0 0 0,0 0 0,0 0-1,0 0 1,0 0 0,0 0 0,1 0-1,-1 0 1,0 0 0,0 0 0,0 0-1,0 0 1,0 0 0,0 0-1,0 0 1,0 0 0,0 0 0,0 0-1,1 0 1,-1 0 0,0 0 0,0 0-1,0 0 1,0 0 0,0 0 0,0 0-1,0 0 1,0-1 0,0 1 0,0 0-1,0 0 1,0 0 0,0 0 0,0 0-1,0 0 1,0 0 0,0 0 0,0 0-1,0 0 1,0-1 0,0 1 0,0 0-1,0 0 1,0 0 0,0 0 0,0 0-1,0 0 1,0 0 0,0 0-2,2-33 284,-3 22-345,1-162 960,1 169-871,-1-1 1,0 1-1,1 0 0,0 0 0,0 0 0,0 0 0,0 1 0,1-1 0,-1 0 0,1 0 0,0 1 0,0-1 0,1 1 0,0-1-28,2-2 38,0 0-1,0 1 0,1 0 0,0 0 1,0 0-1,1 0 0,3-1-37,14-6 83,0 0-1,1 2 0,1 0 0,0 2-82,-16 5 26,22-7 18,-20 7-82,0 0 0,-1-1 0,0 0-1,0-1 1,0 0 0,0-1 0,-1 0-1,4-3 39,-11 5-3500,-3 4-5789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1:20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1 266 8276,'0'0'958,"24"6"-657,79 19-160,-94-23-99,1 0-1,0-1 1,0 0-1,0-1 0,0 0 1,0 0-1,1-1 1,-1 0-1,-1-1 0,1 0 1,0-1-1,0 0 1,-1 0-1,0-1 0,1 0 1,-1-1-42,0-1 39,0-1 0,-1 0-1,1 0 1,-1-1 0,-1 1 0,0-2 0,0 1 0,0-1-1,-1 0 1,0-1 0,-1 0 0,3-7-39,-4 8 275,-1-1 1,0 0-1,0 1 0,-1-1 1,0 0-1,-1-1 0,0 1 1,0 0-1,-1 0 0,-1-5-275,1 13 72,0 0-1,-1 0 1,1 1-1,-1-1 1,1 0-1,-1 0 1,0 0 0,0 0-1,1 1 1,-1-1-1,-1 0 1,1 1-1,0-1 1,0 1-1,0-1 1,-1 1-1,1-1 1,-1 1-1,1 0 1,-1 0 0,0 0-1,1 0 1,-1 0-1,0 0 1,0 0-1,0 1 1,1-1-1,-1 1 1,0-1-1,-1 1-71,-8-2 278,0 0 0,0 1-1,0 0 1,-11 1-278,15 0 161,1 1-117,1-1 0,-1 1 0,1 1 0,0-1 0,0 1 0,-1-1 0,1 2 0,0-1 0,1 0 0,-1 1 0,0 0 0,1 0 0,-1 0 0,1 1 0,0 0 0,0-1 0,0 1 0,1 1 0,0-1 0,-1 0 0,1 1 0,1 0-44,-7 10 15,0 0-1,2 1 0,0 0 0,1 0 0,0 1 1,-1 9-15,2-7 8,1 1 0,1-1 1,1 0-1,0 1 1,1-1-1,2 1 0,0 0 1,3 13-9,-3-24-3,1 0 1,1 0-1,0 0 1,0 0 0,0-1-1,1 1 1,1-1 0,0 0-1,0 0 1,0 0-1,1-1 1,0 0 0,0 0-1,1 0 1,0-1-1,0 0 1,0 0 0,9 4 2,-6-5-49,1 0 1,1 0 0,-1-1-1,1-1 1,-1 0 0,1 0 0,0-2-1,0 1 1,0-1 0,8-1 48,21-2-3116,-9-11-5528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7:38.0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11397,'0'0'1334,"0"0"-923,7 30 144,5 23-138,-2 0 1,-3 1 0,-1-1-1,-3 19-417,-3 50 465,-14 459 508,0-417-889,-26 522 40,41-566-497,-1 34-2531,-1-55-3474,-2-63 2115,3-36 4207,0 0 0,0 0 1,0 1-1,0-1 0,0 0 0,0 0 1,-1 1-1,1-1 0,0 0 0,0 0 1,0 1-1,0-1 0,0 0 0,0 0 1,-1 1-1,1-1 0,0 0 0,0 0 1,0 0-1,0 1 0,-1-1 0,1 0 1,0 0-1,0 0 0,-1 0 0,1 0 1,0 1-1,0-1 0,-1 0 0,1 0 1,0 0-1,0 0 0,-1 0 0,1 0 1,0 0-1,0 0 0,-1 0 0,1 0 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7:38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7235,'0'28'1196,"0"-3"-998,0 90 1728,4-1-1,8 18-1925,1-56 868,2-1 0,4-1 0,9 15-868,-18-59 108,2-1-1,0-1 1,3 0-1,0 0 1,1-2 0,2 0-1,1-1 1,0 0 0,6 2-108,-17-19 9,-1-2 1,1 1-1,0-1 1,0 0-1,1-1 0,0 0 1,0 0-1,0-1 1,0 0-1,1-1 1,5 2-10,-9-4 7,-1 0-1,1 0 1,-1-1 0,1 1 0,-1-1 0,1-1-1,-1 1 1,1-1 0,-1 0 0,1 0-1,-1 0 1,0-1 0,1 0 0,-1 0 0,0 0-1,0-1 1,0 0 0,-1 0 0,1 0 0,-1 0-1,0-1 1,1 0-7,30-33 67,-2-1-1,-2-1 1,22-37-67,-24 34 8,-8 13-51,-6 9-139,-1-1-1,-1 0 0,-1-1 1,1-4 182,5-12-2679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7:39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637 0 11013,'0'0'960,"0"0"-815,-28 197 303,-25-69 336,-17 10-240,-10 6 81,-8-2-145,1-9-80,9-9-160,10-13-128,18-23-80,23-23 16,19-20-48,8-27-480,0-18-2769,10-29-4035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7:39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0 357 12342,'0'0'0,"0"0"0,211-160-32,-76 94 32,16 8 0,-1 13 0,-10 20 32,-27 23-32,-28 2 0,-27 24 16,-25 33 48,-26 22 336,-7 20-16,0 14-192,-22 2-192,-1-75-256,10-13-4482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29 5475,'0'0'360,"0"0"112,0 0 99,0 0 50,0 0-71,0 0-235,0-4-147,0-16-45,0 15-73,0 5 25,0 0-14,-2 107 1916,-12 65-1977,-42 452 1026,56-621-1017,-16 391 1207,17 4-1216,1-126 326,-3-134-289,3 161 255,13-105-235,-5-102-26,-4 45-31,-6 450 80,-8-385-67,0-48-8,-38 567 314,39-629-288,-18 98 290,13-114-212,3 0 0,3 37-109,6-113-5,0 0 1,-1 0 0,1 1-1,0-1 1,0 0 0,0 0-1,0 1 1,0-1 0,1 0-1,-1 0 1,0 0 0,0 1-1,0-1 1,0 0-1,0 0 1,0 0 0,0 1-1,0-1 1,0 0 0,0 0-1,1 0 1,-1 1 0,0-1-1,0 0 1,0 0 0,0 0-1,1 0 1,-1 0-1,0 1 1,0-1 0,0 0-1,1 0 1,-1 0 0,0 0-1,0 0 1,0 0 0,1 0-1,-1 0 1,0 0 0,0 0-1,1 0 1,-1 0-1,0 0 1,0 0 0,0 0-1,1 0 1,-1 0 0,0 0-1,0 0 5,3 0-97,30 0-1437,-32-1 1243,1 1 1,-1-1-1,1 1 0,-1-1 0,1 0 1,-1 0-1,1 1 0,-1-1 1,0 0-1,0 0 0,1 0 0,-1 0 1,0-1-1,0 1 0,1-1 291,19-48-7056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09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0 528,'0'0'7916,"0"0"-5120,0 0-1862,0 0-179,0 0-241,0 0-183,-21 22-59,4-4-242,5-8-23,1 2 0,0 0 0,0 0 0,1 1 0,1 0-1,0 0 1,1 1 0,1 1 0,0-1 0,1 1 0,0 0-1,1 0-6,-3 25 6,1 0-1,2 1 0,1-1 1,2 31-6,2-64-4,0 0 0,1 0 0,-1 0 0,2 0 1,-1-1-1,1 1 0,0 0 0,0 0 0,0-1 0,1 1 4,-1-3-28,1-1-1,-1 1 0,1-1 1,0 1-1,0-1 1,0 0-1,0 0 0,0 0 1,1 0-1,-1-1 1,1 1-1,0-1 0,0 0 1,-1 0-1,2 0 1,0 0 28,4 1-333,1-1 0,-1 0 0,1 0 0,-1 0 1,1-2-1,-1 1 0,1-1 0,0 0 1,8-2 332,-12 1-417,-1 1 0,0-1 0,0 0 0,-1-1 0,1 1 1,0-1-1,0 0 0,-1 0 0,1-1 0,-1 1 0,1-1 0,-1 0 1,0 0-1,0 0 0,-1-1 0,1 1 0,-1-1 0,4-4 417,11-25-2417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34 8500,'0'0'840,"0"0"-413,0 0-67,0 0 64,0 0-162,-1-4-102,1 4-154,-1-1 1,1 1-1,0-1 0,-1 1 0,1-1 1,0 1-1,0 0 0,0-1 0,0 1 1,-1-1-1,1 1 0,0-1 0,0 1 1,0-1-1,0 1 0,0-1 0,0 1 1,0-1-1,0 1 0,0-1 0,1 1 1,-1-1-1,0 1 0,0-1 0,0 1 1,1-1-1,-1 1 0,0-1 0,0 1 1,1 0-1,-1-1 0,0 1 0,1-1 1,-1 1-7,23-2 505,-15 2-404,178 0 2008,442-8 171,-253 4-1819,-241 5-418,70 8 349,151 27-392,-119-9 131,193 8 173,124-18-304,1705-24 627,-1451 14-582,-2-7 27,-553 11-37,-155 4 32,-96 14 466,-1 8-507,1-14-24,-1-1-1,-1 1 1,-1-1 0,0 0 0,-7 20-2,-10 45 18,3 2 0,4 0 0,1 50-18,5-61 13,-12 313 0,18 68-13,1-185 3,-1-130-3,7 499 37,-6-47-72,-9-467 56,-6 0 0,-13 39-21,-5 44-34,-8 142 45,7 318-11,34-479-14,-15 489 47,4-586-23,-4-1 1,-24 85-11,-69 180-37,91-289 79,14-57-49,0 0 0,-1-1 0,-1 0 0,0 1 0,-1-2 0,-4 9 7,5-32-403,2 2 141,-3-11-351,-18-69-7490,4 32 2309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10 5058,'0'0'1865,"0"0"-1008,0 0-70,0 0-19,0 0-339,0 0-196,-3-2-31,1 1-185,2 0-14,0 1 0,-1-1-1,1 1 1,-1-1-1,1 1 1,0 0 0,-1-1-1,1 1 1,-1 0 0,1-1-1,-1 1 1,1 0 0,-1-1-1,1 1 1,-1 0 0,1 0-1,-1 0 1,1 0 0,-1-1-1,1 1 1,-1 0 0,0 0-1,1 0 1,-1 0 0,1 0-1,-1 0 1,1 0 0,-1 1-1,1-1 1,-1 0 0,1 0-1,-1 0 1,0 1-1,1-1 1,-1 0 0,1 0-1,0 1 1,-1-1 0,1 0-1,-1 1 1,1-1 0,-1 1-1,1-1 1,0 0 0,-1 1-1,1-1 1,0 1 0,0-1-1,-1 1 1,1-1 0,0 1-1,0-1 1,0 1 0,-1 0-1,1-1 1,0 1 0,0-1-1,0 1 1,0-1-1,0 1 1,0-1 0,0 1-1,0 0 1,1 0-3,-17 131 1,6 1 1,7 120-2,3-204 0,0-32 4,-2 0 0,0 0 1,-1 0-1,0-1 1,-2 1-1,-1 2-4,-39 95 47,1-5-27,33-74-25,2-1-1,-4 28 6,13-60 0,0-1 0,0 1 0,-1 0-1,1-1 1,0 1 0,-1-1-1,0 1 1,1-1 0,-1 1-1,0-1 1,0 0 0,0 1 0,0-1-1,0 0 1,0 0 0,0 1-1,0-1 1,0 0 0,0 0 0,-1 0-1,1 0 1,0-1 0,-1 1-1,1 0 1,-1-1 0,1 1-1,-2 0 1,3-1-29,0 25-32,0-22 58,0-2 54,0-1 23,0 0 39,0 0 7,0 0 42,0 0-90,0 0-34,0 0 4,-1 21 274,0-12-302,1-1 0,0 1 0,1-1 0,-1 1 0,1-1 0,1 0 0,0 1 0,0-1 1,1 0-1,0 1-14,3 6 8,-1 0 1,0 0 0,-1 0 0,2 16-9,12 42 82,-10-53-78,1 5-3,0-1-1,10 15 0,-15-34-2,-2-4 127,-1 0 1,1 0 0,-1 0-1,1 0 1,-1 0-1,1-1 1,0 1 0,-1 0-1,1-1 1,0 0 0,0 1-1,-1-1 1,1 0 0,0 0-1,0 0 1,1 0-126,17 3-52,54 21 569,2-3 1,0-3 0,34 1-518,-38-10 254,0-4 1,0-3 0,28-4-255,7 0 167,1018 6 374,-618 18-478,-182-4-24,1599 2 147,-1354-22-122,-456 2-75,495 4 41,-523 1-51,0 3-1,17 7 22,168 38 5,-102-17 62,64 0-67,-139-30 106,50-4-106,-103-2 28,-37 0 0,1-1 0,-1 1-1,0 0 1,1-1 0,-1 0 0,0 0 0,0-1 0,1 1 0,-1-1 0,0 0-1,0 0 1,2-2-28,-4 3-92,-1 0 0,0 0-1,1 0 1,-1 0-1,0-1 1,0 1-1,0 0 1,0-1 0,0 1-1,0-1 1,0 0-1,0 1 1,-1-1 0,1 0 92,-1 0-420,1 0 1,-1 0-1,0 0 0,0 0 1,0-1-1,0 1 1,0 0-1,0 0 1,-1 0-1,1 0 1,-1 0-1,1 0 1,-1 0-1,0-1 420,-10-11-6477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0 7299,'0'0'214,"0"0"-105,0 0-23,0 40-38,0 512 42,0-196 283,-20 1568 788,-13-1106-1082,-14 474 125,42-956-161,4-90-27,3-81 0,-1-151-7,0-1 1,0 0-1,1 1 1,1-1-1,0 1-9,-2-11-26,0 0 0,1 0-1,-1-1 1,0 1 0,1 0 0,-1-1-1,1 1 1,0-1 0,0 1 0,0-1-1,0 0 1,0 1 0,1-1 0,-1-1-1,1 1 1,-1 0 0,1 0 0,0-1-1,0 0 1,1 1 26,-3-1-72,0-1-1,0 1 1,0-1 0,0 0-1,1 1 1,-1-1 0,0 0-1,0 1 1,1-1-1,-1 0 1,0 0 0,0 0-1,1 0 1,-1 0 0,0-1-1,0 1 1,1 0-1,-1-1 1,0 1 0,0 0-1,0-1 1,0 0 0,1 1-1,-1-1 1,0 0-1,0 1 1,0-1 0,0 0-1,0 0 1,-1 0 0,2 0 72,1-7-605,1 0 1,-1 1-1,0-1 1,-1 0-1,0-1 1,0 1-1,-1 0 605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553 1 6003,'0'0'1251,"0"0"-907,0 0-88,1 31-80,2 521-96,-25 283 2109,-42 50-2189,-125 819 1181,140-1299-1114,0 3-34,-85 613 3,134-1020-90,-5 18 67,1-16-556,-1-11-1175,-2-15 119,2-1 1,0 1 0,2-1 0,0-8 1598,2 26-133,-10-90-2623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3 103 6243,'0'0'165,"0"0"-2,0 0-35,0 0 77,-2 6-375,2-6 168,0 1 1,0 0-1,0-1 1,-1 1 0,1 0-1,0-1 1,0 1-1,0 0 1,0 0-1,0-1 1,0 1 0,1 0-1,-1-1 1,0 1-1,0 0 1,0-1-1,1 1 1,-1 0 0,0-1-1,0 1 1,1-1-1,-1 1 1,1 0-1,-1-1 1,1 1 0,-1-1-1,1 1 1,-1-1-1,1 1 1,-1-1-1,1 0 1,-1 1 0,1-1-1,0 0 1,-1 1-1,1-1 1,0 0-1,-1 0 1,1 0-1,0 0 1,0 1 1,19 1 21,0 0 1,0 0-1,20-3-21,-40 1 0,163 1 302,283-7 666,-127-22-520,76-8-5,78 5 312,549-1 258,7 29-421,-755 3-519,1561 45 122,-535-6-358,-1028-32-3526,-260-7 1875,-13 0-174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1 217 1361,'0'0'192,"42"2"24,361 7 2847,-153-13-1423,81-16-789,84-12-160,75-8-42,813-51 650,7 52-875,-972 37-346,419 6 23,-585 3-540,29 11 439,-106-5-656,-1 5 1,70 22 655,-97-17-2191,-57-17 797,-13-3-26,-24-2-1093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55 6851,'0'0'182,"0"0"106,0 0 125,0 0 54,0 0-179,-18 19-168,-57 57-85,72-73-34,0 0 1,0 0-1,0 0 1,1 0-1,-1 1 0,1-1 1,0 1-1,0 0 1,0 0-1,1 0 1,-1 0-1,1 0 0,0 0 1,0 0-1,0 0 1,1 0-1,-1 1 0,1-1 1,0 0-1,0 0 1,1 1-1,-1-1 0,1 1-1,1 16-61,-2-7 49,0 0 1,1 0 0,1-1 0,0 1 0,2 5 11,-2-12-3,1 1 1,0-1-1,0 0 0,1 0 0,0-1 1,0 1-1,1-1 0,-1 0 1,1 0-1,3 3 3,2 0-5,0 1 1,1-1-1,0-1 1,1 0-1,0 0 1,0-1-1,1-1 1,-1 0-1,1 0 1,6 0 4,3 0 6,0 0 1,0-2 0,0-1-1,0-1 1,0 0 0,6-2-7,-24 0 12,1-1 1,0 0 0,0 0-1,-1 0 1,1 0 0,-1-1-1,1 0 1,-1 0 0,1 0-1,-1-1 1,0 1-1,0-1 1,0 0 0,-1 0-1,1 0 1,-1-1 0,1 1-1,-1-1 1,0 0 0,-1 1-1,1-2 1,-1 1 0,1 0-1,-1 0 1,0-1 0,0-1-13,4-11 96,0 0 0,-1 0 1,0 0-1,-2-1 0,0 0 1,0-11-97,-1 4 271,-1 0 1,-1 1-1,-2-9-271,1 26 41,0-1-1,0 1 1,-1 0 0,0 0-1,0-1 1,-1 1-1,0 1 1,0-1 0,0 0-1,-1 1 1,0-1 0,-5-4-41,-4-4 98,-1 0 0,0 1 0,-1 1 0,0 1 0,-15-10-98,23 18-59,-1 0-1,1 0 1,-1 0 0,0 1 0,0 0 0,0 1-1,0-1 1,0 2 0,0-1 0,-1 1-1,1 0 1,-1 1 0,1 0 0,-8 1 59,15-1-142,0 0-1,1 0 1,-1 0 0,0 0 0,1 0-1,-1 1 1,0-1 0,1 0 0,-1 0-1,1 1 1,-1-1 0,0 0 0,1 1-1,-1-1 1,1 0 0,-1 1 0,1-1-1,-1 1 1,1-1 0,-1 1 0,1-1 0,-1 1-1,1-1 1,0 1 0,-1 0 0,1-1-1,0 1 1,-1 0 0,1-1 0,0 1-1,0-1 1,0 1 0,0 0 0,0 0-1,0-1 143,-1 17-5306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0 432,'0'0'262,"0"0"-134,0 0 312,0 0 958,0 0 296,0 14-1136,0 329 1008,0-343-1593,0 0 0,-1 0 0,1 1 0,0-1 0,0 0 1,0 1-1,0-1 0,0 0 0,0 0 0,0 1 0,0-1 0,0 0 1,0 1-1,0-1 0,0 0 0,0 0 0,0 1 0,0-1 0,1 0 1,-1 1-1,0-1 0,0 0 0,0 0 0,0 0 0,0 1 0,1-1 1,-1 0-1,0 0 0,0 1 0,0-1 0,1 0 0,-1 0 1,0 0-1,0 0 0,1 1 0,-1-1 0,0 0 0,0 0 0,1 0 1,-1 0-1,0 0 0,1 0 0,-1 0 0,0 0 0,0 0 0,1 0 1,-1 0-1,0 0 0,1 0 0,-1 0 0,0 0 0,0 0 0,1 0 1,-1 0-1,0 0 27,1 0-143,2 0-2666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317 1 7091,'0'0'1686,"0"0"-875,0 0 40,0 0 14,0 0-436,-17 1 49,-55 7-73,69-7-386,0-1 0,-1 1-1,1 0 1,0 0-1,-1 1 1,1-1-1,0 1 1,0 0-1,0 0 1,0 0 0,0 0-1,1 0 1,-1 0-1,1 1 1,-1-1-1,0 2-18,-8 8 64,-21 17-4,2 1 0,2 2 0,1 1 0,-12 20-60,30-33-364,8-6-2795,1-9 927,0-2-348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6755,'0'0'544,"0"0"1,0 0-33,0 0-64,0 0-160,0 0-176,12-3 96,-3 3-192,3 3 32,12 27 64,1 6 209,3 1-177,4-8 0,1-4-96,-1-10-64,9 0 16,-33-15-1041,-4 0-1504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13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6630 281 1008,'-25'-4'5587,"-4"0"-4758,-47-7 375,-5 3-1204,16 5 1017,-1 2 1,-2 3-1018,37 0 114,0 2 0,0 1-1,1 1 1,0 1 0,-11 6-114,-581 241 301,557-226-242,-173 78 153,4 11 0,-78 59-212,-396 312 895,28 42-144,273-187-572,266-212-107,-94 117-72,77-56 21,-5 26-21,-132 209 26,276-399-25,-324 494 119,185-260 182,6 18-302,-295 690 248,354-737-164,10 3 0,-48 229-84,-114 821 133,196-878-56,10 240-77,30 410 39,10-1001-37,4 223 16,13 0 0,35 165-18,-20-262 28,8-3 0,7-1 1,8-3-1,41 78-28,9-20 9,11-6 1,10-4-1,10-7 0,9-5 1,8-7-1,113 109-9,353 368 45,-468-521-16,7-6 0,7-7-1,6-8 1,88 50-29,248 123-2,14-27 12,-241-146 19,5-13 0,84 16-29,602 166 46,-645-221-15,4-15 0,3-14 0,15-13-31,846 28 40,-1-69 3,-883-17-19,27-17-24,307-59 24,-251 16 23,-3-17 0,221-88-47,306-155 109,-485 147 78,25-36-187,450-278 485,-571 290-290,186-159-195,336-322 134,-702 561-103,334-286 54,-28-29-23,183-293-26,-486 546 3,-99 120-22,432-523 30,-289 329-18,43-93-29,-88 96 108,-12-5 0,41-121-108,-42 40 473,72-275-473,15-223 384,-189 636-323,-10-1 0,-9-1 1,-8-23-62,-11-307 29,-9 427 0,-5 1 0,-5-1 0,-5 2-1,-5 0 1,-22-55-29,-37-85 7,-11 3 0,-11 5 1,-61-94-8,58 148 33,-9 6 0,-7 5 0,-115-127-33,-36-4 82,-166-137-82,156 183 20,-12 13-1,-11 13 1,-37-5-20,-404-252 102,-19 30-116,616 386 21,-4 6 1,-103-31-8,-31 7 62,-14 9-62,-238-51-21,-5 24-1,-94 12 22,-517-38 115,155 77-150,-2 57 74,789 8-75,-386 21 31,1 24 64,414-30-41,-137 13-37,-257 18-3,1-25 87,-351-30-89,691 9 72,239 0-81,-1 0 0,0 0 0,0 0-1,0 0 1,0 0 0,0 0 0,0 1-1,0-1 1,1 0 0,-1 0 0,0 1 0,0-1-1,0 1 1,1-1 0,-1 1 0,0-1 0,0 1-1,1-1 1,-1 1 0,0 0 0,1-1 0,-1 1-1,1 0 1,-1-1 0,1 1 0,-1 0-1,1 0 1,-1 0 33,-5 8-2391,-4 0-3719,-8-2-1200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09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54 365 48,'0'0'2345,"0"0"4770,0 0-5119,-11 19-1943,11-19-53,-13 23-17,1 1 0,-2 7 17,13-30-3,1 0 1,0-1 0,-1 1 0,1 0 0,0 0 0,-1-1-1,1 1 1,0 0 0,0 0 0,0-1 0,0 1 0,0 0-1,0 0 1,0 0 0,0-1 0,0 1 0,0 0 0,0 0-1,0-1 1,0 1 0,1 0 0,-1 0 0,0-1 0,1 1-1,-1 0 1,0 0 0,1-1 0,-1 1 0,1-1 0,-1 1-1,1 0 1,0-1 0,-1 1 0,1-1 0,-1 1 0,1-1-1,0 0 1,-1 1 0,1-1 0,0 1 0,0-1 0,0 0 2,2 1-6,1-1 0,0 1 0,-1-1 0,1 0 0,0 0 1,-1-1-1,3 0 6,0 1-7,0-1 5,0 0 0,0-1 0,0 0 0,1 0 0,-2 0 0,1 0 0,0-1 0,0 0 0,-1-1 0,0 1 1,1-1-1,-1 0 0,-1 0 0,1-1 2,13-12 16,-2-1 0,0-1 1,0-2-17,-6 8-9,22-28-162,-2-1 1,-2-1-1,-2-1 0,-2-2 0,10-28 171,-33 73 6,1-3 33,0-1 0,-1 1-1,1-1 1,-1 0 0,0 0 0,0 1 0,0-1 0,0 0 0,-1 0 0,0 0 0,0 0 0,-1-3-39,0 8 73,1-1 1,-1 1 0,0-1 0,0 1-1,0 0 1,0-1 0,0 1 0,0 0-1,0 0 1,0-1 0,0 1 0,0 0-1,0 0 1,0 0 0,0 0 0,0 1-1,0-1 1,0 0 0,0 0-74,-3 0 263,-1 0-9,-1 0 0,1 0 0,-1 1 0,1-1 0,0 1 0,-1 0 0,-2 2-254,4-2 36,1 1-1,0 0 0,-1 1 0,1-1 1,0 0-1,1 1 0,-1 0 0,0-1 1,1 1-1,-1 0 0,1 0 0,0 1-35,-14 19 14,2 1 0,0 0 0,2 1 0,0 1 0,2 0 0,0 5-14,-9 32 49,3 0 0,2 8-49,4-1 10,3 1-1,3-1 1,3 25-10,1-88-5,0 1 0,0-1 0,1 1 0,0-1 0,1 0 0,0 1 0,0-1 1,0 0-1,1 0 0,1 3 5,-1-6-5,0 1 1,0-1 0,0 0 0,0 0 0,1 0 0,0-1-1,0 1 1,0-1 0,0 0 0,0 0 0,1 0 0,-1-1 0,1 1-1,-1-1 1,2 0 4,8 2-40,1 0-1,-1-1 1,1 0-1,0-1 1,0-1-1,0 0 1,0-2-1,0 1 1,0-2-1,0 0 1,0 0-1,0-2 1,-1 0-1,1 0 1,-1-2-1,0 1 1,1-3 40,12-7-95,-1-1-1,0-1 1,-1-2 0,2-3 95,-13 10-135,-1 0 0,-1-1-1,0 0 1,-1-1 0,-1 0 0,0-1 0,0 0 0,-1-1 135,-7 10-19,0 1 0,0 0 0,0-1-1,-1 1 1,1-1 0,-1 0 0,-1 1 0,1-1 0,-1 0 0,0 0 0,0 1-1,-2-7 20,2 11 15,-1 0-1,1 0 0,0 0 0,-1 0 0,1-1 0,-1 1 0,0 0 0,1 0 1,-1 1-1,0-1 0,0 0 0,0 0 0,0 0 0,0 0 0,1 1 0,-1-1 1,0 0-1,-1 1 0,1-1 0,0 1 0,0-1 0,0 1 0,0-1 0,0 1 1,0 0-1,-1 0 0,1 0 0,0-1 0,0 1-14,-42-1 653,30 2-262,9-1-317,0 0 0,1 0 0,-1 0 0,0 1-1,0-1 1,0 1 0,0 0 0,1 0-1,-1 1 1,0-1 0,1 1 0,-1 0 0,0 0-74,2 0 7,0 0 0,0 0 0,0 0 0,0 0 0,0 1 0,0-1 0,1 1 0,-1-1 0,1 1 0,-1 0 0,1-1 0,0 1 0,0 0 0,1 0 0,-1 0 0,0 0 0,1-1 0,0 2-7,-2 6-3,1 1-1,0 0 0,1 0 1,0-1-1,0 1 0,3 10 4,-3-18-8,1 1-1,0-1 0,0 0 0,1 1 0,-1-1 0,1 0 1,-1 0-1,1 0 0,0 0 0,0 0 0,1 0 0,-1 0 1,0-1-1,1 1 0,0-1 0,0 0 0,-1 1 0,1-1 1,0-1-1,1 1 0,-1 0 0,1-1 9,6 3-282,1-2 0,0 1 0,0-1 0,0-1 0,0 0 0,0-1 0,1 0-1,9-2 283,12 2-816,-33 0 866,-12 3 665,0 4-676,-1 0 0,1 1 0,1 0-1,-1 1 1,1 0 0,1 1-1,0 0 1,-6 9-39,-34 29 53,49-47-490,-9 8 1248,7-4-7454,3-5 77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4 3938,'0'0'1195,"0"0"-355,0 0-319,0 0 154,0 0-46,0 0-317,-13 0 203,-2-2-271,-34 1 809,94 15-1467,34 3 380,1-4-1,0-4 0,5-3 35,237 0 320,-312-6-301,-5 0-665,-5 0-2480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29 128,'0'0'1398,"0"0"3169,0 0-2502,0 0-829,0 0-225,0 0-246,0 0-26,1-29 2346,566 29-1455,-563 9-1905,9 5 238,1-1 0,0 0 0,1-1 0,1-1 0,4 2 37,38 30 3,-10-6-2,0-2 0,3-2 0,41 19-1,-90-51-16,0 0-1,0 0 1,0 1 0,0-1-1,0 1 1,0-1-1,-1 1 1,1-1 0,0 1-1,-1 0 1,0 0 0,1 0 16,1 9-2720,-3-9-2915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463 0 1713,'0'0'1294,"0"0"61,0 0 11,0 0-206,0 0-298,0 0 72,-4 0 24,-15 0-163,14 0-48,5 0-24,0 0-91,0 0-325,0 0-179,0 0-51,-10 0 241,4 1-282,1 0 0,-1 1 0,0 0 0,1-1 0,-1 2 0,1-1 0,-1 1 0,1-1 0,0 2 0,0-1 0,0 0 0,1 1 0,-1 0 1,1 0-37,-23 16 31,-33 17-27,-1-2-1,-2-2 1,-56 18-4,102-42-815,34-9-464,3-1 1505,138 3-228,2 0 42,90-12-40,-148 4 44,55 6-44,-58 1-7,-77 1 13,1 0 0,-1 2 1,1 0-1,17 6-6,-18-4 5,0 0 0,0-2 0,0-1 0,19 0-5,-21-3 92,-11 0-5215,-9 0-893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70 3121,'0'0'1422,"0"0"-98,0 0-353,0 0-93,0 0-97,0 0-148,-4-2-41,-16-4 88,21 24-837,4-5 174,-1 0 0,2 0 1,-1 0-1,2-1 0,0 0 0,0 0 1,1-1-1,8 10-17,12 17 16,234 342 79,-237-344-102,4 23 69,-25-26 175,0-24-239,1-1 0,0 0 0,0 0 0,0 0 0,1-1 0,0 1 0,1-1 0,3 3 2,10 5 586,-18-14-550,-1 0-1,1 0 1,-1 0 0,1 0-1,-1 0 1,0 0 0,1 0-1,-1 1 1,0-1 0,0 1-1,0-1 1,0 1-36,2-1-20,0 0-1,1-1 1,-1 0-1,0 0 1,0 0-1,0 0 1,0 0-1,0-1 1,2 0 20,0-1 7,1-2-1,-1 1 1,0 0 0,0-1-1,-1 0 1,1 0 0,-1-1-1,0 1 1,0-1 0,0 0-1,0 0 1,1-4-7,12-13 24,71-89 36,-31 38-56,25-20-4,157-171 27,-207 228 9,-3 0 0,20-34-36,-43 63 41,0 0 0,0 0 0,1 0 0,0 0 0,0 1 0,1 0 0,-1 1 0,1 0 0,1 0 0,-1 1 0,1 0 0,-1 0 0,1 1 1,0 0-1,0 0 0,1 1 0,-1 1 0,3-1-41,-12 2-745,0 2-1061,0 7-1606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5683,'0'0'1294,"0"0"-836,0 0-172,0 0 13,0 0-75,0 0-99,0 0-82,0 4 0,2 41-31,2 0 0,3 7-12,1 2 106,-2 23-106,-7 72 165,-1-80-38,3 1 0,4 2-127,-5-65 47,1 0-1,1-1 1,0 1-1,-1-1 1,2 0-1,1 6-46,-3-11-138,0 1 0,0 0 0,0-1 1,0 1-1,0 0 0,0-1 0,0 1 0,0-1 0,1 0 0,-1 1 0,0-1 0,1 0 0,-1 0 0,1 0 1,0 0-1,-1 0 0,1 0 0,0 0 0,-1 0 0,1-1 0,0 1 0,0-1 0,0 1 0,1-1 138,-2 0-4372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277 26 144,'0'0'1155,"0"0"-261,0 0 69,0 0-219,0 0-386,0 0-83,4-4 26,15-13 166,-14 13 467,-5 4 389,0 0 294,0 0-104,0 0-313,0 0-365,0 0-272,0 0-291,0 0-96,0 0-117,0 2 8,-1 8-55,-1 0 0,0-1 1,-1 1-1,0-1 0,0 1 1,-1-1-1,0 0 0,-1 0 1,-5 6-13,-2 9 1,-53 96-39,14-25 44,-28 71-6,67-136-40,1 1 1,2 0-1,0 0 0,3 1 1,0 0-1,2 0 0,1 27 40,3-37-280,0 25-3370,0-46 2105,1-1 1330,0 0-1,-1 0 0,1 0 1,0 0-1,-1 1 0,1-1 1,0 0-1,-1 0 0,1 0 0,0-1 1,-1 1-1,1 0 0,0 0 1,-1 0-1,1 0 0,0-1 0,-1 1 1,1 0-1,0 0 0,-1-1 1,1 1 215,0-13-2041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0 352,'0'0'1054,"0"0"-454,0 0-53,0 0 72,6 1-352,443 17 1715,-157-22-1770,199 3 579,-455 3-1020,-36-2-988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49 416,'0'0'2420,"0"0"-649,0 0-533,0 0-352,0 0-262,0 0-378,-30-5 922,19 5-912,-5 0 234,2 0 4049,13 0-4341,1 0-206,0 0-379,20 0-248,88 0 705,13 2-84,1-5-1,-2-5 1,9-7 14,-93 7-44,-20 5 114,0 0 0,0 0-1,14 1-69,-27 2 13,-1 1 0,1 0 0,-1 0 0,1 0-1,-1 0 1,0 0 0,1 0 0,-1 0 0,0 1 0,0-1 0,0 1 0,0 0-1,0 0 1,0-1 0,0 1 0,-1 1 0,1-1 0,0 1-13,33 51-103,-21-31 156,10 15-102,44 64 431,-58-90-777,0 1 0,1-1 0,0-1 1,1 0-1,1 0 0,3 1 395,-14-10-3247,-2-2-3673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407 0 6611,'0'0'2332,"0"0"-772,0 0 84,0 0-297,0 0-925,-11 2-49,-2 1-378,1 1 1,-1 0-1,0 0 0,1 1 0,0 1 1,0 0-1,0 1 0,1 0 1,-1 2 4,-165 150-1015,144-128 688,25-24-242,1 0 0,0 0 0,0 1 0,0 0 0,1 0 0,1 1 1,-1 0-1,1 0 0,0 1 569,4-7-2420,1-3-1568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 2129,'0'0'1275,"0"0"-853,0 0 10,0 0-27,0 0-156,0 0-172,6-5 4653,3 8-5210,29 25 784,0 2 0,-2 1 0,18 22-304,-21-21 72,151 161 326,-93-93 26,38 28-424,-85-100 111,-19-14-427,-23-13-1456,-2-1-1661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10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283 55 592,'0'0'1572,"0"0"3235,0 0-2315,0 0-1177,0 0-106,-23-3-195,-77-12-299,96 14-671,0 0-1,-1 0 1,1 1 0,-1 0 0,1 0 0,-1 0 0,1 0 0,-1 1 0,1 0 0,-1 0 0,1 0-1,-1 0 1,1 1 0,0-1 0,0 1 0,0 0 0,0 1 0,0-1 0,1 1 0,-1-1 0,0 1-1,1 0 1,0 0 0,0 1 0,-2 2-44,-7 6 58,8-9-54,1 1-1,-1 0 1,1 0 0,0 0 0,0 0 0,0 0-1,0 1 1,1 0 0,-1-1 0,1 1 0,1 0-1,-1 0 1,1 0 0,-1 0 0,1 0-1,1 1 1,-1-1 0,1 0 0,0 2-4,0-6-4,0 0 1,1 1-1,-1-1 1,0 0-1,1 0 1,-1 0-1,0 1 1,1-1-1,0 0 1,-1 0-1,1 0 1,0 0-1,-1 0 1,1 0-1,0 0 1,0-1-1,0 1 1,0 0-1,0 0 1,0 0-1,0-1 1,0 1-1,0-1 1,0 1-1,0-1 1,0 1-1,1-1 1,-1 0-1,0 1 1,0-1-1,1 0 1,0 0 3,8 1-32,-1 0-1,1 0 1,0-1 0,1-1 32,2 1-34,-3-1 13,1-1 0,-1 0 0,0 0 0,0-1 0,0 0 0,0-1 0,0 0 0,-1 0 0,0-1 0,0-1 0,7-5 21,41-20-33,-57 31 34,0 0 0,1 0 0,-1 0 0,0-1 0,1 1 0,-1 0 0,1 0 0,-1 0 0,1 0 0,-1 0 0,0 0 0,1 0 0,-1 0 1,1 0-1,-1 0 0,1 0 0,-1 0 0,0 0 0,1 0 0,-1 1 0,1-1 0,-1 0 0,0 0 0,1 0 0,-1 1 0,1-1 0,-1 0 0,0 0 0,1 1 0,-1-1 0,0 0 0,0 1 0,1-1 0,-1 0 0,0 1 0,0-1 0,1 0 0,-1 1 1,0-1-1,0 1 0,0-1 0,0 0 0,0 1 0,1-1 0,-1 1 0,0-1 0,0 1 0,0-1 0,0 0 0,0 1-1,-1 29-2,1-21 8,-1 13 9,0-12-12,0 0 0,1 0 1,1-1-1,0 5-3,-1-12-1,1 0 0,-1 0 0,0 0-1,1 0 1,0 0 0,-1 0 0,1 0-1,0 0 1,0-1 0,0 1 0,0 0-1,0-1 1,1 1 0,-1-1 0,0 1 0,1-1-1,-1 1 1,1-1 0,-1 0 0,1 0-1,0 0 1,0 0 0,0 0 1,7 2-29,0 0-1,1-1 1,-1 0 0,1 0 0,0-1-1,0-1 1,5 1 29,11-2-471,0-1 0,8-2 471,-15 1-653,1-2 1,0 0-1,-1-2 0,0 0 1,-1-1-1,0-1 1,0 0-1,0-2 653,6-3-857,-1-2-1,-1-1 0,-1-1 1,0-1-1,9-11 858,-25 25 99,0 0 0,0 0 0,-1 0 0,0-1 0,0 0 0,0 1 0,-1-1-1,0-1 1,0 1 0,0 0 0,-1-1 0,0 1 0,0-1 0,-1 0 0,0 1-1,0-5-98,-1 11 104,0-1-1,0 0 1,0 1-1,-1-1 1,1 0-1,0 1 1,-1-1-1,1 0 1,0 1-1,-1-1 1,1 1-1,0-1 1,-1 0-1,1 1 1,-1-1-1,1 1 1,-1 0-1,0-1 1,1 1-1,-1-1 0,1 1 1,-1 0-1,0-1 1,1 1-1,-1 0 1,0 0-1,1 0 1,-1-1-1,0 1 1,0 0-1,1 0 1,-2 0-104,-27-1 1156,22 1-627,0 0-142,-1 0-1,0 0 0,1 1 0,-1 0 0,1 0 0,-1 1 0,-1 0-386,6 0 63,0-1 0,0 1 0,0-1 0,1 1 0,-1 0 0,1 0 0,-1 0 0,1 1 0,0-1 0,0 0 0,0 1 0,0-1 0,0 1 0,1 0 0,-1 0 0,1-1 0,0 1 0,-1 3-63,-2 6 18,1 0 1,1 0-1,0 0 0,1 0 1,0 1-1,1-1 0,0 0 1,1 2-19,-1 14 18,1-12-13,1-1-1,1 1 1,0-1-1,1 0 0,1 0 1,0 0-1,1 0 1,0-1-1,4 5-4,24 61-80,-27-45-1120,-6-34 1088,-1 0 1,0 0 0,0 0-1,0 0 1,1-1-1,-1 1 1,0 0 0,0 0-1,0 0 1,0 0 0,-1 0-1,1 0 1,0 0 0,0 0-1,0 0 1,-1-1 0,1 1-1,-1 0 1,1 0 0,0 0-1,-1-1 1,1 1 0,-1 0-1,0 0 1,1-1 0,-1 1-1,0 0 1,1-1 0,-1 1-1,0-1 1,0 1 0,1-1-1,-1 1 1,0-1 111,-5 1-12,1 0 1,-1-1-1,1 1 1,-1-1-1,0 0 1,1-1-1,-1 1 1,0-1-1,1-1 0,-2 1 12,5 0-6,0 0-1,1 0 0,-1 0 0,1 0 0,-1-1 0,1 1 0,-1 0 0,1-1 0,0 1 1,0 0-1,-1-1 0,1 0 0,0 1 0,1-1 0,-1 0 0,0 1 0,0-1 0,1 0 0,-1 0 1,1 0-1,-1 0 0,1 0 0,0 1 0,0-1 0,0 0 0,0 0 0,0 0 0,0 0 1,0 0-1,1 0 0,-1 0 0,1 0 7,-1-1-60,0 1-1,1 0 1,-1-1 0,1 1 0,0 0 0,-1 0 0,1-1 0,0 1-1,0 0 1,1 0 0,-1 0 0,0 0 0,1 0 0,-1 0-1,1 1 1,-1-1 0,1 0 0,0 1 0,0-1 0,1 1 60,18-13-2666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9 709 976,'0'0'1433,"0"0"-310,0 0 251,0 0-203,0 0-141,0 0-123,-1 0-916,1 0-1,0 0 1,0 0-1,-1 0 0,1 0 1,0 0-1,-1 0 0,1 0 1,0 0-1,-1 0 1,1 0-1,0 0 0,-1 0 1,1 0-1,0 0 1,0-1-1,-1 1 0,1 0 1,0 0-1,-1 0 1,1 0-1,0-1 0,0 1 1,0 0-1,-1 0 1,1-1-1,0 1 0,0 0 1,0 0-1,-1-1 10,4-5-5,1 0-1,-1 0 0,1 0 1,0 0-1,0 0 1,1 1-1,0 0 0,0 0 1,1 0 5,11-13-27,60-79 154,7-17-127,-71 96 33,33-50-111,-25 36 117,1 1-1,1 0 0,8-5-38,19-19 74,-12 13-68,20-15-6,-57 56 1,36-30 137,-34 29-127,-1 0 0,1 0 1,0 0-1,0 1 1,0-1-1,1 1 1,-1 0-1,0-1 1,0 2-1,1-1 0,2 0-11,-4 1-85,-2 5-2183,0 8-432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9332,'0'0'1137,"0"0"-732,0 0-335,0 0-292,-1 4-167,0-1 384,0-1 0,1 1 1,-1-1-1,1 1 1,0 0-1,-1-1 0,1 1 1,0-1-1,1 1 0,-1 0 1,0-1-1,1 1 1,-1-1-1,1 1 0,0 0 1,0-1-1,0 0 0,0 1 1,1 0 4,33 48-2,-11-20-44,18 41 65,-4 1 1,-2 2-1,8 33-19,-43-106-33,1 4-233,0 0 0,0-1 1,1 1-1,0-1 0,0 1 0,0-1 0,1 0 0,0 0 0,0-1 0,2 3 266,-2-5-2750,-3-2-1407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 2257,'0'0'1275,"0"0"-720,0 0-389,0 0-41,0 0 19,0 0 526,0 0 522,0 0-375,0 3-374,-3 61-65,-3 0 1,-9 33-379,5-32 314,2 0-1,2 35-313,6-44-1184,0-52-1177,0-4-2066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1 1793,'0'0'1982,"0"0"-1035,0 0-336,0 0-344,0 0-99,0 15 2292,0-5-2334,-1 1 1,-1-1 0,1 0-1,-1 0 1,-1 0 0,0 0-1,-1 0 1,-3 7-127,-8 12-285,0-1-1,-5 4 286,-2 3-106,21-33-152,-12 22-816,9-9-2666,4-15 488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3:50:47.7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2577,'0'0'3066,"0"0"-1375,0 0-128,0 0-242,0 0-689,0 0-122,3 9 389,6 29-895,2 1 0,1-2 0,2 0 0,6 9-4,-9-25-1406,0-1 0,11 15 1406,-17-29-1916,-4-6-1277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2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603 0 13446,'0'0'1022,"0"0"-326,-27 17-328,27-17-368,-18 11 42,0 1 0,0 1-1,2 1 1,-1 0 0,-11 14-42,16-10 36,0 0 1,1 1-1,1 0 1,1 0-1,1 1 1,-6 19-37,14-37 2,-50 128 202,-45 132 33,70-185-196,4 1 0,-3 36-41,16-42-64,2 1 0,4-1 0,3 21 64,0-1-1857,-1-97 1817,0 1 0,-1-1 0,0 1-1,1-1 1,-2 1 0,1-1 0,-1 1 0,1 0 0,-1 0 0,-1-2 40,-6-14-55,-14-39-34,-46-128 16,59 153 174,1 1-1,2-1 0,2-1 1,-1-25-101,4 36 95,1 7-35,0 1 0,1-1 0,1-11-60,0 25 4,-1-1 1,1 0 0,0 0-1,0 1 1,0-1 0,0 0 0,1 1-1,-1-1 1,1 1 0,0 0-1,0-1 1,0 1 0,1 0 0,-1 0-1,1 0 1,0 1 0,1-3-5,2 1-3,0 1 1,1 0 0,-1-1 0,1 2-1,-1-1 1,1 1 0,0 0 0,0 0-1,0 1 1,0 0 0,1 0 2,19 0-17,0 0 0,8 2 17,-19-1 5,10 2 4,0 1-1,-1 1 1,1 2-1,-1 0 1,0 1-1,17 8-8,36 19 68,27 18-68,-63-31 9,-26-11-3,-14-9-4,0 1 0,0 0 0,1-1 0,-1 1 0,1-1 0,-1 0 0,1 0 0,0 0 0,1 0-2,-3-1 91,-5 0 77,-114 0 11,86 0-4096,50 0-1370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3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292 185 9812,'0'0'1812,"-27"-8"-467,-85-22-262,106 29-993,1 0 1,0 0 0,-1 0-1,1 1 1,0 0 0,-1 0-1,1 0 1,-1 1 0,1 0-1,0 0 1,-1 0 0,1 0-1,-4 3-90,5-2 35,0 0 1,0 0-1,1 0 0,-1 1 0,1 0 1,0-1-1,0 1 0,0 1 1,0-1-1,0 0 0,1 1 0,-1-1 1,-1 4-36,-1 4 10,1 0 0,0 1 0,0-1 0,1 1 1,1 0-1,0 0 0,1 0 0,0 0 1,0 7-11,1-15-5,0 1 1,0 0 0,0-1-1,1 1 1,-1 0 0,1-1-1,0 1 1,0-1 0,1 1-1,0-1 1,-1 0 0,1 1-1,1-1 1,1 2 4,-2-3-11,1 0 0,1 0 0,-1 0 0,0 0 0,1-1 1,-1 1-1,1-1 0,0 0 0,0 0 0,0-1 0,0 1 0,0-1 0,0 0 0,0 0 0,4 0 11,6 2-15,1-1 0,-1 0 0,0-1 0,1-1 1,-1 0-1,1-1 0,-1-1 0,0 0 0,0-1 0,0-1 0,0 0 0,0 0 0,-1-2 0,1 0 0,-2 0 0,1-1 0,-1-1 0,0 0 0,0 0 0,-1-1 0,2-2 15,1-2-3,-1 0 1,0 0 0,-1-2-1,0 1 1,-1-1 0,-1-1-1,0 0 3,-5 5 15,1 1 0,-2-2-1,0 1 1,0 0-1,-1-1 1,0 1-1,-1-1 1,-1 0 0,1 0-1,-2 0 1,0-7-15,-1 16 15,1 0 0,-1-1-1,0 1 1,0 0 0,0-1 0,0 1 0,-1 0 0,0 0 0,1 0 0,-1 0 0,0 0 0,0 1 0,-1-1-1,1 1 1,0-1 0,-1 1 0,0 0 0,-2-2-15,1 1 1,0 0 0,0 1 0,0-1 1,-1 1-1,1 0 0,-1 0 0,1 0 0,-1 1 0,0 0 0,0 0 0,1 0 0,-1 0 1,0 1-2,3 0-1156,2 0-3342,0 0-4188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4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377 1 11077,'0'0'2297,"0"0"-1507,-9 26-579,-105 319 1355,76-220-1577,5 1 0,6 2 1,-7 94 10,33-211-459,2-10 325,-1 0 1,0 0-1,0 0 1,0 0 0,0 0-1,0 1 1,0-1-1,0 0 1,0 0 0,0 0-1,0 0 1,-1 0-1,1 1 1,0-1 0,-1 0-1,1 0 1,-1 0 0,1 0-1,-1 0 1,0 0-1,1 0 1,-1 0 0,0-1-1,0 1 1,0 0-1,1 0 1,-1-1 0,0 1-1,0 0 1,0-1 0,-1 1 133,2-1-53,-1 0 0,0 0 1,0 0-1,1 0 0,-1 0 1,0 0-1,1 0 0,-1 0 1,0 0-1,1 0 0,-1 0 1,0-1-1,1 1 1,-1 0-1,0-1 0,1 1 1,-1 0-1,1-1 0,-1 1 1,1-1-1,-1 1 0,1 0 1,-1-1-1,1 0 1,-1 1-1,1-1 53,-9-13-35,2-1 1,0 1-1,1-1 1,0-1-1,-2-11 35,4 14 31,-8-28 598,2-1-1,2-1 0,2 1 1,2-1-1,1 0 0,3-8-628,0 44 63,0 0-1,0 0 0,1 1 1,0-1-1,0 0 0,1 1 0,0-1 1,0 1-1,0-1 0,1 0-62,0 3 17,0-1-1,0 1 0,0 0 0,0 0 0,1 0 0,-1 1 0,1-1 0,0 1 0,0 0 0,1 0 0,-1 0 1,0 1-1,5-2-16,4-2 3,-1 1 1,1 1-1,1 1 1,-1-1-1,1 2 1,-1 0-1,14 0-3,23 1 4,28 3-4,-57-1 9,22 5 24,0 1-1,0 1 1,-1 3-1,0 1 1,25 13-33,-4-3 18,-44-12-55,-18-10 49,-1 0-1,0 1 1,1-1 0,-1 0 0,0 1-1,0-1 1,0 0 0,1 1 0,-1-1-1,0 0 1,0 1 0,0-1 0,0 0 0,0 1-1,1-1 1,-1 1 0,0-1 0,0 0-1,0 1 1,0-1 0,0 1 0,0-1-1,-1 0 1,1 1 0,0-1 0,0 0 0,0 1-1,0-1-11,-2 3 90,0-1 0,0 0 0,0 1 1,0-1-1,-1 0 0,1 0 0,0-1 0,-1 1 0,0 0 0,-1 0-90,-44 28 562,-21 17-562,51-33 89,1 0 0,1 1 1,0 0-1,1 2 0,-4 7-89,16-21 1,0 1-1,1-1 0,0 1 0,0 0 0,0 0 0,0 0 1,1 0-1,0 0 0,-1 1 0,2-1 0,-1 0 1,0 1-1,1-1 0,0 1 0,0 1 0,0-5-8,0 0 1,0 0-1,0-1 0,1 1 1,-1 0-1,0-1 0,0 1 1,1 0-1,-1 0 1,1-1-1,-1 1 0,1 0 1,-1-1-1,1 1 0,-1-1 1,1 1-1,-1-1 0,1 1 1,-1-1-1,1 1 0,0-1 1,0 1-1,-1-1 0,1 0 1,0 0-1,-1 1 0,1-1 1,0 0-1,0 0 1,-1 0-1,1 0 0,0 0 1,0 1-1,0-2 0,-1 1 1,1 0-1,0 0 8,34-4-331,-26 1 154,-1 0-1,0 0 0,0-1 1,0 0-1,0-1 0,-1 0 1,0 0-1,0 0 0,0-1 1,0 0-1,-1-1 0,0 1 1,4-7 177,-1 3-110,0 0 1,2 0-1,-1 1 1,1 0-1,7-4 110,-18 13 23,1 1 1,-1 0-1,1 0 1,-1-1-1,0 1 0,1 0 1,-1 0-1,0 0 0,0-1 1,1 1-1,-1 0 0,0 0 1,0 0-1,0 0 0,0-1 1,0 1-1,0 0 0,-1 0 1,1 0-1,0 0-23,0 1 37,0 21-1,0 0 0,2-1-1,1 1 1,1 0 0,1 4-36,-2-18 4,0 0 0,0-1 0,1 1 1,0-1-1,0 0 0,0 0 0,1-1 0,1 1 1,-1-1-1,1 0 0,1 0 0,-1-1 1,1 0-1,7 5-4,-5-5-1,0 0-1,1-1 1,-1-1 0,1 1 0,0-1-1,0-1 1,1 0 0,-1-1 0,7 1 1,12 1-76,1-2 0,24-1 76,-40-1-127,0-1 0,-1 0 0,1-1 0,0 0 0,-1-2 0,0 1 0,0-1 0,8-4 127,-4-1-157,-1 1 1,0-2-1,-1 0 1,0-1-1,0-1 0,2-3 157,22-22-13,-2-1-1,-1-2 0,-2-2 0,14-24 14,-6 1 70,-3-1 1,26-61-71,-51 96 72,0-1 0,-3 0 0,0 0 0,-2-1 0,-1-1 0,-2 1 0,-2-1 0,1-22-72,-5 53 100,0 1 0,0-1-1,0 1 1,0-1 0,0 1-1,-1-1 1,1 1 0,-1 0 0,1-1-1,-1 1 1,0 0 0,0 0-1,0-1 1,-1 1 0,1 0 0,0 0-1,-1 0 1,1 0 0,-1 0-1,0 1-99,0 0 53,1 0-1,-1 0 0,0 0 1,-1 0-1,1 1 1,0-1-1,0 1 0,0 0 1,0-1-1,0 1 0,0 0 1,-1 0-1,1 1 1,0-1-1,0 0 0,0 1 1,0-1-1,0 1 0,0 0 1,0-1-1,0 1 1,0 0-1,0 0-52,-3 2 40,1-1 1,0 1-1,0-1 0,-1 1 1,2 1-1,-1-1 0,0 0 1,1 1-1,-1 0 1,1 0-1,0 0-40,-31 52 117,30-48-102,-18 35 24,2 1-1,2 0 1,2 1-1,1 1 1,-3 26-39,6-9 41,3 1 1,3 0 0,1 59-42,5-104 3,0 0 1,2-1-1,0 1 1,1 0-1,0-1 0,2 0 1,6 16-4,-8-26-2,1 1 1,1-1-1,0 0 0,0 0 1,1 0-1,-1-1 0,2 1 0,-1-1 1,1-1-1,0 0 0,0 0 1,1 0-1,0-1 0,0 0 1,0 0-1,4 1 2,7 1-61,1 0 0,-1-2 0,1 0 0,0-1 0,0-1-1,0-1 1,1 0 0,-1-2 0,0-1 0,5 0 61,-11-1-501,-1 0 0,1 0 0,-1-2 0,1 0 501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4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94 13254,'0'0'19,"-2"27"15,-4 39-11,-30 291 448,29-307-423,3-1 0,2 22-48,3-83-13,0 0 0,1 0 0,1 1 0,0-1 0,1 1 0,4-11 13,6-16 9,1-12 8,14-46 202,26-51-219,-44 119 69,2 1 0,1 1 0,1 0-1,2 1 1,0 1 0,1 0-1,13-11-68,-24 28-9,0 0 0,1 0 0,-1 1 0,1 0 0,1 1 0,-1-1 0,1 1 0,0 1 0,0 0 0,0 0 0,0 1 0,1 0 0,0 1 0,-1 0 0,1 0 0,0 1 9,-10 1-54,1-1-1,-1 1 1,1 0-1,-1 0 1,1 0 0,-1 0-1,1 0 1,-1 0-1,1 0 1,-1 0-1,1 0 1,-1 0-1,1 0 1,-1 0 0,1 0-1,-1 0 1,1 1-1,-1-1 1,1 0-1,-1 0 1,0 0-1,1 1 1,-1-1 0,1 0-1,-1 0 1,0 1-1,1-1 55,0 16-4143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5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0 382 9268,'0'0'2172,"0"0"-1716,17 4-69,-15-3-369,6 1 23,-1 0 1,1 0 0,-1-1-1,1 0 1,-1 0 0,1-1-1,0 0 1,0 0-1,-1-1 1,1 0 0,-1 0-1,1-1 1,-1 0 0,1 0-1,-1-1 1,0 1 0,4-4-42,16-10 91,-1-1 1,0-1 0,-2-1 0,20-20-92,-33 29 17,-1-1 0,0-1 0,0 1 0,-1-1 0,-1-1 0,0 0 0,-1 0 0,-1 0 0,0-1 0,0 0 1,-1-2-18,-3 8 5,0 1 1,-1-1-1,0 0 1,0 0 0,-1 0-1,0 0 1,-1-3-6,1 9 35,0 0 1,0 0-1,0 0 1,-1 0-1,1 0 0,-1 0 1,0 0-1,1 0 1,-1 0-1,0 1 1,0-1-1,0 0 1,0 1-1,-1-1 0,1 0 1,0 1-1,-1-1 1,1 1-1,-1 0 1,1 0-1,-1-1 1,0 1-1,1 0 0,-1 0 1,0 1-1,0-1 1,0 0-1,0 0 1,-1 1-36,0-1 89,0 0 1,0 0-1,0 1 0,0-1 1,-1 1-1,1 0 1,0 0-1,0 0 1,0 0-1,0 1 0,0-1 1,0 1-1,0 0 1,0 0-1,0 0 1,0 0-1,0 1 0,0-1 1,1 1-1,-1-1 1,1 1-1,-1 0 1,1 0-1,-1 0 0,1 0 1,-1 2-90,-1 2 23,1 1-1,0 0 1,0 0 0,0 0 0,1 1 0,0-1-1,0 1 1,1-1 0,0 1 0,0 5-23,-4 31 6,3 0 0,2 0 0,1 0 0,3 6-6,-3-43-35,0 0 0,0 1 0,1-1 1,0 0-1,1 0 0,-1 0 0,1 0 0,0-1 1,1 1-1,0-1 0,0 0 0,0 0 0,0 0 1,1 0-1,0-1 0,1 0 0,-1 0 0,1 0 1,0-1-1,0 0 0,0 0 0,7 3 35,-12-7-318,1 1-1,0 0 0,0-1 0,0 1 1,0-1-1,0 0 0,0 1 1,-1-1-1,1 0 0,0 0 1,2-1 318,14-2-6886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11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30 7459,'0'0'2337,"0"0"-357,0 0-534,0 0-395,0 0-250,-17-6-265,-48-14-365,51 17-156,12 7-17,4 17 16,0 1 0,2-1 1,1 0-1,0 0 0,1-1 1,9 18-15,-7-17 13,0 1-1,-1-1 1,-2 2 0,0-1 0,-1 0 0,0 23-13,-4-44 2,0 5-29,0 0 0,0 0 0,0 0 1,-1 0-1,0 0 0,0 0 1,-1 1 26,1-5-10,0 0 1,0 0 0,-1 0-1,1 0 1,-1 0 0,1 0 0,-1 0-1,0 0 1,1-1 0,-1 1-1,0-1 1,0 1 0,0-1 0,0 0-1,-1 0 1,1 0 0,0 0-1,-2 1 10,3-1-213,0-1-1,-1 1 0,1 0 0,-1 0 0,1-1 0,-1 1 0,1-1 0,-1 1 0,1-1 0,-1 1 0,1-1 0,-1 0 0,0 0 0,1 0 0,-2 0 214,21-18-4281,-9 10 4966,53-49-4829,21-28 4144,-67 69-3102</inkml:trace>
  <inkml:trace contextRef="#ctx0" brushRef="#br0" timeOffset="1">367 172 48,'0'0'3474,"0"0"-353,0 0-1424,0 0-801,25 140 97,-30-95-209,5-11-592,0-12-144,0-13-48,7-9-464,3-4-2914,-2-26-1520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5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7555,'0'0'2567,"0"0"-1161,0 0 24,0 0-232,0 0-550,0 0-344,5 20-2,-3-12-277,5 20 5,-2 0 1,-1 0-1,-1 1 0,-1 8-30,-2-32 0,0 0 1,0 1-1,0-1 0,1 0 0,0 0 0,0 1 0,1-1 0,-1 0 0,1 0 0,0 0 0,0-1 0,2 3 0,-2-5-12,-1 1-1,1-1 1,1 0-1,-1 0 1,0 0 0,0-1-1,1 1 1,-1 0-1,1-1 1,-1 0 0,1 1-1,0-1 1,0 0-1,-1 0 1,1-1 0,0 1-1,0-1 1,0 1-1,0-1 1,0 0 0,0 0-1,1 0 13,1 0-10,1-1-1,-1 1 0,1-1 0,-1 0 1,0-1-1,0 1 0,0-1 0,0 0 1,0 0-1,0 0 0,2-2 11,6-5-26,0 0-1,-1-1 0,3-2 27,28-23-23,-42 34 23,-1 1 0,1 0 1,-1-1-1,0 1 0,1 0 1,-1 0-1,1-1 0,-1 1 0,0 0 1,1 0-1,-1 0 0,1 0 1,-1 0-1,1 0 0,-1-1 0,1 1 1,-1 0-1,1 0 0,-1 0 1,0 0-1,1 1 0,-1-1 0,1 0 1,-1 0-1,1 0 0,-1 0 1,1 0-1,-1 1 0,0-1 0,1 0 1,-1 0-1,1 1 0,-1-1 0,8 14 34,-5-7-8,1 1-10,0-1 0,0 1 0,1-1 0,0 0-1,0-1 1,1 1 0,0-1 0,0 0 0,0 0 0,1-1-1,0 0 1,1 1-16,0-2-30,1 0 0,0 0-1,0-1 1,0 0-1,0-1 1,0 1 0,0-2-1,1 1 1,-1-2 0,1 1-1,1-1 31,4 0-495,0 0 0,1-1 0,-1 0 0,0-2 0,0 0 0,0 0-1,0-1 1,0-1 0,-1-1 0,0 0 0,0-1 0,4-2 495,202-134-6750,-170 113 4997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6.0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298 1 704,'0'0'1190,"0"0"395,0 0 1256,0 0 878,0 0-1291,-12 2-1361,-7 2-821,1 1 0,1 1 1,-1 0-1,1 2 0,0 0 0,0 0 0,1 2 0,0 1-246,3-2 111,1 1 0,0 1-1,0 0 1,2 0 0,-1 1-1,1 1 1,1-1 0,-2 5-111,7-9 6,0-1 0,0 1-1,0 0 1,1 0 0,0 1 0,1-1 0,0 0 0,0 1 0,1-1 0,0 1-1,1 0 1,-1-1 0,2 1 0,-1 0 0,2 6-6,-1-14-7,-1 1 1,1-1-1,-1 0 1,1 0-1,-1 0 1,1 0-1,0 0 1,-1 0-1,1 0 1,0 0-1,0-1 1,0 1-1,0 0 1,0 0-1,0-1 0,0 1 1,0 0-1,0-1 1,0 1-1,0-1 1,0 0-1,1 1 1,-1-1-1,0 0 1,0 0-1,0 1 1,1-1-1,0 0 7,40-1-189,-32 1 139,-1-2 28,0 1 0,0-2-1,0 1 1,0-1-1,0-1 1,-1 1-1,0-1 1,1-1 0,-2 0-1,1 0 1,0 0-1,-1-1 1,0 0 0,0-1-1,-1 0 23,14-13-64,-2-1 0,0-1 0,-1-1 0,4-10 64,-15 25 8,-5 6 0,1 0 0,-1 0 1,1 0-1,-1-1 0,0 1 0,0-1 1,0 1-1,0 0 0,0-1 1,-1 1-1,1-3-8,-1 5 66,0 8 84,-1 45-89,-1-26-51,2 0 0,1 1 0,3 21-10,-4-48-9,1 1-1,0-1 1,-1 1 0,1-1 0,0 1 0,0-1 0,0 0 0,0 1 0,0-1 0,0 0 0,0 0 0,0 1 0,1-1 0,-1 0 0,0 0 0,1-1 0,-1 1-1,1 0 1,-1 0 0,1-1 0,-1 1 0,1-1 0,-1 1 0,1-1 0,0 1 0,-1-1 0,1 0 0,0 0 0,-1 0 0,1 0 0,-1 0 0,1 0 0,0-1 0,0 1 9,4-1-131,0 0 0,0 0 0,0 0 0,0-1 0,-1 1 0,1-2 0,0 1 0,-1 0 1,3-3 130,4-4-88,-1 0 1,0-1-1,-1-1 1,0 0 0,-1 0-1,0 0 1,1-4 87,2-1 48,1-1 0,0 2 1,9-8-49,-22 23 3,0 0-1,0 0 1,0 0 0,1-1 0,-1 1 0,0 0-1,0 0 1,0 0 0,0 0 0,0 0 0,1-1 0,-1 1-1,0 0 1,0 0 0,0 0 0,0 0 0,1 0-1,-1 0 1,0 0 0,0 0 0,0 0 0,1 0 0,-1 0-1,0 0 1,0 0 0,0 0 0,1 0 0,-1 0-1,0 0 1,0 0 0,0 0 0,1 0 0,-1 0 0,0 0-1,0 0 1,0 0 0,0 0 0,1 0 0,-1 0-1,0 0 1,0 1 0,0-1 0,0 0 0,1 0 0,-1 0-1,0 0 1,0 0 0,0 1 0,0-1 0,0 0-1,0 0 1,0 0 0,1 1-3,1 12-1,-1-6 23,7 61 93,-5-35-31,2 0 0,3 10-84,-7-40-10,-1-1 1,1 1-1,0-1 0,0 1 0,0-1 1,0 0-1,0 1 0,0-1 0,1 0 1,-1 0-1,1 0 0,-1 0 0,1 0 0,0 0 1,0-1-1,0 1 0,0-1 0,0 1 1,0-1-1,0 0 0,1 1 0,-1-1 0,1 0 10,0-1-11,-1 1 0,1-1 1,-1 0-1,1 0 0,0 0 0,-1 0 0,1-1 0,0 1 0,-1-1 0,1 1 0,-1-1 0,1 0 0,-1 0 0,0 0 0,1 0 0,-1-1 0,0 1 0,0-1 0,1 1 0,-1-1 0,0 0 0,-1 1 0,2-2 11,16-18-6,-2 0 1,0-1-1,-1-1 6,43-53 28,-52 67-21,1 1 0,0 0-1,1 1 1,0 0 0,0 0 0,1 1-1,2-1-6,-8 5 2,1 0-1,-1 0 0,1 0 0,0 1 0,0 0 0,0 0 1,-1 0-1,1 0 0,0 1 0,0 0 0,0 0 0,0 0 1,0 1-1,3 0-1,-6 0-239,1-1 1,-1 1-1,1 0 1,0 0-1,-1 0 1,1 0-1,-1 0 1,0 1-1,1-1 1,-1 1-1,0-1 0,0 1 1,0 0-1,0 0 1,0 0-1,-1 0 1,1 0-1,0 0 1,-1 1-1,0-1 1,1 1-1,-1-1 1,0 1-1,0-1 1,0 3 238,4 17-4947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6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158 568 4994,'0'0'2169,"0"0"-507,0-19 198,0-3-1045,-1 0 0,-3-12-815,4 32 43,0 1-1,0 0 1,-1-1-1,1 1 1,-1-1 0,1 1-1,-1 0 1,0 0-1,1-1 1,-1 1 0,0 0-1,0 0 1,0 0-1,0 0 1,0 0 0,0 0-1,0 0 1,0 0-1,-1 0 1,1 0 0,0 1-1,0-1 1,-1 1 0,1-1-1,0 1 1,-1-1-1,1 1 1,-1 0 0,1-1-1,-1 1 1,1 0-1,0 0 1,-1 0 0,1 0-1,-1 0 1,1 1-1,-1-1 1,1 0 0,-1 1-43,-5-1 179,3 0-148,1 1 1,-1-1-1,0 1 1,1 0-1,-1 0 1,1 0-1,-1 0 1,1 1-1,-1 0 1,1-1-1,0 1 1,0 0-1,0 1 0,0-1 1,0 0-1,1 1 1,-1 0-1,1-1 1,-1 1-1,1 0 1,0 0-1,0 0 1,0 1-1,1-1 1,-1 0-1,1 1 1,-1 1-32,-3 9 14,1 1 0,0-1 0,1 1 0,1 0 0,0 0 0,0 3-14,2-8-34,-2 6 53,2-1 1,-1 1-1,2 0 1,2 9-20,-3-22-37,0 0 0,1 0-1,-1 0 1,1 0 0,0 0 0,0 0 0,0-1-1,1 1 1,-1 0 0,1 0 0,-1-1 0,1 1-1,0-1 1,0 0 0,0 0 0,0 1 0,0-1-1,1 0 1,-1-1 0,1 1 0,-1 0-1,1-1 1,-1 1 0,1-1 0,3 1 37,-2-1-180,0 0 1,1 0 0,-1 0-1,1-1 1,0 1 0,-1-1-1,1 0 1,-1-1-1,1 1 1,-1-1 0,1 0-1,-1 0 1,0 0-1,1-1 1,-1 1 0,0-1-1,0 0 1,0 0 0,0-1-1,0 1 1,0-1-1,-1 0 1,1 0 179,8-10-277,1 0 1,-2-1-1,0 0 0,0-1 1,2-6 276,-11 19-11,53-88-504,44-95 515,30-104 1094,-123 275-445,-1-1 0,0 0 0,1-5-649,-3-7 4701,-3 34-4624,-1-1 0,1 0 0,-1 0 0,0 0 0,-1 0 0,1 0 0,-1 0 0,-1 1-77,-6 19 91,-17 60 188,-45 172 125,62-212-387,1 0-1,2 1 1,3 0 0,1 33-17,2-71-37,1 1 0,-1-1 1,2 1-1,-1-1 0,2 3 37,-3-11-55,1 0 0,-1-1 1,0 1-1,1 0 0,-1 0 0,1-1 0,-1 1 1,1 0-1,-1-1 0,1 1 0,-1-1 0,1 1 1,0-1-1,-1 1 0,1-1 0,0 1 1,-1-1-1,1 0 0,0 1 0,-1-1 0,1 0 1,0 1-1,0-1 0,0 0 0,-1 0 1,1 0-1,0 0 0,0 0 0,0 0 0,0 0 55,21 0-4719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6.9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404 83 9108,'0'0'3367,"0"0"-1609,0 0-536,0 0-165,0 0-238,-13-17-296,-39-45-267,52 62-255,0-1 0,0 1 0,-1 0 0,1 0 0,0-1 0,0 1 0,0 0 0,0 0 0,-1 0 0,1 0 0,0-1 0,0 1-1,-1 0 1,1 0 0,0 0 0,0 0 0,0 0 0,-1 0 0,1 0 0,0 0 0,-1 0 0,1 0 0,0-1 0,0 1 0,-1 0 0,1 1 0,0-1 0,0 0 0,-1 0 0,1 0 0,0 0 0,0 0 0,-1 0 0,1 0 0,0 0 0,0 0 0,-1 0-1,-3 12 10,4 24-13,0-27 10,2 63 108,10 61-115,-8-90 24,-2 1 0,-1 0 0,-3 2-24,2-41 6,-1 1 1,-1 0-1,1-1 0,-1 0 1,0 1-1,0-1 0,0 0 1,-1 0-1,0 0 0,0-1 0,0 1 1,0 0-1,-1-1 0,0 0 1,0 0-1,0 0 0,0-1 1,-1 1-1,1-1 0,-1 0 0,0 0 1,-5 2-7,-13 6 28,-1-1 0,0-1 0,0-1 0,-11 1-28,35-9 0,-16 5-270,1-1 1,0-1-1,-1-1 1,0 0 0,0-1-1,1-1 1,-9 0 269,23 0-117,1 0 1,0 0-1,0 0 1,0 0 0,-1 0-1,1 0 1,0 0-1,0 0 1,0 0 0,-1-1-1,1 1 1,0 0-1,0 0 1,0 0 0,-1 0-1,1 0 1,0 0-1,0 0 1,0 0 0,0-1-1,-1 1 1,1 0-1,0 0 1,0 0 0,0 0-1,0 0 1,0-1-1,0 1 1,0 0 0,-1 0-1,1 0 1,0-1-1,0 1 1,0 0 0,0 0-1,0 0 1,0-1-1,0 1 1,0 0 0,0 0-1,0 0 1,0-1-1,0 1 1,0 0 0,0 0-1,0 0 117,0 0 0,0-16-11229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7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11045,'46'19'-261,"-46"-19"261,64 26-67,0-2 0,53 10 67,-26-17 12,0-3 0,84 0-12,269 2 304,69-14 318,589-32 126,56 1-146,-10 48 1135,-703 10-1204,239 53-533,-462-39 46,-179-32-37,-1 1 0,18 10-9,-47-17 16,0 1-1,0 1 1,9 6-16,-21-13-17,0 1-1,0-1 1,-1 1 0,1-1 0,0 1-1,0 0 1,-1-1 0,1 1 0,-1 0 0,1-1-1,-1 1 1,1 0 0,-1 0 0,1 0-1,-1-1 1,1 1 0,-1 0 0,0 0 0,0 0-1,1 0 1,-1 0 17,-1 0-64,1 0 0,-1 0 0,1 0 1,-1-1-1,0 1 0,1 0 0,-1 0 0,0-1 0,0 1 0,1 0 0,-1-1 0,0 1 0,0-1 1,0 1-1,0-1 0,0 1 0,0-1 0,0 0 0,0 0 0,0 1 0,0-1 0,0 0 0,0 0 0,0 0 64,-61 12-4711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8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0 111 10405,'0'0'320,"22"-3"-205,110-19 78,125-20 1129,23 15-367,1 13 0,19 12-955,-290 1-134,9 2 502,-19-1-428,1 1-1,-1-1 0,1 0 1,-1 0-1,1 1 1,-1-1-1,0 0 0,1 0 1,-1 1-1,0-1 0,1 1 1,-1-1-1,0 0 1,1 1-1,-1-1 0,0 1 1,0-1-1,1 1 0,-1-1 1,0 0-1,0 1 0,0-1 1,0 1-1,0-1 1,0 1-1,1-1 0,-1 1 1,0-1-1,0 1 0,-1 0 61,1-1-5349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59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8500,'0'0'1526,"0"0"-470,0 0-751,24 0-12,330-12 2607,323 1-189,-673 11-2693,1 1 52,0-1 0,0 1 0,0 0 1,0 0-1,0 1 0,1 0-70,20 4-666,-7-7-2821,-14-1-4471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4:12.4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7331,'0'0'1081,"0"0"-390,0 0-451,0 0 141,0 0 516,0 0-161,0 0-376,0 0-194,0 0 26,10 9 2601,-10-7-10009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4:16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55 222 560,'0'0'1812,"0"0"2638,0 0-2895,0 0-744,0 0 259,0 0-48,-11-2 13,-33-9-269,59 8-136,16 1-676,111 2 131,112-1 150,20 14-235,-37 20 136,-39-3-74,-148-25-108,1-3 1,47-3 45,-98-3-998,0 0 608,-1 0-1,0 0 1,0 0-1,0-1 1,-1 1-1,1 1 1,-1-1-1,0 0 1,0 0-1,-1 1 1,1-1-1,-1 1 1,1 0-1,-1-1 1,0 1-1,0 1 1,-1-1-1,-1-1 391,-14-11-1228,-2 1 0,-18-11 1228,14 10-437,-4-4-379,1-1 0,-21-21 816,8 0 1896,40 41-1846,1 0 1,-1 0-1,1-1 0,0 1 0,-1 0 0,1-1 1,0 1-1,-1 0 0,1-1 0,0 1 0,-1 0 1,1-1-1,0 1 0,0-1 0,0 1 1,-1-1-1,1 1 0,0 0 0,0-1 0,0 1 1,0-1-1,0 1 0,0-1 0,0 1 0,0-1 1,0 1-1,0-1 0,0 1 0,0 0 0,0-1 1,0 1-1,0-1 0,0 1 0,1-1 0,-1 1 1,0-1-1,0 1 0,0 0 0,1-1 0,-1 1 1,0 0-1,1-1 0,-1 1 0,0 0 0,1-1 1,-1 1-1,0 0 0,1-1 0,-1 1 0,1 0 1,-1 0-1,1 0 0,-1-1 0,0 1 0,1 0 1,-1 0-1,1 0 0,-1 0 0,1 0 0,-1 0 1,1 0-1,-1 0 0,1 0 0,-1 0 1,1 0-51,38-1 372,-31 1-150,19 0 63,4 0 111,1 1-1,7 2-395,-28-2 79,1 2 0,-1-1 0,0 1 0,-1 1 0,1 0 0,0 0 0,-1 1-1,2 1-78,-5-2 169,-1 1 0,1 0 0,0 0 0,-1 0-1,0 1 1,-1 0 0,1 0 0,-1 0-1,0 1 1,-1 0 0,1 0 0,-1 0-1,-1 0 1,1 2-169,-2-4 112,0-1 0,-1 1 0,0-1 0,0 1 0,0 0-1,-1 0 1,1 0 0,-1-1 0,0 1 0,-1 0 0,1 0 0,-1-1 0,0 1-1,0 0 1,0 0 0,-1-1 0,0 1 0,1-1 0,-2 0 0,1 1-1,0-1 1,-1 0 0,0 0 0,-2 2-112,-13 12 174,0-2 0,-1 0 0,-1-1 0,-1-1-1,0-1 1,-22 11-174,14-8 106,0 1 0,1 2 0,-10 9-106,35-25-52,0 0 1,0 0 0,1 0 0,0 0 0,-1 0-1,1 1 1,0-1 0,0 1 0,1-1-1,-1 1 1,1 0 0,0 0 0,0 0-1,0 0 1,0 0 51,-1 24-8110,2-17 1771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03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0 96,'0'0'448,"0"0"-221,0 0-174,0 0-63,4 0-17,19 0-249,-17 0 4537,1 0 4640,-7 17-8552,0 13-300,1-10-95,-1 0 0,0-1 0,-2 1-1,0-1 1,-1 0 0,-1 1 0,-2 1 46,5-19-375,0 0 0,0 0 1,0 0-1,-1 0 1,1 0-1,-1 0 0,0-1 1,1 1-1,-1-1 1,0 1-1,0-1 0,0 0 1,0 0-1,0 1 1,0-1-1,0-1 0,0 1 1,0 0-1,0 0 1,-1-1-1,1 0 0,0 1 1,-1-1-1,1 0 1,0 0-1,-1 0 0,1 0 1,0 0 374,-1-1-126,1 1 1,0 0-1,0-1 0,-1 1 1,1-1-1,0 0 1,0 1-1,0-1 0,0 0 1,0 0-1,0-1 0,0 1 1,0 0-1,0-1 1,1 1-1,-1-1 0,0 1 1,0-2 125,-4-6-197,1 0 0,1 0 0,-1-1 0,0-2 197,-10-22 1563,3 14 3819,11 20-5296,1 0 0,0-1 0,0 1 0,0 0 0,-1 0 0,1 0 0,0 0 0,0-1-1,0 1 1,0 0 0,0 0 0,-1 0 0,1-1 0,0 1 0,0 0 0,0 0 0,0 0 0,0-1 0,0 1-1,0 0 1,0 0 0,0-1 0,0 1 0,0 0 0,0 0 0,0 0 0,0-1 0,0 1 0,0 0 0,0 0-1,0-1 1,0 1 0,0 0 0,0 0 0,0-1 0,0 1 0,0 0 0,0 0 0,1 0 0,-1-1 0,0 1-1,0 0 1,0 0 0,0 0 0,1 0 0,-1-1 0,0 1 0,0 0 0,0 0 0,1 0 0,-1 0 0,0 0-1,0 0 1,0 0 0,1 0 0,-1 0 0,0-1 0,1 1-86,16 1-507,-11-1 900,128 6 323,-77-1-6431,-46-5-398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11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0 112,'0'0'6627,"0"0"-6019,0 0-608,0 0-5074</inkml:trace>
  <inkml:trace contextRef="#ctx0" brushRef="#br0" timeOffset="1">441 402 3650,'0'0'0,"0"0"-2674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04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2 8948,'0'0'1609,"0"0"-1198,0 0-350,0 0-10,24 0 10,121-2-338,-144 2-1527,-8 0-1445,4 0 2782,-80 1-680,35 1 8414,-36 6-7267,84-8 38,-1 1 0,1-1 1,-1 0-1,1 1 0,-1-1 0,1 1 1,-1-1-1,1 1 0,0-1 0,-1 1 0,1-1 1,0 1-1,-1-1 0,1 1 0,0-1 1,0 1-1,0 0 0,-1-1 0,1 1 0,0-1 1,0 1-1,0 0 0,0-1 0,0 1 1,0 0-1,0-1 0,0 1 0,0-1-38,4 22-158,12 3 193,-13-21-24,0 1 1,0-1 0,0 1 0,0 0 0,-1 0-1,0 0 1,0 0 0,0 0 0,-1 0-1,1 2-11,-1 3 19,0-1 0,-1 1-1,0-1 1,0 1 0,-1 0-1,0-1 1,0 1 0,-1-1-1,-1 0 1,0 0 0,-2 6-19,-8 18-696,13-31-2813,0-2-1851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05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55 8148,'0'0'859,"0"0"-547,0 0-184,-5 21-13,5-21-115,-5 23 37,1 1 0,-1 18-37,5-39 3,0-1-1,0 1 1,0 0-1,1-1 1,-1 1-1,1-1 1,-1 1-1,1-1 1,0 1-1,0-1 0,0 1 1,1-1-1,-1 0 1,0 1-1,1-1 1,0 0-1,-1 0 1,1 0-1,0 0 1,0-1-1,0 1 1,0 0-1,0-1 0,1 1 1,0-1-3,3 2 1,0 0 1,0-1-1,0 0 1,0 0-1,1-1 1,-1 1-1,6-1-1,-4 0 46,0 0 0,0 0-1,0-1 1,0 0-1,0-1 1,0 0-1,0 0 1,0-1-1,0 1 1,0-2-1,3-1-45,-7 2 132,0 0-1,0-1 1,0 0-1,0 1 1,-1-1-1,1-1 1,-1 1-1,0-1 0,1 1 1,-2-1-1,1 0 1,0 0-1,-1 0 1,0 0-1,0 0 1,0-1-1,0 1 1,-1-1-1,1-2-131,0 0 268,0 0 0,-1-1 0,1 1 0,-1-1 1,-1 1-1,1-1 0,-1 1 0,-1-1 0,0 1 0,0-4-268,0 8 87,0 0 1,0-1-1,0 1 1,-1 0-1,1 0 1,-1 0-1,0 0 1,0 0-1,0 0 1,0 0-1,0 0 0,-1 1 1,1-1-1,-1 1 1,0 0-1,1 0 1,-1 0-1,0 0 1,0 0-1,-1 1 0,1-1 1,-1 1-88,-3-2 44,0 1 0,0 1 0,0-1 1,0 1-1,0 0 0,0 0 0,-1 1 0,1 0 0,-7 1-44,2 5-1235,2 10-3826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37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5971,'0'0'1771,"0"0"-1000,0 0-440,0 0 453,0 0 241,0 0-444,10 0-426,30 1 1,16 0 646,39-4-802,-92 3-181,10-3 140,-7-4-3307,-3 2-1811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38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 9092,'0'0'1249,"0"0"-1233,0 0-16,0 0 544,0 0 112,0 0 33,95-9-433,-62 9-96,-1 0-48,-2-7-112,-22-2-256,-8 0-9077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40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43 2465,'0'0'5571,"0"0"-3714,0 0-910,0 0 45,0 0-168,-6 1-381,-19 5-403,18-4-221,7-2-57,60-23 115,-50 19 149,0-1 0,0 1 0,0 1 0,1 0 0,0 0 0,-1 1 0,3 0-26,15 0 168,1 2 0,19 2-168,-46-2 7,-1 0 0,0 1 0,0-1 0,0 1 0,0 0 0,0-1 0,0 1 0,0 0 0,0 0-1,0-1 1,0 1 0,0 0 0,0 0 0,0 0 0,-1 0 0,1 0 0,0 0 0,-1 0 0,1 0-1,-1 1 1,1-1 0,-1 0 0,0 0 0,1 0 0,-1 1 0,0-1 0,0 0 0,0 0 0,0 1 0,0-1-7,0 48 233,0-38-177,-1-2-42,-1-1 0,1 1 0,-1 0 0,-1-1 1,0 1-1,0-1 0,0 0 0,-1 0 1,0 0-1,-1 0 0,0-1 0,0 0 1,-6 7-15,-13 12 28,-1-1 1,-27 21-29,20-18 35,21-19-26,6-5-6,-1 1 0,1-1 0,1 1 0,-1 0 0,-3 5-3,7-9-3,0 0 0,0 1 0,1-1 0,-1 0 0,0 0 0,1 0 1,-1 1-1,1-1 0,0 0 0,-1 1 0,1-1 0,0 0 0,0 1 0,0-1 0,0 0 0,0 1 0,0-1 0,0 1 0,1-1 1,-1 0-1,0 1 0,1-1 0,-1 0 0,1 0 0,-1 1 0,1-1 0,0 0 0,0 0 0,-1 0 0,1 0 0,1 1 3,2 2 14,1 1 0,0-1 0,1-1 0,-1 1-1,1-1 1,-1 0 0,1 0 0,0 0 0,0-1-1,0 0 1,1 0 0,-1-1 0,0 0-1,7 1-13,17 1 556,0-1-1,20-2-555,-31 0 382,-8 0-241,-5 0-139,-1 0 0,1 0 0,-1 0 0,1 1 0,-1 0 0,3 1-2,-6-1-1879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26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 2209,'0'0'2871,"0"0"-1708,0 0-461,0 0 752,0 0 40,0 0-633,0 0-349,1 0-492,-1-1-1,0 1 1,0 0-1,0 0 0,0 0 1,1 0-1,-1-1 0,0 1 1,0 0-1,0 0 0,0 0 1,1 0-1,-1 0 0,0 0 1,0 0-1,1-1 1,-1 1-1,0 0 0,0 0 1,0 0-1,1 0 0,-1 0 1,0 0-1,0 0 0,1 0 1,-1 0-1,0 0 0,0 0 1,1 1-1,-1-1 0,0 0 1,0 0-1,0 0 1,1 0-1,-1 0 0,0 0 1,0 0-1,0 0 0,1 1 1,-1-1-1,0 0 0,0 0 1,0 0-1,0 0 0,0 1 1,1-1-1,-1 0 1,0 0-1,0 0 0,0 1 1,0-1-20,3 51-127,-3 48 127,-3-40-2965,-2-37-1139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26.9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 6771,'0'0'3938,"0"0"-2433,0 0-1361,0 0 0,0 0 48,0 0-192,15-30-64,20 26 64,2-1 0,-22 3-592,-2-2-4195</inkml:trace>
  <inkml:trace contextRef="#ctx0" brushRef="#br0" timeOffset="1">246 82 8948,'0'0'1294,"0"0"-1171,0 0-326,0 0 16,14-7 139,44-21-26,-54 25 14,-1 1 1,1-1-1,-1 0 1,1 0-1,-1 0 1,2-4 59,-4 6-43,0 0 0,0 0 0,-1 0 0,1 0 1,0 0-1,0 0 0,0 1 0,0-1 0,0 0 0,0 0 0,0 1 0,0-1 0,1 1 1,-1-1-1,0 1 0,0-1 0,0 1 0,1 0 43,-2 0-136,0 23 115,0 157-1228,0-176-1507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3:27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6499,'0'0'1601,"0"0"-1169,0 0-299,0 0 153,0 0-137,9 10-87,29 27-54,-37-35-11,0-1 0,0 0 0,1 0 0,-1 0 0,1 0 0,-1-1 0,0 1 0,1 0 0,0-1 0,-1 1 0,1-1 0,-1 1 0,1-1 0,0 0 0,-1 1 0,1-1 0,0 0 0,-1 0 0,1 0 0,-1 0 0,1-1 0,0 1 0,-1 0 0,1-1 0,0 1 0,-1-1 0,1 0 0,-1 1 0,1-1 1,-1 0-1,0 0 0,1 0 0,-1 0 0,0 0 0,1 0 0,-1 0 0,1-2 3,1 0 49,0-1 1,0 0-1,-1 0 1,0 0-1,1 0 1,-1 0-1,0-1 1,-1 1-1,1-1 1,-1 1-1,0-1-49,0 3 135,-1-1-1,1 1 0,-1 0 1,0 0-1,1 0 0,-1 0 1,0-1-1,0 1 0,-1 0 0,1 0 1,0 0-1,-1-1 0,1 1 1,-1 0-1,0 0 0,1 0 1,-1 0-1,0 0 0,0 0 0,-1 0 1,1 1-1,0-1 0,-1 0 1,1 1-1,-1-2-134,-2 1 98,0 1 1,0-1-1,0 0 0,0 1 1,0 0-1,0 0 1,-1 0-1,1 0 0,0 1 1,-1 0-1,1 0 0,-4 0-98,6 0-61,1 0 0,-1 0-1,1 0 1,0 0 0,-1 1-1,1-1 1,0 0 0,-1 1-1,1-1 1,0 1 0,0-1-1,-1 1 1,1 0 0,0-1-1,0 1 1,0 0-1,0 0 1,0 0 0,0 0-1,0 0 62,-8 18-4927,6-4-3045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4:23.0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56 464,'0'0'2038,"0"0"-610,0 0-401,0 0-128,0 0 216,1-9-162,1-2-554,1-7-106,-2 0 4113,0 157-3995,-4 176-152,-7-227-231,-3 0 1,-5-1-1,-19 54-28,12-45 19,21-81-37,-23 78 93,24-84-113,-1 0 0,0 0 0,0 0 0,-1-1 1,-1 1-1,1-1 0,-1 0 0,-4 4 38,9-11-166,0 0-1,0-1 0,0 1 1,0 0-1,0 0 0,0-1 1,0 1-1,0-1 0,-1 1 1,1-1-1,0 1 0,0-1 1,-1 1 166,-12 0-5691,9-1 718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4:23.4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5058,'0'0'1681,"0"0"-1259,0 0-148,0 0 369,7 21 64,28 68-56,-33-84-604,0-1-1,0 0 0,1 0 0,-1-1 1,1 1-1,0-1 0,0 1 0,0-1 1,1 0-1,-1 0 0,1 0 1,-1 0-1,1-1 0,0 0 0,0 1 1,0-1-1,0-1 0,1 1 0,-1-1 1,0 1-1,1-1 0,-1-1 1,1 1-1,1 0-46,1 0 74,8 2-14,1-1 1,0-1-1,0 0 1,0-1-1,1-1 1,-1 0-1,-1-1 1,1-1-1,0 0 1,0-1-1,-1-1 1,0-1-1,0 0 0,0 0 1,-1-2-1,0 0 1,-1 0-1,2-3-60,-2 4-85,-1-2-1,0 0 0,0-1 1,0 0-1,-2 0 0,1-1 0,-1-1 1,5-8 85,-11 5-2834,-4 4-2139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12.4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 1 1201,'-18'1'1241,"1"1"0,-1 0 1,0 1-1,0 1 0,1 1 1,0 1-1,0 0 0,1 1 1,-1 1-1,-4 3-1241,17-8 65,1-1 1,-1 1-1,1 0 0,0 0 0,0 0 1,0 0-1,0 1 0,0-1 0,1 1 1,0 0-1,0-1 0,0 1 0,0 0 1,0 1-1,1-1 0,-1 0 0,1 3-65,-2 8 3,1-1-1,1 1 0,0 0 0,2 8-2,-1-12 35,0-5-24,1 0 0,0 0 1,0 0-1,0-1 0,1 1 1,0 0-1,0-1 0,0 1 1,1-1-1,-1 0 0,2 0 0,-1 0 1,0 0-1,1 0 0,0-1 1,0 0-1,0 0 0,1 0 1,-1 0-1,1 0 0,0-1 1,0 0-1,0 0 0,0 0 1,2 0-12,6 2-330,0 1 0,-1-1 0,2-1 0,12 3 330,-9-4-1801,-1-1 0,1 0-1,11-1 1802,0-1-5157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4:33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10917,'0'0'904,"0"0"-389,0 0-272,0 0-123,0 0 208,1 7 137,3 18-132,-4-24-325,0-1 0,0 0 0,0 1 0,0-1 1,0 0-1,0 0 0,0 1 0,0-1 0,0 0 0,0 0 0,0 1 0,0-1 0,0 0 1,1 0-1,-1 1 0,0-1 0,0 0 0,0 0 0,1 1 0,-1-1 0,0 0 0,0 0 1,0 0-1,1 0 0,-1 1 0,0-1 0,0 0 0,1 0 0,-1 0 0,0 0 0,0 0 1,1 0-1,-1 0 0,0 0 0,1 0 0,-1 0 0,0 0 0,0 0 0,1 0 0,-1 0 1,0 0-1,1 0 0,-1 0 0,0 0 0,0 0-8,1 0 29,-1 0 0,0 0 0,0 0 0,0 0 0,0 0 0,0 0 0,0 0 0,0-1 0,0 1 0,1 0 0,-1 0 0,0 0 1,0 0-1,0 0 0,0 0 0,0 0 0,0 0 0,0 0 0,1 0 0,-1 0 0,0 1 0,0-1 0,0 0 0,0 0 0,0 0 0,0 0 0,0 0 0,0 0 0,1 0 0,-1 0 0,0 0 0,0 0 0,0 0 0,0 0 0,0 0 1,0 0-1,0 1 0,0-1 0,0 0 0,0 0 0,0 0 0,0 0 0,0 0 0,0 0 0,0 0 0,0 0 0,1 1 0,-1-1 0,0 0 0,0 0 0,0 0-29,0 134 555,0-134-552,0 1-1,0 0 1,0 0-1,0 0 1,1 0-1,-1-1 1,0 1-1,1 0 1,-1 0-1,0-1 1,1 1-1,-1 0 1,1 0-1,-1-1 1,1 1-1,-1-1 1,1 1-1,-1 0 1,1-1-1,0 1 1,-1-1-1,1 1 1,0-1-1,0 0 1,-1 1 0,1-1-1,0 0 1,0 1-1,0-1 1,-1 0-1,1 0 1,0 0-1,0 0-2,32-2-5035,-22-1-4174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4:36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1 64,'0'0'10373,"0"0"-8148,0 0-929,0 0-223,0 0-241,0 0-303,0 0-513,-80 20-16,105 21-16,-10-21-2290,-10-6-10804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27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313 230 416,'0'0'4226,"-24"-4"-2801,-14-3-1097,-124-27 2273,140 28-68,0-2 1,-21-11-2534,42 19 114,0 0 369,1 0-328,6 0-107,490-23 188,8 0-163,-120 30-1340,-327-8-2783,-56 1 3913,0 0 0,0-1-1,0 1 1,-1 0 0,1-1 0,0 1-1,0-1 1,0 1 0,0-1 0,-1 0-1,1 1 1,0-1 0,-1 0 0,1 0-1,0 1 1,-1-1 0,1 0 0,-1 0-1,1 0 1,-1 0 0,1 0 0,-1 0-1,0 0 1,0 0 0,1 0 0,-1 0-1,0 0 1,0 0 0,0-1 137,0-35-2828,0 26 1584,0-30-559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27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52 3634,'0'0'1315,"0"0"-155,0 0 70,0 0-74,0 0-594,2-12-345,-2 9-184,1 0 0,-1 1 0,1-1 1,0 0-1,0 0 0,0 0 1,0 1-1,0-1 0,1 1 1,-1-1-1,1 1 0,1-3-33,-2 5 17,-1 0-1,1-1 0,0 1 1,-1 0-1,1-1 1,0 1-1,-1 0 1,1 0-1,0 0 0,-1-1 1,1 1-1,0 0 1,-1 0-1,1 0 0,0 0 1,0 0-1,-1 1 1,1-1-1,0 0 0,-1 0 1,1 0-1,0 0 1,0 1-17,2 0 72,0 1 0,0 0-1,0 0 1,0 0 0,0 0 0,0 1 0,2 2-72,21 22 211,-1 2-1,-1 0 1,-2 2-1,-1 0 0,-1 1 1,-2 2-1,-2 0 1,-1 0-1,2 8-210,-12-25 31,0 0-1,-1 0 0,0 0 0,-2 1 1,1 4-31,-3-14 28,1 0 0,-1 0 0,-1 0 0,1 0 0,-2 0 0,1 0 0,-1 0 0,0-1 0,0 1 0,-1 0 1,0-1-1,-3 6-28,-2-2 83,0 0 0,-1 0 1,0-1-1,-1-1 1,0 1-1,0-1 1,-2 0-84,-29 21 297,-13 5-297,15-10 28,-13 6 31,36-22-216,0 0-1,0 1 1,1 1-1,0 2 158,9-7-3222,5-5-2509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28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9444,'0'0'1233,"0"0"-1201,0 0 32,0 0-64,0 0 64,166 46-48,-106-46-32,-7 0-1409,-41 0-4818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28.6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4818,'0'0'446,"0"0"-310,0 0 29,0 0 171,0 0 139,0 0-197,18 12-97,-18-12-181,23 17 76,0 1 0,-1 2-76,-20-19 22,0 1 0,0 0-1,-1 1 1,1-1 0,-1 0-1,1 0 1,-1 1 0,0-1-1,0 1 1,0-1 0,0 1 0,0-1-1,0 1 1,-1 0 0,1-1-1,-1 1 1,0 0 0,0-1-1,0 1 1,0 0 0,-1 0-1,1-1 1,-1 1 0,0 1-22,0 5 82,-1 4 58,-1 0-1,0-1 1,-1 0-1,0 0 1,-4 6-140,3-7 114,1 0 1,0 0-1,1 0 1,0 0-1,1 1 1,-2 11-115,4 48 163,1-70-162,-1 0 1,0 1 0,0-1 0,1 0 0,-1 0 0,0 0-1,1 0 1,-1 0 0,1 0 0,0 0 0,-1 0-1,1 0 1,0 0 0,-1 0 0,1 0 0,0 0 0,0-1-1,0 1 1,0 0 0,0-1 0,0 1 0,0 0 0,0-1-1,0 1 1,0-1 0,0 0 0,0 1 0,0-1 0,1 0-1,-1 0 1,0 1-2,40 0-454,-30-1-133,5-3-2377,-4-8-1377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30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1725 7924,'0'0'1798,"0"0"-355,0 0-378,-3-26-428,2 15-584,-2-17 82,1 0 1,1 0-1,2 1 0,0-1 0,2 0 1,5-20-136,31-93 583,13-19-583,-10 31 137,10-30-10,134-473 93,-179 601-186,0 0 0,-2-1 0,-2 0 1,0 0-1,-2 0 0,-3-23-34,-2 48 148,3 8-7331,1 8 1807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31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1 132 8964,'0'0'368,"0"0"513,0 0-497,0 0-288,65-124-48,0 117-48,3 7 48,-6 0-32,-14 40 0,-13 17 16,-10 15 16,-7 7-48,-8 2-320,-10-56-5091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31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32 176,'0'0'1353,"0"0"1771,0 0-2196,0 0-840,-8-5-29,-27-13-14,25 11 4072,15 5-422,203 2-3162,-123 0-3158,-71 0-2929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32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7635,'0'0'310,"0"0"-174,0 0-32,0 0 67,17 26-40,9 16-9,15 33-122,-39-70 7,0-1 0,0 1-1,0 0 1,-1 0 0,0 0-1,0 0 1,0 0 0,0 1 0,-1-1-1,0 0 1,0 0 0,0 0-1,-1 0 1,1 1 0,-1-1-1,-1 0 1,1 0 0,-1 0-1,0-1 1,0 1 0,0 0 0,0-1-1,-1 1 1,-1 0-7,-3 9 10,-7 13 0,1-3 14,1 0-1,-3 14-23,12-30-1,0 1-1,1 0 0,0 0 1,0 1-1,1-1 1,1 0-1,-1 0 0,1 1 1,1 2 1,0-10 5,-1 0 0,1 0 0,0 0 0,0 0 0,0 0 1,0 0-1,0 0 0,0 0 0,1 0 0,-1-1 0,1 1 0,-1 0 1,1-1-1,0 1 0,-1-1 0,1 0 0,0 0 0,0 1 0,0-1 0,0 0 1,0-1-1,0 1 0,0 0 0,0 0 0,0-1 0,1 0 0,-1 1 1,2-1-6,11 2-648,-1 0 1,1-1 0,14-1 647,-19 0-1188,1 0-2776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12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184 315 7075,'0'0'2711,"0"0"-870,0 0-531,-24-1-513,-76-1-415,96 2-350,1 0 0,-1 0 0,1 0 0,-1 1 0,1-1 0,-1 1 0,1 0 0,-1 0 0,1 0 0,-1 1 0,1-1 0,0 1 0,-1 0-32,3-1 10,0 0 0,0 1 0,0-1 1,0 0-1,0 0 0,0 1 0,1-1 0,-1 0 0,1 1 0,-1-1 1,1 1-1,-1-1 0,1 1 0,0-1 0,0 1 0,0-1 0,-1 1 0,2-1 1,-1 1-1,0-1-10,0 0-2,0-1-1,0 0 1,0 1 0,0-1 0,0 1 0,1-1-1,-1 0 1,0 1 0,0-1 0,0 0 0,1 1-1,-1-1 1,0 0 0,0 1 0,1-1 0,-1 0-1,0 0 1,1 1 0,-1-1 0,0 0 0,1 0-1,-1 0 1,1 1 0,-1-1 0,0 0 0,1 0 0,-1 0-1,0 0 1,1 0 0,-1 0 0,1 0 0,-1 0 2,17 1-39,-12-1 14,141 1-2101,-145 8 2206,-1 12 12,-1-8-52,1 1 0,1-1 0,0 1-1,1-1 1,1 5-40,-2-13 3,1-1 0,0 1 0,0-1 0,0 1 0,0-1 0,0 0 0,1 0 0,0 0 0,0 0 0,0 0 0,0-1 0,1 1 0,0-1 0,-1 0 0,1 0 0,0-1 0,2 2-3,4 1-4,0 0 1,0-1-1,0 0 1,0 0-1,1-1 1,-1-1-1,1 1 1,1-2 3,17 2-56,1-1 1,10-1 55,-31-1-16,0-1 0,0 0 0,-1 0 0,1-1 1,0 0-1,-1-1 0,1 0 0,-1 0 0,0-1 0,0 0 1,0 0-1,0-1 16,3-3 1,1-1-1,-1 0 1,0 0 0,-1-1 0,0-1 0,-1 0 0,2-3-1,8-13 20,-2-1 1,-1-1-1,-1 0 1,-2-1-1,-1-1 0,2-9-20,-4 8 233,-2-1 0,-1-1 0,-1 1 0,-2-1 0,-2 0 0,-1-16-233,-1 49 36,-1 1-1,1-1 0,-1 1 1,1-1-1,-1 1 0,1 0 1,-1-1-1,1 1 1,-1 0-1,1-1 0,-1 1 1,0 0-1,1 0 0,-1 0 1,1 0-1,-1 0 0,0-1 1,1 1-1,-1 0 0,0 0 1,1 0-1,-1 1 0,0-1 1,1 0-1,-1 0 0,1 0 1,-1 0-36,-22 6 201,17 1-183,-1 0 0,1 0 0,0 0 0,0 1 0,1 0 0,0 0 0,1 0 0,-1 1 0,2 0 0,-1 1-18,3-8 1,-11 26 15,1 1 0,2 1 0,1-1 0,1 1 0,-2 24-16,3 5 41,3 1 1,3 30-42,0-81 2,0 1 1,1-1-1,1 1 0,0-1 1,0 1-1,1-1 0,0 0 1,0 0-1,1 0 0,0-1 1,1 2-3,-2-5-7,1 0 1,-1 0 0,1-1-1,0 0 1,0 0-1,0 0 1,1 0-1,-1 0 1,1-1 0,0 0-1,0 0 1,0 0-1,0-1 1,1 0-1,-1 0 1,1 0 0,-1 0-1,1-1 1,0 0 6,4 1 20,0-1 1,0 0 0,0-1-1,0 0 1,0-1 0,8-1-21,-14 2-272,0-1 0,0 0 0,0 0 0,0-1 0,0 1 0,-1-1 0,1 0 1,0 0-1,-1 0 0,0 0 0,1-1 0,-1 1 0,0-1 0,0 0 0,0 0 1,-1 0-1,3-3 272,15-25-10888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34.9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38 1233,'0'0'3996,"0"0"-2227,0 0-622,0 0 179,0 0 64,0 0-411,1-8-432,0 4-445,1-19 169,-1 20-25,-1 17 175,-3 39-248,-3 0-1,-2 0 1,-3-1-1,-10 29-172,-12 62 68,22-74 59,3 1 0,4 0-1,2 2-126,2 50-2965,0-90 1279,-3-32-2096,-5-2 1652,-7-12-559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15:35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4978,'0'0'1889,"0"0"-384,-15 172-241,15-107 65,12-4-192,16-9-577,7-9-192,8-16 0,4-13-160,4-14-48,6-3-32,1-40 48,-3-11-96,-5-11-80,-10-3-64,-37 43-3953,-3 5-5460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0.6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0 461 9828,'0'0'427,"0"0"-200,0 0-262,0 0-106,10 4 98,-7-3 45,-1 1 0,1-1 0,0 0-1,1-1 1,-1 1 0,0 0 0,0-1 0,0 0-1,0 1 1,0-1 0,0-1 0,1 1-1,-1 0 1,0-1 0,0 1 0,0-1 0,0 0-1,0 0 1,0 0 0,0-1 0,0 1-1,-1-1 1,1 1 0,0-1 0,-1 0 0,0 0-1,1 0 1,-1-1 0,0 1 0,2-2-2,66-72 172,-4-2 1,16-29-173,5-6 42,-79 103-27,27-30 40,-33 38-46,0 0 1,0 0-1,0 1 0,1-1 0,-1 1 0,1-1 0,-1 1 1,1 0-1,0 0 0,0 0 0,-1 0 0,1 0 0,0 1 1,0-1-1,2 1-9,-4 0 45,-1 3-24,0 75 233,2 7-30,-4-1 0,-4 0 0,-9 35-224,2-48-1124,4 1-1,-1 62 1125,10-126-3474,0-8-1090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1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1 218 9204,'0'0'779,"0"0"-541,7 38-166,23 126-14,-23-129-31,1 0 0,12 29-27,-13-48 14,0-1 1,1 0-1,1 0 0,0 0 1,4 2-15,-9-11-3,1-1 1,0 0 0,0 0 0,0 0-1,0-1 1,1 1 0,0-1-1,0-1 1,0 1 0,0-1-1,0 0 1,1 0 0,0-1-1,-1 0 1,7 1 2,-8-2 4,0 0 0,0-1 0,0 1 0,0-1-1,0 0 1,0-1 0,0 1 0,0-1 0,0 0 0,0 0 0,0-1 0,0 1-1,0-1 1,0 0 0,-1 0 0,1-1 0,-1 1 0,0-1 0,0 0 0,0 0 0,0-1-1,1 0-3,6-9 35,-1 0 0,0-1 0,-1 0 0,-1 0 0,0-1 0,-1 0-1,0-1 1,-1 1 0,0-6-35,4-13 355,-2 0-1,-1 0 0,-2-1 1,-1-2-355,0-24 1070,-2 0 0,-3 1-1,-3-6-1069,3 62 81,0-1-1,1 0 1,-1 1-1,-1-1 0,1 1 1,-1 0-1,0-1 0,0 1 1,0 0-1,0 0 1,-1 0-1,1 1 0,-1-1 1,0 0-1,0 1 0,-1 0 1,1 0-1,-1 0 0,1 0 1,-1 0-1,0 1 1,0 0-1,0 0 0,0 0 1,-1 0-1,-2-1-80,-5 0 52,1 1-1,0-1 1,-1 2 0,1 0 0,-1 0-1,1 1 1,-1 0 0,1 1-1,-1 1 1,-3 0-52,11-1-27,0 1 0,0-1 0,-1 1 0,1 0 0,0 0 0,1 0 0,-1 0 0,0 1-1,1 0 1,-1-1 0,1 1 0,0 1 0,0-1 0,0 0 0,0 1 0,0-1 0,1 1 0,0 0 0,-1 0 0,2 0 0,-1 1 27,-3 4-784,2 1 1,-1 0 0,2 0-1,-1 0 1,1 0 0,1 1-1,0-1 1,0 9 783,1 11-6518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1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0 474 1585,'0'0'7483,"0"0"-6146,6 6-1409,-2-2 73,0 0 0,1-1 0,-1 1 0,1-1 0,0 0 0,2 1-1,-5-3 4,0 0-1,0 0 1,1 0 0,-1 0 0,0-1 0,1 1 0,-1-1-1,0 0 1,1 1 0,-1-1 0,0 0 0,1 0 0,-1-1 0,1 1-1,-1 0 1,0-1 0,1 1 0,-1-1 0,0 0 0,0 0 0,0 0-1,1 0-3,4-5 11,-1 0-1,-1 0 1,1 0-1,-1 0 0,0-1 1,-1 0-1,1 0 0,-1-1 1,-1 1-1,0-1 1,2-4-11,-3 8 3,10-25 56,-1 0 1,-1-1 0,-2 0-1,-1-1 1,-2 1-1,0-1 1,-2 0-1,-2 0 1,-1-1-60,0-72 1251,0 104-1187,0-1-1,0 1 1,0 0 0,0-1-1,0 1 1,-1 0-1,1-1 1,0 1 0,0 0-1,0 0 1,-1-1-1,1 1 1,0 0-1,0 0 1,-1-1 0,1 1-1,0 0 1,0 0-1,-1 0 1,1-1-1,0 1 1,-1 0 0,1 0-1,0 0 1,-1 0-1,1 0 1,0 0-1,-1 0 1,1 0 0,0 0-1,-1 0 1,1 0-1,0 0 1,-1 0 0,1 0-1,0 0 1,-1 0-1,1 0 1,0 0-1,-1 0 1,1 0 0,0 1-1,-1-1 1,1 0-64,-1 0 32,0 1 1,0-1-1,0 1 1,0 0-1,0-1 0,0 1 1,0 0-1,0-1 1,0 1-1,0 0 1,1 0-1,-1 0 1,0 0-1,1 0 1,-1 0-1,0 0 0,1 0 1,-1 0-1,1 0 1,0 0-1,-1 0-32,-16 64 16,2 1-1,-6 64-15,-3 144 6,8-87-11,2-10-53,12-103-3653,2-71 680,0-3-1022,0-3-933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1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30 368,'0'0'6320,"0"0"-4879,0 0-1262,0 0-126,9-5 3,26-15 102,-26 16 207,-9 4 177,0 0 261,-9 2 1382,-7 5-2136,0 1 1,1 1-1,1 0 1,-1 1 0,1 1-1,1 0 1,0 1-1,1 0 1,0 1-1,0 1 1,2 0 0,-10 14-50,18-22-19,-1 0 0,1 0 0,0 0 0,0 0 0,1 0 0,-1 0 1,1 0-1,1 0 0,-1 1 0,1-1 0,0 0 0,1 0 0,-1 1 0,1-1 1,1 0-1,-1 0 0,1 0 0,0 0 0,0 0 0,1 0 0,0-1 0,0 1 1,0-1-1,0 0 0,1 0 0,0 0 0,1 1 19,15 11-53,0-2 0,1-1 0,1 0 1,0-2-1,0 0 0,1-2 0,1 0 0,0-2 0,0 0 0,1-2 0,15 2 53,-17-7-2961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2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1 4866,'0'0'5619,"0"0"-5363,0 0 416,0 0-304,0 0-368,-12 226 160,-25-90-144,-3 10 49,-1-7-65,1-8 80,3-3-80,1-11 0,-1-11 0,5-11-48,3-22-113,25-73-3424,0 0-3971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3.0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0 303 4994,'0'0'6563,"0"0"-5197,0 0-1344,0 0-52,0 0-76,10 10 9,-3-3 103,0 0-1,-1 1 0,0 0 1,0 0-1,-1 0 1,0 1-1,-1 0 0,1 0 1,-2 0-1,1 1 0,1 8-5,2 17 77,-4-16-68,1 0 0,0 0 1,2-1-1,3 9-9,-8-24-12,1 1 0,-1-1 0,1 0 0,0 0 0,0 1 0,0-1 0,0 0 0,0-1 0,1 1 0,-1 0 0,1-1 0,0 1 0,0-1 0,0 0 0,0 0 1,0 0-1,0 0 0,1-1 0,-1 1 0,1-1 0,-1 0 0,1 0 0,-1 0 0,4 0 12,-2 0-33,0-1 1,1 0-1,-1 0 0,0 0 1,1-1-1,-1 1 0,0-1 1,0-1-1,0 1 1,0-1-1,0 0 0,0 0 1,3-2 32,-1-1 2,0 0 0,-1 0 1,0-1-1,0 0 0,0 0 1,-1-1-1,1 1 0,0-3-2,22-32 183,-2-1 1,-1-1-1,-2-1 0,16-45-183,-26 52-282,-1 0 1,-2-1-1,2-20 282,-7 29-1650,-2-1 0,-1-24 1650,-2 48-4261,0 6 702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3.3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6259,'0'0'32,"8"41"45,25 133-47,-25-131 122,2-1 0,2-1 0,15 36-152,-25-71 75,0-1 0,0 0 0,0 0 1,1 0-1,0-1 0,0 1 0,1 0 0,-1-1 0,1 0 1,0 0-1,0 0 0,0-1 0,2 2-75,-3-3 66,0 0-1,1-1 1,0 1-1,-1-1 1,1 0-1,0 0 1,0 0-1,-1 0 1,1-1-1,0 1 1,0-1-1,0 0 1,0 0 0,0-1-1,0 1 1,0-1-1,-1 0 1,1 0-1,1 0-65,1-2 102,0 0-1,0 0 1,0-1-1,-1 0 0,1 0 1,-1 0-1,0 0 1,0-1-1,-1 0 1,0 0-1,1 0 1,-1 0-1,-1-1 1,1 0-1,-1-1-101,2 0 100,23-36 311,-2-1 1,-1-2-1,3-14-411,-16 32-39,-2 0 0,0-1 0,-2 0 0,-2 0 1,0-1-1,0-12 39,-6 14-3511,0 23 944,0 3-2286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3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0 289 7908,'0'0'528,"0"0"0,0 0 641,0 0-417,8 197-336,-8-138-176,0-5-128,0 1-96,0-15-16,8-18-208,-8-22-4498,4 0-1857</inkml:trace>
  <inkml:trace contextRef="#ctx0" brushRef="#br0" timeOffset="1">126 0 9877,'0'0'3089,"0"0"-2865,0 0-224,0 0-2113,0 0-2033,0 0-2273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14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386 1 400,'0'0'8372,"0"0"-6323,0 0-192,-148 16-849,111 18-383,-4 8-129,4 22-96,2 8-160,2 16 16,6 4-112,7-4-128,12-7 48,8 3-64,0 2 0,18 4-48,17 9 48,-18-72-2177,-4 0-4642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4.0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8532,'0'0'1147,"0"0"-835,0 0-117,0 0 61,4 33-155,17 106-66,-20-130-37,9 44 54,-9-51-47,0 0 0,-1 0 0,1 0 0,0 0 0,0-1 0,0 1 0,0 0 0,1-1 0,-1 1 0,0-1 0,1 1 0,1 0-5,-2-1-71,0-1 0,0 1 0,0-1 0,0 0 0,1 0 0,-1 1 0,0-1 0,0 0 0,0 0 0,0 0 1,1 0-1,-1 0 0,0 0 0,0-1 0,0 1 0,1 0 0,-1-1 0,0 1 0,0-1 0,0 1 0,0-1 0,0 1 1,0-1-1,0 0 0,0 1 0,0-1 0,0 0 0,0 0 0,-1 0 0,1 0 0,0 0 71,12-18-524,-1 0-1,-2 0 0,0-1 0,3-10 525,-3 8-59,0 1-1,1 0 0,1 1 0,1 0 0,2-2 60,-13 20 124,0 0 0,0 0 0,1 0 0,-1 1 0,1-1 1,-1 1-1,1-1 0,0 1 0,0 0 0,-1 0 0,1 0 0,0 0 1,0 0-1,0 1 0,0 0 0,0-1 0,0 1 0,0 0 0,0 0 1,0 1-1,0-1 0,0 1-124,11-1 190,-13 0-172,1 0-1,-1 0 1,0 0 0,1 1-1,-1-1 1,0 0-1,1 1 1,-1-1-1,0 1 1,0 0 0,0-1-1,1 1 1,-1 0-1,0 0 1,0-1 0,0 1-1,0 0 1,0 0-1,0 0 1,-1 0 0,2 1-18,0 2 28,0 0 0,0-1 0,0 1 0,-1 0 0,1 0 1,-1 0-1,1 3-28,1 10 98,-1 0 0,0 0-1,-1 7-97,-1-22 15,1 233 398,-1-129-5132,0-97-238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5.9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86 10037,'0'0'1029,"0"0"-199,0 0 171,0 0-532,0 0-338,-1-12-257,0 4 96,0 4 22,0 0-1,1 0 0,0-1 1,0 1-1,0 0 0,0 0 1,1-5 8,-1 8-1,1 0 1,-1-1-1,1 1 1,0 0 0,-1-1-1,1 1 1,0 0 0,0 0-1,-1 0 1,1 0 0,0 0-1,0 0 1,0 0 0,1 0-1,-1 0 1,0 0 0,0 0-1,0 1 1,1-1 0,-1 0-1,0 1 1,1-1 0,-1 1-1,0-1 1,1 1-1,-1 0 1,0 0 0,1 0-1,-1 0 1,1 0 0,59-3 19,54 5-19,-109-2 14,0 1 0,0-1 1,-1 1-1,1 1 0,0-1 0,-1 1 1,1 0-1,-1 0 0,0 0 0,0 1 1,0 0-1,0 0 0,0 0 1,0 1-1,-1-1 0,0 1 0,0 0 1,0 0-1,0 1 0,0-1 1,-1 1-1,0 0 0,0 0 0,0 0 1,-1 0-1,0 1 0,0-1 0,1 2-14,3 15 42,-1-1-1,-1 1 1,-1 0-1,-1 0 1,-1 0-1,-1 16-41,0-28-11,-1-1-1,0 1 1,0 0-1,-1-1 1,0 1-1,-1-1 1,0 0-1,-1 1 1,0-1-1,0-1 1,-1 1-1,0-1 1,0 0-1,-1 0 1,0 0-1,-1-1 1,1 0-1,-1 0 1,-1-1-1,1 0 1,-1 0-1,0 0 1,-1-1-1,1-1 1,-1 1-1,-2 0 12,-3 0 8,11-4-34,0 0 1,-1 1 0,1-1 0,0 1 0,0-1 0,0 1 0,0 0-1,-1 1 26,4-2-22,-1-1-1,1 1 1,-1 0-1,1 0 0,-1 0 1,1 0-1,-1-1 0,1 1 1,0 0-1,-1 0 1,1 0-1,0 0 0,0 0 1,0 0-1,0 0 0,0 0 1,0 0-1,0 0 1,0 0-1,0 0 0,0 0 1,1 0-1,-1-1 0,0 1 1,1 0-1,-1 0 1,0 0-1,1 0 0,-1 0 1,1-1-1,-1 1 1,2 1 21,3 4-19,0 0 0,1 0-1,0 0 1,0-1-1,1 0 1,0 0-1,0-1 1,0 0-1,3 2 21,21 13-26,-8-4-19,-12-8 25,0 1 0,-1 0 0,1 0 0,-2 1 0,7 7 20,-13-13 18,-1 0 0,1 1 0,-1 0 1,0-1-1,0 1 0,0 0 1,-1 0-1,1 0 0,-1 0 1,0 0-1,0 1 0,0-1 1,-1 0-1,0 0 0,0 1 1,0-1-1,0 0 0,0 0 0,-2 4-18,2-5 40,-1-1-1,0 1 1,0-1-1,0 1 1,0-1-1,-1 1 1,1-1-1,-1 0 0,0 0 1,1 0-1,-1 0 1,0 0-1,0 0 1,0 0-1,0-1 0,0 1 1,-1-1-1,1 1 1,-1-1-40,-53 22 562,44-19-484,-27 8 107,-1-2-1,0-2 0,0-1 0,-1-3 0,1-1 0,-40-2-184,88-8-4197,30-13 738,28-10 3459,-23 11-3453,-7 4-613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6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2 290 10197,'0'0'597,"0"0"-378,0 0 24,0 39-198,0 131-69,-1-144 11,1 1 0,2-1 0,1 0 0,4 20 13,-5-40-5,1 1 1,-1 0-1,1 0 0,0-1 1,0 0-1,1 0 0,0 0 0,0 0 1,1 0-1,-1-1 0,1 1 1,0-1-1,1-1 0,-1 1 0,3 0 5,-3-1-2,1-1 0,0 0 0,0 0 0,0-1 0,0 0 0,1 0-1,-1 0 1,1-1 0,-1 0 0,1 0 0,-1-1 0,1 1 0,-1-1 0,1-1-1,0 1 1,-1-1 0,1-1 0,-1 1 0,0-1 0,1 0 0,-1 0-1,0-1 1,0 0 0,0 0 0,3-3 2,2-4 79,-1-1-1,-1-1 1,0 1-1,0-1 1,-1-1 0,-1 0-1,0 0 1,-1 0-1,0-1 1,0-1-79,2-10 202,0 0 0,-2-1 0,0 0 0,-2 0 0,0-11-202,-2 7 342,-1 1 1,-2-1 0,0 0-1,-3 1 1,0-1 0,-2-2-343,1 15 85,0-1 0,-1 1 0,-1 0 0,-1 1-1,0 0 1,-1 0 0,0 1 0,-2 0 0,1 0 0,-7-4-85,13 14 28,0 1-1,-1-1 1,0 1 0,0 0 0,0 1-1,-1-1 1,1 1 0,-1 0 0,0 1-1,0-1 1,0 1 0,0 0 0,0 0-1,0 1-27,4 1-116,-1-1 0,1 1 0,0 0 0,0 0 0,0 0 0,-1 0 0,1 1 0,0-1 0,0 0 0,0 1 0,0 0 0,-1-1 0,1 1 0,0 0 0,0 0 0,1 0 0,-1 1 0,0-1 0,0 0 0,0 1 1,1-1-1,-1 1 0,1-1 0,-1 1 0,1 0 0,0 0 0,0-1 0,-1 1 0,1 0 0,1 0 0,-1 0 0,0 0 0,0 1 0,1-1 0,-1 0 0,1 0 0,0 0 0,-1 0 0,1 3 116,-4 23-4064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6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0 487 12005,'0'0'486,"0"0"-192,0 0-377,18-2-59,-4 1 146,-8 2 13,0-1 0,1-1 0,-1 1 0,1-1 0,-1 0 0,0-1 0,1 0 0,-1 0 0,0 0 0,0 0 0,0-1 0,-1 0 0,1 0 0,-1-1 0,1 0 0,-1 0 0,0 0 0,1-2-17,1-3-38,0-1 0,-1 0 0,0-1 0,0 1 0,-1-1 0,-1 0 0,0 0 0,0-1 0,-1 1 0,0-1 0,0-11 38,1-19-350,-2 1 0,-3-34 350,0 20-83,1 50 131,0 0-1,0 0 1,0 0-1,-1 0 0,0 0 1,0 0-1,-1 0 1,1 0-1,-1 0 1,0 1-1,-1-3-47,2 5 42,-1 0 1,1 1-1,-1-1 1,0 0-1,1 0 1,-1 1-1,0-1 1,0 1 0,0-1-1,0 1 1,0 0-1,-1 0 1,1 0-1,0 0 1,-1 0-1,1 1 1,0-1-1,-1 0 1,1 1-1,-1 0 1,1 0-1,0 0 1,-3 0-43,4 0 37,0 0 0,0 0 1,0 1-1,1-1 0,-1 0 0,0 0 1,0 1-1,0-1 0,0 1 0,0-1 1,0 1-1,1-1 0,-1 1 0,0 0 1,0-1-1,1 1 0,-1 0 1,1 0-1,-1-1 0,0 1 0,1 0 1,-1 0-1,1 0 0,0 0 0,-1-1 1,1 1-1,0 0 0,-1 0 1,1 0-1,0 0 0,0 0 0,0 0 1,0 0-38,-11 49-17,2 0 0,2 1 0,2 0 1,2 39 16,1-47 0,-2 350-273,4-274-3227,0-115-675,0-4-1633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7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210 26 8500,'0'0'915,"0"0"11,0 0 77,0 0-542,0 0 9,5-4-107,13-13 130,-17 17-482,-1 0 0,0 0 0,0-1 0,0 1 0,0 0-1,0 0 1,0 0 0,0 0 0,0 0 0,0 0 0,0-1 0,0 1 0,0 0-1,0 0 1,0 0 0,0 0 0,0 0 0,0-1 0,-1 1 0,1 0-1,0 0 1,0 0 0,0 0 0,0 0 0,0 0 0,0 0 0,0-1-1,0 1 1,0 0 0,-1 0 0,1 0 0,0 0 0,0 0 0,0 0-1,0 0 1,0 0 0,0 0 0,-1 0 0,1 0 0,0 0 0,0 0-1,0 0 1,0 0 0,0 0 0,0 0 0,-1 0 0,1 0 0,0 0-1,0 0 1,0 0 0,0 0 0,0 0 0,-1 0 0,1 0 0,0 0-1,0 0 1,0 0 0,0 0 0,0 0 0,0 0-11,-13 0-59,12 0 83,-7 1-31,0 1 0,0 0-1,0 0 1,0 1 0,0 0 0,1 0 0,-1 1 0,1 0 0,0 0 0,0 1 0,0 0 0,1 0 0,0 1 0,-2 1 7,-10 10-24,1 0 0,0 2 0,2 0 0,-6 8 24,19-24-17,0 0-1,0 1 1,1-1 0,-1 1-1,1-1 1,0 1-1,0-1 1,0 1 0,0 0-1,0-1 1,1 1 0,0 0-1,0-1 1,0 1 0,0 0-1,0 0 1,1-1 0,0 1-1,0 0 1,0-1 0,0 1-1,0-1 1,1 1 0,-1-1-1,1 1 1,0-1 0,0 0-1,1 0 1,-1 0 0,0 0-1,1-1 1,1 3 17,10 4-1,-1-1 1,1 1-1,0-2 0,1 0 0,0-1 1,0 0-1,0-2 0,0 1 1,12 0 0,10 1-1370,0-1 0,0-3-1,18 0 1371,-32-2-5071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7.3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0 10709,'0'0'672,"0"0"-576,0 0 64,0 0 0,4 245-144,-32-117 160,0 0-15,7 0-81,-3-4 240,0-14-256,3-4 0,-3-11-64,4-18 0,15-70-2209,1-7-4482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8.4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37 238 6451,'0'0'1793,"0"0"-104,0 0 37,0 0-184,0 0-520,0 0-460,-4-6-161,-9-19-201,13 25-142,0 0 1,0-1-1,0 1 1,0 0-1,0-1 1,-1 1-1,1 0 1,0-1-1,0 1 1,0 0-1,0 0 1,-1-1-1,1 1 1,0 0-1,0 0 0,0-1 1,-1 1-1,1 0 1,0 0-1,-1-1 1,1 1-1,0 0 1,0 0-1,-1 0 1,1 0-1,0-1 1,-1 1-1,1 0 1,0 0-1,-1 0 1,1 0-1,0 0 1,-1 0-1,1 0 1,0 0-1,-1 0 1,1 0-1,0 0 1,-1 0-1,1 0 1,0 0-1,-1 1 1,1-1-1,0 0 1,-1 0-1,1 0 1,0 0-1,-1 1 0,1-1 1,0 0-1,0 0 1,-1 0-1,1 1 1,0-1-1,0 0 1,0 1-1,-1-1 1,1 0-1,0 0 1,0 1-1,0-1 1,0 0-1,0 1 1,-1-1-59,-1 71-167,0-33 118,2 0-1,1 0 1,5 25 49,-5-59-9,-1 0 1,1 0-1,0-1 1,0 1-1,1 0 1,-1-1-1,1 1 1,0-1-1,0 0 1,0 1-1,0-1 1,0 0-1,1 0 1,0 0-1,-1-1 1,1 1-1,0-1 1,0 1-1,0-1 1,1 0-1,-1 0 0,1 0 1,-1-1-1,1 1 9,6 1-77,-1-1 0,1 0 0,0 0 0,1-1 0,-1 0 0,0-1-1,0 0 1,5-1 77,-8 0-11,0-1-1,0 1 1,0-1-1,0-1 1,0 1-1,-1-1 1,1-1-1,-1 1 0,0-1 1,0 0-1,0 0 1,-1-1-1,1 0 1,0-1 11,18-17 18,-2-1 1,10-16-19,-24 30 15,11-13-151,13-16 347,-1-2 0,17-31-211,-40 58-213,-1 0-1,0 0 0,-1 0 0,-1 0 0,0-1 1,-1 0-1,0 0 0,-1 0 0,-1-1 1,-1 1-1,0-2 214,-1-5-2234,0 10-3674,0 8-295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8.7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6067,'0'0'5037,"0"0"-4079,0 31-1081,-1-3 108,1 8 33,0-1-1,3 0 1,0 0 0,9 32-18,-12-64 1,14 58 57,6 10-58,-14-54 6,0-1 0,1 0 0,0 0 1,1 0-1,1-1 0,8 11-6,-14-23-9,0 1 0,1 0 1,0-1-1,0 1 0,-1-1 1,2 0-1,-1-1 0,0 1 1,1-1-1,-1 0 0,1 0 1,-1 0-1,1 0 0,0-1 1,0 0-1,0 0 0,0 0 0,0-1 1,0 1-1,0-1 0,1 0 9,1-1 4,0 0 0,-1 0-1,1 0 1,0-1 0,0 0-1,-1 0 1,1 0-1,-1-1 1,0 0 0,0-1-1,0 1 1,0-1 0,0 0-1,-1 0 1,1-2-4,24-24 111,-1-2 0,-1-1 0,-2-2 0,6-10-111,6-16-1121,-3-2 0,3-13 1121,-36 72-3706,-2 4-1392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9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7587,'0'0'4819,"0"0"-4531,0 0-48,0 0-192,0 0 96,0 0-144,8 245 0,-8-190 80,0-4-224,0-18-304,0-33-5299,0 0-208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9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12678,'0'0'1472,"0"0"145,0 0-1617,0 0-256,0 0-2801,0 0-497,16 44-5234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2.1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372 8 11525,'0'0'1273,"0"0"-769,0 0-293,0 0 58,0 0 46,-7-1-160,-9-2 21,-1 1 1,0 1-1,0 0 1,0 1-1,0 1 1,0 1 0,0 0-1,0 1 1,1 1-1,-1 1 1,1 0-1,-1 1-176,16-5 7,0 0 1,0 0-1,0 0 0,0 0 0,1 0 1,-1 0-1,0 0 0,0 0 1,0 0-1,1 0 0,-1 0 0,1 0 1,-1 1-1,1-1 0,-1 0 0,1 0 1,0 1-1,0-1 0,-1 0 0,1 1 1,0-1-1,0 1-7,2 35-33,-1-25 42,3 16-7,0-1-1,2 0 1,1 0 0,1 0-1,1-1 1,6 12-2,27 52 16,12 12-16,-27-50 17,-11-24-7,-4-7-3,-1 2 1,6 16-8,-15-33 4,1 0 0,-2 0 0,1 0 0,-1 1-1,0-1 1,0 0 0,-1 1 0,0-1 0,0 1 0,0-1 0,-1 1 0,-1 3-4,1-7 5,-1 0-1,1 0 1,-1 0-1,0-1 1,0 1 0,0-1-1,0 1 1,0-1 0,-1 0-1,1 0 1,-1 0-1,0 0 1,1 0 0,-1-1-1,0 1 1,0-1 0,0 0-1,0 1 1,0-2-1,0 1 1,0 0 0,-1 0-5,1 0 5,-19 6 25,-1-2 0,1 0 0,-1-1 0,-21 0-30,-95-1-63,108-3-8,30 0 46,1 0-1,-1 0 0,1 0 0,-1 0 1,1 0-1,-1 0 0,1 0 0,0 0 1,-1 0-1,1-1 0,-1 1 1,1 0-1,-1 0 0,1 0 0,-1-1 1,1 1-1,0 0 0,-1-1 0,1 1 1,0 0-1,-1-1 0,1 1 0,0 0 1,-1-1-1,1 1 0,0-1 1,0 1-1,-1 0 0,1-1 0,0 1 1,0-1-1,0 1 0,0-1 0,-1 1 1,1-1-1,0 1 0,0-1 1,0 1-1,0-1 0,0 1 0,0-1 1,0 1-1,1-1 0,-1 1 0,0-1 1,0 1-1,0-1 26,1-2-267,0 1-1,0-1 1,0 1 0,0-1-1,1 1 1,-1-1 0,1 1 0,-1 0-1,2-2 268,10-8-876,-1 0-1,1 1 1,1 1-1,0 1 1,0 0-1,1 0 1,0 1 0,4 0 876,29-12-2529,1 1 0,7 2 2529,34-9-1030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39.6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 11509,'0'0'142,"0"0"-81,0 0-32,0 0 19,3 32-29,10 100-11,-12-101 19,3-9-3,-4-22-67,0 1-1,0-1 1,1 0 0,-1 0 0,0 0 0,1 1-1,-1-1 1,1 0 0,-1 0 0,0 0 0,1 0-1,-1 0 1,0 0 0,1 0 0,-1 0 0,1 0 0,-1 0-1,0 0 1,1 0 0,-1 0 0,0 0 0,1 0-1,-1 0 1,1 0 0,-1-1 0,0 1 0,1 0-1,-1 0 1,0 0 0,0-1 0,1 1 0,-1 0-1,0 0 1,1-1 0,-1 1 0,0 0 0,0-1 43,6-6-327,0 0 1,0-1 0,-1 1 0,0-1 0,-1-1-1,0 1 1,0-1 0,0-1 326,12-26-109,-6 17 239,0 0 1,2 1-1,0 0 0,12-12-130,-20 25 126,0 1-1,1 0 1,-1 0-1,1 0 1,0 0-1,0 1 1,0 0-1,1 0 1,-1 0-1,1 1 1,0-1-1,-1 1 1,1 1-1,0-1 1,0 1-1,0 0 1,0 1-1,5-1-125,-8 1 45,1 0 0,-1 0-1,1 0 1,-1 0 0,1 1-1,-1-1 1,1 1 0,-1 0 0,0 0-1,1 1 1,-1-1 0,0 0 0,0 1-1,2 1-44,-1 1 38,-1-1-1,0 1 0,0 0 0,0 0 0,-1 0 0,1 0 0,-1 1 1,0-1-1,0 1 0,0 1-37,5 13 104,0 1-1,-2 0 1,0 1 0,-1-1 0,1 18-104,-2 26-3172,-2 15 3172,-1-77-154,0 13-5726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41.9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264 0 9700,'0'0'998,"0"0"168,0 0-83,0 0-763,-32 34-237,-20 23-118,-29 41 35,71-83-3,0 1 0,1-1 0,1 2 0,1-1 0,0 1 0,1 0-1,1 1 1,0-1 0,1 1 0,1 0 0,1 6 3,-3 6-8,-4 35-33,3 1 0,3 0 1,3-1-1,6 44 41,-6-105-6,1 1 0,-1 0 0,1 0 0,0-1 0,1 1 0,-1-1 0,1 1 0,0-1 0,0 0 0,0 1 0,0-1 0,1 0 0,0 0 0,0-1 0,0 1 0,0-1 0,1 1 0,-1-1 0,4 3 6,0-3-14,-1 1 0,1-1 0,0 0 0,-1-1 1,1 0-1,1 0 0,-1 0 0,0-1 0,0 0 1,0 0-1,1-1 0,4 0 14,2 0-40,-1-1 0,1 0 0,0 0 0,13-4 40,-21 3 4,1 0-1,-1 0 0,-1-1 1,1 0-1,0 0 0,0 0 1,-1-1-1,0 0 0,0 0 1,0 0-1,3-4-3,0 0 22,-1 0-1,0-1 1,-1 0 0,0 0-1,0-1 1,-1 1 0,0-1-1,0 0 1,-1-1-1,0-4-21,1-4 115,-1 0-1,-1 0 0,-1 0 0,-1 0 0,-1-12-114,0 29 45,0-1 1,0 1-1,-1-1 0,1 1 0,-1-1 0,0 1 0,0-1 1,0 1-1,0 0 0,0-1 0,0 1 0,-1 0 0,1 0 1,-1 0-1,1 0 0,-1 0 0,0 0 0,0 0 1,0 1-1,0-1 0,0 0 0,0 1 0,0 0 0,-1 0 1,1 0-1,0 0 0,-1 0 0,1 0 0,-1 0 1,1 1-1,-1-1 0,1 1 0,-3 0-45,-5-2 102,-1 1 0,1 1-1,-1 0 1,1 0 0,-1 1 0,1 1-1,0 0 1,-5 1-102,8-1 14,1 0-1,0 1 1,0 0-1,0 0 1,0 0 0,0 1-1,0 0 1,1 0-1,0 0 1,0 1-1,0 0 1,0 0-1,1 0 1,0 0-1,0 1 1,0-1 0,1 1-1,0 0 1,0 0-1,-1 5-13,-1 2-271,0 0 0,1 0 0,1 0 0,0 6 271,-3 51-4499,6-56-1874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42.5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0 532 7748,'0'0'2870,"0"0"-2272,0 0-537,41 1 9,11 1 12,0-3 1,16-3-83,-60 3 12,-1-1 0,0 1 0,0-1 0,0-1 0,0 1 0,0-1 0,0 0 0,-1-1 0,1 1 0,-1-1 0,0-1 0,0 1 0,-1-1 0,1 0 0,-1 0 0,0-1 0,0 1 0,-1-1 0,0 0 0,4-7-12,1 0 21,2-3-12,-1 0 0,-1 0-1,0-1 1,-1-1-1,-1 1 1,-1-1 0,0 0-1,-2 0 1,0-1 0,-1 1-1,0-1 1,-2 0-1,0-2-8,0-4 128,1-12 746,-2-1 0,-3-16-874,3 53 42,0 0 0,-1 0 0,1 0 1,0-1-1,-1 1 0,1 0 0,0 0 0,-1 0 0,0 0 0,1 0 0,-1 0 1,0 0-1,1 0 0,-1 0 0,0 0 0,0 0 0,0 1 0,0-1 1,0 0-1,0 1 0,0-1 0,0 0 0,0 1 0,0-1 0,0 1 1,0 0-1,0-1 0,0 1 0,-1 0 0,1-1 0,0 1 0,0 0 0,0 0 1,-1 0-1,1 0 0,0 0 0,0 1 0,0-1-42,-2 0 44,0 1 0,1-1 1,-1 1-1,1 0 0,-1-1 0,1 1 0,-1 1 0,1-1 0,-1 0 1,1 0-1,0 1 0,0-1 0,0 1 0,0 0 0,0 0 0,0 0 1,0 0-1,0 1-44,-9 19 5,0 1 1,2 0-1,1 0 1,1 1-1,0 0 1,2 0-1,1 5-5,-1-5-4,-9 56 35,4 0 0,0 43-31,6 166-1594,4-243 717,0-45 747,3 32-2686,-3-32 2542,0-1-1,0 1 1,1 0 0,-1 0-1,0 0 1,1 0 0,-1 0-1,1 0 1,-1-1 0,1 1-1,-1 0 1,1 0 0,-1-1-1,1 1 1,0 0 0,-1-1-1,1 1 1,0-1 0,0 1-1,-1-1 1,1 1 0,0-1-1,0 1 1,0-1 0,0 0-1,0 1 1,-1-1 0,1 0-1,0 0 1,0 0 0,1 0 274,2 0-1996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42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301 11 7716,'0'0'995,"0"0"128,0 0-317,0 0-390,0 0-222,7-8 19,-9 5 2320,-6 4-2482,0 0 0,0 0-1,0 1 1,1 0 0,-1 1 0,0 0 0,1 0 0,0 0 0,-1 1 0,1 0-1,0 0 1,1 1 0,-2 1-51,-13 10-46,1 2 0,1 0 0,-7 10 46,9-10-18,1 2 0,1-1 0,0 2 1,-2 6 17,12-17-19,0 0 1,0 1-1,1-1 1,0 1-1,1 0 1,1 0-1,-1 0 1,2 0-1,-1 0 1,1 10 18,1-17-11,1 0 1,-1 0-1,1-1 1,-1 1 0,1 0-1,0-1 1,0 1 0,0-1-1,1 1 1,-1-1 0,1 0-1,0 0 1,0 1 0,0-1-1,0-1 1,1 1 0,2 2 10,0 0-9,1-1 0,-1 1 0,1-1 0,0-1 0,1 1 0,-1-1 0,1 0 0,-1-1 0,4 1 9,13 3-41,0-1 0,0-1 0,1-1 0,-1-1 0,10-1 41,117-1-3668,-119-1-1215,-17-8-31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43.3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301 1 12342,'0'0'864,"0"0"-784,0 0 208,-52 226-272,19-91 64,-7 8 0,-1 0-32,0-8 48,5-15-96,7-17 0,9-23 0,16-18 0,0-25-2401,4-37-3842,0 0 1329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44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0 209 8964,'0'0'1083,"0"0"-160,0 0 19,0 0-550,0 0-314,5 13-108,7 18 48,-3 0 0,0 1 0,1 18-18,-8-40-9,0 0 1,0 0 0,1 0-1,0-1 1,0 1 0,1-1-1,1 0 1,2 5 8,-5-10-8,1-1 0,-1 0 1,1 1-1,0-1 0,0 0 0,0 0 1,0 0-1,1-1 0,-1 1 0,1-1 1,0 0-1,0 0 0,-1 0 0,1 0 1,0-1-1,0 0 0,1 0 0,-1 0 1,0 0-1,0 0 0,2-1 8,5 1-34,0 0 0,0-1-1,0-1 1,0 0 0,8-2 34,-13 2 13,0-1 0,-1 0 1,1 0-1,-1-1 1,1 1-1,-1-1 1,0-1-1,0 1 0,0-1 1,-1 1-1,1-2-13,38-35 322,-2-1 0,-1-2 1,22-33-323,-47 54-46,0 0 1,-1-1 0,-1 0 0,-1-1 0,-1-1 0,-1 1 0,-1-2 0,-2 1-1,1-6 46,-7 19-678,-1 6-2052,0 2-614,0 4-2456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44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0 5571,'0'0'5063,"0"0"-3924,0 0-915,-2 33-85,-3 109-64,5-127-63,1 0 0,1 0 0,0 0 0,2 0 0,-1 0-1,2 0 1,0-1 0,0 0 0,1 0 0,1 0-12,9 12 13,1 0 0,0-1-1,18 17-12,-26-30 14,1-1-1,1 0 1,-1-1-1,1-1 1,11 8-14,-15-13 51,-1 0-1,1 0 1,0-1-1,1 0 1,-1 0 0,0-1-1,1 0 1,0 0-1,-1-1 1,1 0 0,6 0-51,0 0 94,0-1 0,1 0 0,-1-1 0,9-2-94,-16 1 32,-1 0 0,1 0 0,0 0 0,-1-1 0,0 0 0,1-1 0,-1 1 0,0-1 0,-1 0 0,2-1-32,32-30 95,-2-1 1,-2-2-1,12-17-95,3-3-3557,4 1 3557,-49 53-769,5-7-213,-7 4-3630,-3 6 573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44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9044,'0'0'1633,"0"0"736,0 0-1297,0 0-847,0 0-17,0 0-144,0 242 80,-8-166 112,8-10-144,0-11-112,0-18 96,0-12-160,4-21 64,16-4-3522,-12 0-2144,1-22-1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45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99 8692,'0'0'2737,"0"0"161,0 0-1426,0 0-896,0 0-576,0 0-1328,4-99-3074,-4 114-1393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45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9861,'0'0'715,"0"0"82,0 0 446,0 0-629,0 0-166,9 31-216,42 153-106,-50-181-123,0 0 0,1 0 0,-1 0 0,0 0 0,1 0 0,-1 0 1,1 0-1,0 0 0,0-1 0,2 2-3,-4-3-32,1-1 1,0 1 0,0 0-1,-1-1 1,1 1 0,0-1-1,0 1 1,0-1-1,0 0 1,0 1 0,0-1-1,0 0 1,-1 0 0,1 1-1,0-1 1,0 0 0,0 0-1,0 0 1,0 0-1,0 0 1,0-1 0,0 1-1,0 0 1,0 0 0,0-1-1,0 1 1,0 0-1,0-1 1,-1 1 0,1-1-1,0 1 1,0-1 0,0 1-1,-1-1 1,1 0-1,0 1 1,-1-1 0,1 0-1,0 0 1,-1 1 0,1-1-1,-1 0 1,1 0 31,8-12-288,-1-1 1,0 1-1,5-13 288,21-35-693,-28 52 661,1 0 0,0 0-1,1 0 1,0 1 0,5-4 32,-9 9 1,0 0 0,0 1 1,0 0-1,0-1 0,0 2 0,0-1 1,1 0-1,-1 1 0,0 0 0,1 0 1,-1 0-1,1 1 0,0-1 0,3 1-1,-4 0 35,-1 0 0,0 0-1,1 0 1,-1 0-1,1 1 1,-1-1-1,1 1 1,-1 0 0,3 1-35,-4 0 19,-1-1 0,1 0 0,-1 0 0,1 1 0,-1-1 0,0 1 0,1 0 0,-1-1 0,0 1 0,0 0 0,0-1 0,-1 1 0,1 0 1,0 0-1,-1 0 0,1 2-19,5 22 195,-1 0 1,-2 1 0,-1 0 0,-1 0-1,-1-1 1,-2 14-196,1 22 66,1-40-138,0 2-239,0-2-2742,0-13-3489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2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0 3378,'0'0'3014,"0"0"-967,-3 23-553,-9 73-38,-5-31-272,15-58-1119,0-1 1,0 1-1,0 0 0,1 0 0,0-1 1,1 1-1,-1 3-65,23-9-411,-17-2 301,1 0 0,0 0 0,-1 0-1,1-1 1,-1 0 0,1 0 0,-1 0-1,0-1 1,1 0 0,-1 0 0,-1 0 0,1 0-1,3-4 111,-2 2-16,1 1-1,-1 0 0,1 0 0,0 0 1,0 1-1,0 0 0,1 0 17,-6 2-1,-1 1-1,1 0 0,-1-1 1,1 1-1,-1 0 1,1 0-1,-1 0 1,1 0-1,0 0 0,-1 1 1,1-1-1,-1 0 1,1 1-1,-1-1 1,0 1-1,1-1 0,-1 1 1,1 0-1,-1 0 1,0 0-1,0-1 1,1 1-1,-1 0 0,0 1 1,0-1-1,0 0 1,0 0-1,0 0 1,0 1-1,-1-1 0,1 0 1,0 1-1,-1-1 1,1 0-1,-1 1 1,1-1-1,-1 2 2,4 8 68,-2 0-1,0 0 1,0 0 0,-1 1 0,0 0-68,0 4 42,6 74 967,-7 87-1009,-1-81 170,1-82-147,1 18 35,-2-1 0,-1 0 1,-6 26-59,5-52-718,1-19-299,-3-80-546,-1-3 1400,5 0 1,6-43 162,-3 123-9,1 1 0,0-1 0,1 0 0,1 1 0,1 0 0,0 0 0,2 1 0,-1-1 0,2 2 1,0-1-1,0 1 0,2 1 0,-1-1 0,2 2 0,0 0 0,0 0 0,1 1 0,1 0 9,-8 7 3,0 1 0,0 0 1,0 0-1,1 0 0,0 0 0,-1 1 0,1 0 0,0 1 0,0 0 0,0 0 0,0 0 0,0 1 0,0 0 0,0 0 0,5 1-3,-11-1 6,0 0-1,0 1 1,0-1 0,0 1 0,0-1 0,0 1-1,1-1 1,-1 1 0,-1 0 0,1-1-1,0 1 1,0 0 0,0 0 0,0 0 0,0 0-1,-1 0 1,1 0 0,0 0 0,-1 0 0,1 0-1,-1 0 1,1 0 0,-1 0 0,1 0-1,-1 0 1,0 0 0,0 1 0,1-1 0,-1 0-6,2 41 187,-3-32-110,1 1 17,-1 0 0,-1 0-1,0 0 1,0 0 0,-1-1 0,-1 1-1,0 0 1,0-1 0,-1 0 0,0 0-1,-1-1 1,0 1 0,-3 2-94,-11 14 173,-1-1 1,-2-2-1,-24 22-173,55-53-5303,2-2 3308,2-3 727,22-23-840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58.2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62 162 8884,'2'34'109,"32"384"-117,-21 6-536,-19-429 515,-4-15 97,1-1 0,1 1 0,1-2 0,-2-12-68,-19-97-125,24 111 135,-10-84-37,4 0 0,5-1 0,5-40 27,0 125 9,0 4-7,1 0-1,0-1 0,1 1 0,0 0 1,2 0-1,0 0 0,3-6-1,-4 13-1,1 0 0,1 1 1,-1 0-1,1 0 0,1 0 0,0 0 0,0 1 0,0 0 0,1 0 0,0 1 0,0 0 0,0 0 1,6-2 0,-3 2 1,0 0 1,1 1 0,0 0 0,0 0 0,0 1 0,0 1 0,1 0 0,0 1 0,5-1-2,20 0 63,0 1 0,15 3-63,-15-1 35,-21 0-2,-1 1-1,1 0 1,0 1-1,-1 1 1,0 0-1,0 1 1,0 1 0,0 0-1,3 2-32,-12-4 16,0 0 1,0 1-1,0-1 0,-1 1 0,0 0 1,0 1-1,0-1 0,0 1 1,-1 0-1,1 0 0,-1 0 0,-1 1 1,1-1-1,-1 1 0,0 0 1,0 0-1,0 0 0,-1 1 0,0-1 1,-1 1-1,1-1 0,0 7-16,0 19 208,-1 1 0,-3 12-208,2-41 16,0 2 45,-1 0 0,0 0-1,0 0 1,-1 0-1,1 0 1,-1 0-1,-1 0 1,1 0 0,-1-1-1,0 1 1,0-1-1,0 0 1,-1 1-61,-3 2 119,-1 1 1,0-1-1,0-1 0,0 1 1,-1-1-1,0-1 0,-2 2-119,-15 6 265,1-1 0,-2-1 0,1-1 0,-2-1 0,-9 1-265,16-5 114,0-1-1,-1-1 0,0 0 0,0-2 0,-17 0-113,39-2-528,0 0-1748,0 0-1227,0 0 206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58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6931,'0'0'1566,"0"0"-1104,0 0-307,0 0-33,0 0 62,14 42 35,47 139-59,-55-164-131,0 0 0,-2 0 1,0 0-1,-1 1 0,-1-1 0,-1 1 0,0 0 0,-1 8-29,-1 9 111,1-34 180,1-21 487,-1 1 0,0-1 0,-2 1 0,0 0 0,-4-14-778,-5-47-35,10 42-45,2-32 80,0 67-14,0 1 0,0-1 1,0 0-1,0 0 0,0 0 0,1 1 0,-1-1 0,1 0 1,0 1-1,0-1 0,0 1 0,0 0 0,0 0 0,0 0 1,0 0-1,1 0 0,-1 0 0,1 1 0,-1-1 0,1 1 1,0-1-1,0 1 14,11-5-85,1 0 1,-1 1 0,13-3 84,0 3-202,0 1 0,0 1 1,1 2-1,-1 0 0,8 3 202,2-2-1227,-15 2-934,-9 7-1299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58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9941,'0'0'80,"0"0"-16,0 0 112,65 201-128,-57-128 16,4-10-64,-8-16-304,-4-43-2370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59.2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11157,'0'0'1041,"0"0"-1041,0 0-433,0 0-3264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59.5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6755,'203'164'480,"-162"-131"-224,-7-31 11,110 2-141,-14-2 226,-129-2-338,0 0 1,0 0-1,0 1 1,0-1-1,0 0 1,-1 1-1,1-1 1,0 1-1,0 0 1,0-1 0,0 1-1,0-1 1,-1 1-1,1 0 1,0 0-1,-1 0 1,1-1-1,0 1 1,-1 0-1,1 0 1,-1 0-1,1 0 1,-1 0-1,0 0 1,1 0-1,-1 0 1,0 0-1,0 0 1,0 0 0,1 0-1,-1 0 1,0 0-1,-1 0 1,1 0-1,0 0 1,0 0-1,0 0 1,-1 0-1,1 1-14,-1 4 62,0-1 0,0 1 0,0 0 0,-1-1 0,0 1 0,0-1 0,0 0 0,-1 1-62,-8 11 14,-1 0 1,-1-1-1,0-1 1,-1 0-1,-2 0-14,-24 22 845,-17 10-845,47-40 1111,0 2 54,10-8-1172,1 0 0,0-1 1,0 0-1,0 1 0,0-1 0,0 1 0,-1-1 1,1 0-1,0 0 0,0 1 0,0-1 0,0 0 1,0 0-1,0 0 0,0 0 0,0 0 0,0 0 1,0 0-1,0-1 0,0 1 7,29 2 6,-19-1-288,0-1 1,0 1-1,-1-2 1,1 1-1,0-2 1,7-1 281,3-6-2412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3:59.8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0 235 7379,'0'0'1484,"0"0"-1239,0 0-280,30-15 116,15-7 23,32-22-104,-73 41-3,0 0 1,0 0 0,0 0 0,0 0 0,-1-1 0,0 0 0,0 1 0,0-1 0,0-1 0,0 1-1,-1 0 1,0-1 0,0 1 0,0-1 0,0-1 2,0-2 225,0 0 1,-1-1-1,-1 1 1,0 0-1,0 0 0,-1-7-225,0-7 2465,-15 18 706,13 3-3128,-1 1-1,0 0 1,0 0 0,1 1 0,-1-1 0,0 1 0,1 0 0,-4 1-43,5 0-5,0 1-1,0-1 1,1 1 0,-1 0 0,0-1-1,1 1 1,0 0 0,0 0 0,0 0-1,0 0 1,0 0 0,0 0-1,1 0 1,-1 1 0,1 1 5,-2 57-106,2-48 91,0-14 15,0 19-46,0 0 1,2 0 0,3 17 45,-4-29-8,1-1 0,0 1 0,1 0 0,0-1 0,0 0 0,0 0 0,1 0 0,-1 0 0,2 0 0,-1-1 0,1 0 0,0 1 8,5 4 39,0-1 1,0 1-1,1-2 1,0 0-1,1 0 1,0-1 0,2 1-40,-7-5-308,0 0 1,0 0-1,0-1 0,0 0 1,0 0-1,0-1 1,1 0-1,-1 0 1,0-1-1,1 0 1,-1 0-1,0 0 1,1-1-1,3-1 308,5-4-4541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4:08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13782,'0'0'272,"0"0"-111,0 0-161,0 0 0,0 0-17,0 0-351,45 11-5170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3T07:54:33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15143,'0'0'992,"0"0"-800,0 0-192,0 0-464,0 0-3297,0 0-2546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0:03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9700,'0'0'361,"0"0"-356,0 0-80,9 3 89,26 3 368,1-1 0,-1-1 0,1-2 0,-1-2-382,364 23 2205,-303-15-2139,83 0 288,37-9-354,-55-1 78,888 2 677,-940-4-285,17-7-470,50-2 221,76-2-103,163-3 33,703 18 33,-919 9-131,-105-3-39,805 7 692,-637-14-620,-87-10-16,-148 7 5,-27 4-51,0 0 18,0 0 60,0 0 12,0 0-39,4 0 155,-2 0-5310,-2 0-6317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1:00.1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0 595 11781,'0'0'865,"5"-29"-625,7-33-111,2 1 1,20-54-130,-23 86 27,18-53 115,4 2 1,14-20-143,-27 71 130,-20 28-124,1 0-1,-1 1 0,1-1 0,-1 1 0,1-1 0,0 1 0,-1-1 1,1 1-1,0-1 0,-1 1 0,1 0 0,0-1 0,0 1 0,-1 0 1,1 0-1,0 0 0,0-1 0,-1 1 0,1 0 0,0 0 0,0 0 1,0 0-1,-1 0 0,1 1 0,0-1 0,0 0 0,-1 0 0,1 0 1,0 1-1,0-1 0,-1 0 0,1 1 0,0-1 0,-1 0 0,1 1 1,0-1-1,-1 1 0,1-1 0,-1 1 0,1 0 0,0 0-5,6 9 59,-1 0 0,0 1-1,0 0 1,-1 0 0,0 1-59,2 4 58,30 77 264,18 70-322,-18-47-388,-34-105-1508,1 0-1,-2 1 1,1 0 0,-2 1 1896,0-8-3634,-1-5 1105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3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1 219 624,'0'0'11365,"0"0"-8531,0 0-2666,0 0-112,24 6-3,3 0-46,0-1 0,27 2-7,-49-7 4,1-1 1,0 1 0,0-1-1,0-1 1,-1 1-1,1-1 1,-1 1 0,1-2-1,-1 1 1,0-1 0,1 1-1,-1-2 1,-1 1 0,1 0-1,0-1 1,-1 0 0,0 0-1,0 0 1,0-1-1,1-1-4,3-2 14,6-6-73,-1-2 0,0 0 0,10-16 59,-19 25-154,0 1 0,0-1 0,-1 0 0,0-1 0,0 1-1,-1-1 1,0 1 0,0-1 0,-1 0 0,1 0-1,-2-4 155,0 11 5,0 1-1,0-1 0,0 1 0,0-1 0,-1 1 0,1-1 1,0 1-1,0 0 0,-1-1 0,1 1 0,0-1 1,-1 1-1,1 0 0,-1-1 0,1 1 0,0 0 0,-1 0 1,1-1-1,-1 1 0,1 0 0,-1 0 0,1 0 0,0-1 1,-1 1-1,1 0 0,-1 0 0,1 0 0,-1 0 0,1 0 1,-1 0-1,1 0 0,-1 0-4,-22 0 182,15 1-121,4-1-30,-1 0 0,1 0 1,0 1-1,-1 0 1,1 0-1,0 0 1,0 0-1,-1 1 0,1-1 1,0 1-1,1 0 1,-1 1-1,0-1 1,1 0-1,-3 3-31,1 0 63,0-1-1,1 1 1,0 1 0,0-1-1,0 0 1,0 1 0,1 0-1,0 0 1,-2 6-63,0 2 62,1 0-1,0 1 1,1 0 0,1 0-1,0 0 1,1 0 0,0 0-1,2 14-61,0-27-1,-1 0 0,0 1 0,1-1 0,0 1 0,-1-1 0,1 0 0,0 1 0,0-1 0,0 0 0,1 0 0,-1 0 0,1 0 0,-1 0 0,1 0 0,-1 0 0,1-1 0,0 1 0,0 0 0,0-1 0,0 1 0,0-1 0,0 0 0,0 0 0,1 0 0,-1 0 0,0 0 0,0 0 0,1-1 0,-1 1 0,1-1 0,-1 0 0,1 1 0,-1-1 0,1 0 0,0-1 1,4 2-72,0-2 0,0 1 0,0-1 1,0 0-1,-1-1 0,1 1 1,0-1-1,-1-1 0,1 1 0,-1-1 1,0 0-1,4-3 72,6-7-719,-2 1 1,0-2-1,6-7 719,-9 9-375,0 1-1,0 0 0,1 0 0,0 2 1,1-1-1,8-3 376,-21 13 5,0-1 1,1 1-1,-1 0 0,1 0 1,-1 0-1,0 0 0,1 0 1,-1 0-1,1 0 0,-1 0 1,0 0-1,1 0 0,-1 0 1,1 0-1,-1 0 0,0 0 0,1 0 1,-1 0-1,1 1 0,-1-1 1,0 0-1,1 0 0,-1 0 1,0 1-1,1-1 0,-1 0 1,0 0-1,1 1 0,-1-1 1,0 0-1,0 1 0,1-1 1,-1 0-1,0 1 0,0-1 1,0 0-1,1 1 0,-1-1 1,0 0-1,0 1 0,0-1 1,0 1-1,0-1 0,0 0 1,0 1-1,0-1 0,0 1-5,3 24 343,-3-19-250,1 11 131,1 8 0,1-1 0,0 1 0,3 2-224,-6-25 0,1-1 1,-1 0 0,0 0-1,1 0 1,0 0-1,-1 0 1,1 0-1,0 1 1,-1-1-1,1-1 1,0 1-1,0 0 1,0 0-1,0 0 1,0 0-1,0-1-12,-1 0 1,0 1-1,1-1 1,0 0-1,-1 0 0,1 0 1,-1 0-1,1 0 1,-1 0-1,1 0 1,-1 0-1,1 0 1,-1 0-1,1 0 0,-1 0 1,1 0-1,-1-1 1,1 1-1,-1 0 1,1 0-1,-1 0 1,1-1-1,-1 1 0,1 0 1,-1-1-1,0 1 1,1 0-1,-1-1 1,0 1-1,1-1 1,-1 1-1,0 0 0,1-1 1,-1 1-1,0-1 1,0 1-1,1-1 1,-1 1-1,0-1 12,5-11-65,0 1-1,0-1 1,-2-1 0,1 1-1,-1 0 1,0-12 65,-1 10 139,1 0 0,0 0 0,1 0 1,1 1-1,0-1 0,3-4-139,-7 16 44,1 0 0,-1 0 0,1 0 1,0 1-1,-1-1 0,1 1 0,0-1 0,0 1 1,0-1-1,0 1 0,0 0 0,0 0 0,1 0 0,-1 1 1,0-1-1,0 0 0,1 1 0,-1-1 0,0 1 1,2 0-45,53-1-235,-35 2-449,32 3-7322,-43-1 5191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1:00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 69 144,'0'0'64,"-128"-61"11413,98 56-9588,18 3-928,9 2-129,3 0-592,5 0-192,35 0-32,18 7 32,10 6-16,2-2-32,0-2-352,-7-2-4370,-48-7-2625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1:01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3554,'0'0'8307,"0"0"-7426,0 0-753,0 0 16,5 119 464,-5-62-240,0-1-256,0 3-48,0-3-32,0-6 1,0-14-33,0-11-49,0-9-2079,0-12-498,2-4-1536,1-11-288,-1-34 3826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1:01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6947,'0'0'2287,"0"0"-884,0 0-672,2 24-280,11 79 181,-12-93-577,1 0 1,0 0-1,0 0 0,1 0 1,1 0-1,0-1 0,0 1 1,1-1-1,0 0 0,0 0 1,1-1-1,1 0 0,4 6-55,-7-10-11,1-1 0,-1 1 0,1-1 0,0 0 0,0 0 0,0 0-1,0-1 1,1 0 0,-1 0 0,1 0 0,-1-1 0,1 1 0,-1-1 0,1-1 0,0 1 0,0-1-1,-1 0 1,1 0 0,0-1 0,0 0 0,-1 0 0,3 0 11,0-2-311,0 1 1,0-1-1,0-1 1,0 0-1,0 0 1,-1 0-1,0-1 1,0 0-1,0 0 1,5-6 310,12-12-1955,-1-2 1,4-7 1954,24-25-1067,-44 51 1054,-6 3 20,1 1 1,0 0-1,0 0 1,0 0-1,0 0 0,1 0 1,-1 1-1,0-1 1,1 1-1,-1-1 0,1 1 1,0 0-1,-1 0 1,1 0-8,0 6 405,0 77 3027,-4 35-3432,-1-20 383,1-16-422,1 61 23,1-116-1905,1-1-1,3 9 1922,1-21-3276,-1-13 1438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1:02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45 141 7956,'0'0'1294,"0"0"-718,0 0-421,-2 25-38,-5 81-13,7-94-91,0 0 0,1 0 0,0 0 0,1 0 0,1 0-1,3 11-12,-5-18 2,1 0-1,0 1 0,1-1 0,-1 0 0,1-1 0,0 1 0,0 0 0,1-1 0,-1 0 1,1 1-1,0-2 0,3 4-1,-6-7-14,-1 1 1,1 0 0,0 0-1,0 0 1,0-1 0,0 1-1,-1 0 1,1-1 0,0 1 0,0-1-1,0 1 1,0-1 0,0 0-1,0 1 1,0-1 0,0 0-1,1 0 1,-1 0 0,0 1-1,0-1 1,0 0 0,0 0-1,0-1 1,0 1 0,0 0-1,0 0 1,0 0 0,0-1 0,0 1-1,0-1 1,0 1 0,0-1-1,0 1 1,0-1 0,0 1-1,0-1 1,0 0 0,0 0-1,-1 1 1,1-1 0,0 0-1,-1 0 1,1 0 0,0 0-1,-1 0 1,1 0 0,-1 0-1,1 0 1,-1 0 0,0 0 0,1 0-1,-1 0 1,0 0 0,0 0-1,0 0 14,3-11-69,-1 1-1,-1 0 0,0-1 0,0-11 70,-1 17 38,0-328 2296,0 333-2332,1 1 1,-1-1-1,0 1 0,0 0 0,1-1 0,-1 1 0,0 0 1,0-1-1,1 1 0,-1 0 0,0 0 0,1-1 0,-1 1 1,1 0-1,-1 0 0,0 0 0,1-1 0,-1 1 0,1 0 1,-1 0-1,0 0 0,1 0 0,-1 0 0,1 0 0,-1 0 1,1 0-1,-1 0 0,1 0 0,-1 0-2,19 0 24,-14 0-12,-2 0-17,0 0-1,0 0 1,-1 1-1,1-1 1,0 0-1,0 1 1,-1 0 0,1 0-1,0-1 1,-1 2-1,1-1 1,0 0-1,-1 0 1,0 1 0,1-1-1,-1 1 1,0 0-1,0 0 1,0 0-1,0 0 1,0 0 0,0 0-1,-1 1 1,1-1-1,-1 0 1,0 1-1,1-1 1,-1 1 0,0 0-1,0-1 1,-1 1-1,1 0 1,-1 0-1,1-1 1,-1 1-1,0 0 1,0 0 0,0 0-1,0-1 1,0 1-1,-1 0 1,1 0-1,-1-1 1,0 1 0,0 0-1,0-1 1,0 1-1,0-1 1,-1 1-1,1-1 1,-1 1 0,0-1-1,1 0 1,-1 0-1,-1 0 6,-38 33 51,-6 5 39,44-37-67,0 0-1,0 0 0,1 0 0,0 0 1,-1 0-1,1 1 0,0-1 0,1 1 1,-1-1-1,1 1 0,-1 0 0,0 3-22,2-5 2,0-1 0,0 0 0,0 1-1,0-1 1,0 0 0,0 0 0,0 1-1,0-1 1,1 0 0,-1 0 0,0 1 0,1-1-1,-1 0 1,1 0 0,0 0 0,-1 0-1,1 0 1,0 1 0,-1-1 0,1 0-1,0-1 1,0 1 0,1 1-2,25 13 10,-19-12-5,48 21-6,-33-15-12,0 1-1,-1 0 0,-1 2 0,6 4 14,-25-14-3,0-1 0,0 1 0,0-1 0,0 1 0,0 0-1,0-1 1,0 1 0,-1 0 0,1 0 0,-1 0 0,1 1-1,-1-1 1,0 0 0,0 1 0,0-1 0,0 0 0,-1 1-1,1-1 1,0 1 0,-1-1 0,0 1 0,0-1 0,1 1-1,-2 0 1,1-1 0,0 1 0,0-1 0,-1 1 0,1-1-1,-1 1 1,0-1 0,0 1 0,0-1 0,-1 2 3,-2 2 7,0 1 0,0-1 0,0 0 0,-1 0 0,0 0 0,0-1 1,-1 0-1,1 0 0,-1 0 0,0-1 0,-1 1-7,-19 9-1,1 0 0,-2-2 0,0-1 0,0-1 0,-28 6 1,-24 1-3495,63-15-296,8-2 611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1:03.1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263 16 7732,'-57'12'470,"-107"25"1378,151-34-1510,11-3-243,0 0-1,1 0 1,-1 0-1,0 1 0,0-1 1,1 1-1,-1 0 1,0-1-1,1 1 0,-1 0 1,1 0-1,-1 0 1,1 0-1,-1 0 0,1 0 1,-1 1-95,12 0 528,797-38 2665,597-10-1917,-1321 47-1226,76 9-50,-135-7 5,-1 1-1,0 1 1,1 1 0,-2 0 0,1 2-1,-1 1 1,0 1 0,15 10-5,-32-17-234,0 0 1,-1 0 0,0 0-1,1 1 1,-1 0 0,0 0 0,-1 0-1,1 0 1,-1 0 0,0 1-1,0 0 1,0-1 0,-1 1-1,1 0 1,-1 0 0,0 1-1,-1-1 1,1 0 0,-1 1-1,0-1 1,-1 1 0,1 2 233,-1-7-350,0-1 1,0 1 0,1 0-1,-1 0 1,0 0 0,0 0-1,-1 0 1,1 0 0,0 0-1,0 0 1,0 0 0,-1 0-1,1 0 1,0 0 0,-1-1-1,1 1 1,-1 0 0,1 0 349,-19 11-4843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2:11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158 292 832,'-10'25'347,"6"-17"-293,-40 88 1803,-2-16 5484,37-66-6182,3-6-841,0 1 0,1 0 1,0 0-1,0 0 0,1 1 1,0-1-1,1 1 0,0 0 1,0 3-319,4-7 535,10-11-398,0-3-82,1-1 0,-2 0 0,1-1 0,-1 0 0,7-10-55,44-62 288,-44 57-195,62-95 202,-36 53-188,3 2 1,40-44-108,-77 99 11,0 1 0,1 0 0,0 1 0,0 0 0,10-6-11,-15 11 6,0 1-1,1-1 0,-1 1 0,1 0 0,-1 0 0,1 0 1,0 1-1,0 0 0,0 0 0,0 0 0,0 1 0,0 0 1,2 0-6,-4 1 6,0 0 1,0 0-1,0 0 1,0 0-1,0 0 1,0 1-1,0 0 1,-1 0 0,1 0-1,-1 0 1,1 0-1,-1 1 1,0 0-1,0 0 1,0-1-1,0 2 1,0-1 0,-1 0-1,1 2-6,7 9 28,-2 1-1,1 1 1,-2 0-1,1 2-27,-4-8 19,30 76-259,-3 1 0,-5 2 0,8 55 240,-31-128-1530,0-1 0,-1 1 1,-1 7 1529,-1-19-4701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2:11.9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201 116 1393,'0'0'10292,"-173"-50"-7827,146 50-720,27 0-496,2 0-1089,56 7-64,30 7 32,29-12-80,21-2 0,25-27-48,-95 2-992,-5-11-5892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2:12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0 190 10037,'0'0'2286,"0"0"-987,3 22-712,12 147 494,-3 97-921,-10-321-174,2-1 0,2 1-1,3 1 1,1 0 0,4 0 0,1 1 0,21-44 14,-28 76 1,2 1 1,0 0-1,1 1 0,8-10-1,-16 24 1,1 0-1,0 1 0,0 0 0,0 0 1,0 0-1,0 0 0,1 0 1,0 1-1,-1 0 0,1 0 0,1 0 1,-1 1-1,0 0 0,1 0 1,-1 0-1,1 1 0,-1-1 0,1 1 1,5 0-1,-5 1 2,0-1 1,0 1-1,0 1 0,0-1 1,0 1-1,0 0 1,0 0-1,3 2-2,-7-2 2,0 0-1,1 0 1,-1 1-1,0-1 1,0 1-1,0 0 1,0-1 0,-1 1-1,1 0 1,0 0-1,-1 0 1,1 0-1,-1 0 1,0 1 0,0-1-1,0 0 1,0 1-1,0-1 1,0 0-1,0 3-1,2 13 16,0 0 0,-1 0 0,-1-1 0,-1 1 0,0 0-1,-2 0 1,0 1-16,-2 47 63,5-62-63,-1 0 0,0 0 1,1-1-1,0 1 1,0 0-1,0 0 0,0-1 1,1 1-1,-1-1 0,1 1 1,0-1-1,0 1 0,1-1 1,-1 0-1,0 0 0,1 0 1,0 0-1,0-1 0,2 2 0,7 6 0,1-1 0,1-1 0,0-1 0,5 3 0,19 10-1,-26-13 1,3 2 1,0 0-1,-1 1 1,0 1 0,11 10-1,-22-18 1,0 0 0,-1 0 0,1 0 0,0 0-1,-1 1 1,0-1 0,0 1 0,0 0 0,0-1 0,0 1 0,-1 0 0,0 0 0,0 0 0,0 0 0,0 1 0,-1-1 0,1 0 0,-1 0-1,0 0 1,0 0 0,-1 0 0,1 1 0,-1-1-1,0-1 4,0 0 0,0 0 0,0 0 0,-1 0 1,1 0-1,-1 0 0,0 0 0,1 0 0,-1-1 0,-1 1 0,1-1 0,0 1 0,-2 1-4,-38 23 20,37-24-18,-316 174 150,304-169-1217,24-8-3675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2:13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459 2 464,'0'0'12246,"0"0"-10389,-130-2-929,67 18 721,-5 24-1041,3 10-64,10 15-63,12 12-177,16 11-64,19-2-64,8-5-96,25-11-48,41-18-32,26-23-16,21-29-16,12 0 0,-72-40-368,-13-1-4402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16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103 172 3730,'0'0'1102,"0"0"-318,0 0-18,0 0 69,0 0 74,0 0 20,0 0-164,-4 5-210,2-2-429,-2 3 56,1-1 1,-1 0-1,0 0 0,-1-1 1,1 1-1,-1-1 1,0 0-1,-3 2-182,4-2 163,0 0 0,0 1-1,0 0 1,1 0 0,-1 0 0,1 0-1,0 1 1,1-1 0,-1 1 0,0 3-163,-1 3 8,0-1 1,1 0-1,1 1 1,0-1 0,1 1-1,-1 8-8,3 76 43,1-40-20,-2-37-13,1-1-1,0 1 1,2-1 0,0 1 0,1-1-1,1 0 1,1-1 0,3 7-10,-7-18-1,1 1 0,0-1 1,1 0-1,-1 0 0,1 0 0,0-1 1,1 1-1,-1-1 0,1 0 1,0 0-1,1-1 0,-1 0 0,1 0 1,0 0-1,0 0 0,0-1 1,0 0-1,1 0 0,-1-1 0,1 0 1,-1 0-1,1 0 0,6 0 1,-5-1 15,1 0-1,0-1 1,-1 1 0,1-2-1,0 1 1,-1-1-1,1-1 1,1 0-15,-6 1 25,0-1 1,1 0-1,-1 0 0,0 0 0,0-1 1,0 1-1,0-1 0,0 0 1,-1 0-1,0 0 0,1 0 1,-1-1-1,0 1 0,0-1 1,1-3-26,8-13 151,-1-1 1,-1 0-1,0 0 1,-2-1-1,-1 0 1,-1 0-1,0-1 1,0-13-152,2-23 427,-3 0 1,-3-46-428,-3 89 161,-1-1-1,-1 1 1,0 0 0,-1 0-1,0 0 1,-1 1 0,-1-1-1,-1 1 1,0 1-1,-1-1 1,-1 1 0,0 1-1,0-1 1,-2 2 0,0-1-1,0 1 1,-1 1 0,0 0-1,-9-5-160,15 12 45,1 1-1,-1 0 1,0 0 0,0 0-1,0 1 1,0 0-1,-1 0 1,1 1 0,-1-1-1,1 1 1,-1 1-1,1-1 1,-1 1-1,-4 1-44,11-1-6,0 0-1,0 0 0,-1 0 0,1 1 0,0-1 1,0 0-1,-1 0 0,1 1 0,0-1 0,0 0 0,-1 0 1,1 1-1,0-1 0,0 0 0,0 1 0,0-1 0,0 0 1,-1 1-1,1-1 0,0 0 0,0 1 0,0-1 0,0 0 1,0 1-1,0-1 0,0 0 0,0 1 0,0-1 0,0 0 1,0 1-1,0-1 0,1 0 0,-1 1 0,0-1 0,0 0 7,0 5-97,0 8-206,1-1-1,0 1 1,0-1-1,1 1 1,2 5 303,10 17-3231,1-11-1798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17.6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28 707 9028,'0'0'1350,"0"0"-486,0 0 172,0 0 135,0 0-280,0 0-403,-7 7-373,-10 6-93,17-13-21,0 0 0,0 0 0,0 0 0,0 0 0,0 0 0,0 0 0,-1 0 0,1 0 0,0 0 0,0 0 0,0 0 0,0 0 0,0 0 0,0 0 0,0 0 0,-1 0 0,1 0 0,0 0 0,0 0 0,0 0 0,0 0 0,0 0 0,0 0 0,0 0 0,0 0 0,0-1-1,-1 1 1,1 0 0,0 0 0,0 0 0,0 0 0,0 0 0,0 0 0,0 0 0,0 0 0,0-1 0,0 1 0,0 0 0,0 0 0,0 0 0,0 0 0,0 0 0,0 0 0,0 0 0,0-1 0,0 1 0,0 0 0,0 0 0,0 0 0,0 0 0,0 0 0,0 0 0,0 0 0,0-1 0,0 1 0,0 0 0,0 0 0,0 0 0,0 0 0,1 0 0,-1 0 0,0 0 0,0 0 0,0 0 0,0 0 0,0-1 0,0 1 0,0 0 0,0 0 0,1 0-1,24-48 212,-12 25-139,94-184 257,-43 81-263,5 2 0,6 2-67,-67 110-1,23-28 21,-30 38-24,1 0 0,0 1-1,0-1 1,0 1 0,0-1 0,1 1-1,-1 0 1,0-1 0,1 1 0,-1 0-1,1 1 1,-1-1 0,1 0 0,-1 1-1,1-1 1,-1 1 0,2 0 4,-4 0-2,1 0-1,0 0 1,0 0 0,-1 0 0,1 0-1,0 1 1,0-1 0,-1 0-1,1 0 1,0 1 0,-1-1 0,1 0-1,0 1 1,-1-1 0,1 1 0,-1-1-1,1 1 1,-1-1 0,1 1 0,-1-1-1,1 1 1,-1 0 0,1-1 0,-1 1-1,1-1 3,6 22 13,-5-12-1,7 24 73,-2 0 1,-2 0-1,1 29-85,-2 110 120,-3-129-109,-1 448-740,0-488 526,-2 17-2353,2-21 2310,0 1-1,0 0 1,-1-1-1,1 1 1,0-1 0,-1 1-1,1 0 1,-1-1-1,1 1 1,-1-1-1,1 1 1,-1-1 0,1 1-1,-1-1 1,1 0-1,-1 1 1,0-1 0,1 0-1,-1 1 1,0-1-1,1 0 1,-1 0-1,0 0 1,0 1 246,-14 0-4698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4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0 816,'0'0'2212,"0"0"4591,0 0-3948,0 0-2119,0 0-496,-14 6-170,7-3-65,4-1-1,-1-1-1,0 1 0,0 0 1,1 0-1,-1 0 1,1 0-1,0 1 0,0-1 1,-3 3-4,5-3 3,1-1 0,-1 1 0,0 0 0,0-1 0,1 1 0,-1 0 0,1-1 0,-1 1 0,1 0 1,0 0-1,0-1 0,-1 1 0,1 0 0,1 0 0,-1 0 0,0-1 0,0 1 0,1 0 0,-1 0 1,1-1-1,-1 1 0,1 0 0,0-1 0,-1 1 0,1 0 0,0-1 0,0 1 0,1 0-3,16 29 67,-3-2-57,2 0 0,0-2 0,2 0 0,22 24-10,-39-49-19,-1-1 0,1 1 0,0 0 0,-1-1 0,1 1 0,0-1 0,0 1-1,0-1 1,1 0 0,-1 0 0,0 0 0,0 0 0,1 0 0,-1 0 0,0-1 0,1 1 0,-1-1 0,0 0 0,1 0 0,-1 0 0,1 0-1,-1 0 1,1 0 0,-1 0 0,0-1 0,1 0 0,-1 1 0,0-1 0,1 0 0,-1 0 0,0 0 0,0 0 0,0 0 0,0-1 0,0 1-1,0-1 1,0 1 0,0-1 0,-1 0 0,1 0 0,0 0 0,-1 1 0,0-2 0,1 1 0,-1 0 0,0 0 0,0-1 19,18-34 19,8-23-19,-15 32 3,0 1-1,2 1 1,1 0-1,5-6-2,-11 22 1088,5 1-5784,-13 9 4458,0 0 0,0 0-1,-1 0 1,1 0 0,0 0 0,0 0 0,0 0 0,0 0-1,-1 0 1,1 1 0,0-1 0,0 0 0,-1 1 0,1-1 0,0 0-1,-1 1 1,1-1 0,0 1 0,-1-1 0,1 1 0,-1 0-1,1-1 1,0 1 0,-1-1 0,0 1 0,1 0 0,-1 0-1,1-1 1,-1 1 0,0 0 0,1 0 0,-1 0 238,1 2-70,0 0 0,0-1 0,1 1 0,-1-1 0,1 1 1,0-1-1,-1 0 0,1 0 0,0 0 0,0 0 0,1 0 0,-1 0 1,0 0-1,1 0 0,-1-1 0,1 0 0,-1 1 0,1-1 0,0 0 0,-1 0 1,2 0 69,20 4-190</inkml:trace>
  <inkml:trace contextRef="#ctx0" brushRef="#br0" timeOffset="1">631 54 144,'0'0'9076,"0"0"-6258,0 0-2226,0 0-144,-15 151 336,0-92-383,8-5-337,7-11-48,0-9-16,0-14-545,0-11-5233,10-9 351,-5 0 3634,2-4 1105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16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0 12870,'0'0'1697,"0"0"-897,0 0-336,0 0-288,0 0-176,0 0-272,0 0-336,-17 23-6707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17.2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0 9572,'0'0'2466,"0"0"-1226,0 0-805,0 0-35,0 0 150,-6 24-348,1-5-190,-7 26 13,-2 0 0,-11 22-25,22-59 10,-8 17-13,1 1 0,0 4 3,8-22 36,0 1-1,1-1 0,0 0 1,0 1-1,0-1 1,1 0-1,1 1 0,-1-1 1,2 3-36,-1-8 21,0 0 1,1-1 0,-1 1 0,1 0-1,-1 0 1,1-1 0,0 1 0,0-1-1,0 0 1,1 0 0,-1 0 0,1 0-1,-1 0 1,1 0 0,-1 0 0,1-1-1,0 1 1,0-1 0,0 0-1,0 0 1,1 0-22,13 5 84,-1-1-1,1-1 1,5 0-84,24 2 51,-1-1 0,1-3 1,0-2-1,15-3-51,-54 2-83,0 0-1,0 0 1,-1 0-1,1-1 1,2 0 83,-8 1-222,1 1 1,-1 0 0,1-1 0,-1 0 0,1 1 0,-1-1 0,1 0 0,-1 0 0,0 0 0,0 0 0,1 0 0,-1 0 0,0 0 0,0 0 0,0 0 0,0-1-1,0 1 1,0 0 0,-1-1 0,1 1 0,0-1 0,-1 1 0,1-1 0,-1 1 0,1-1 221,-1-9-6696</inkml:trace>
  <inkml:trace contextRef="#ctx0" brushRef="#br0" timeOffset="1">357 258 10581,'0'0'2305,"0"0"-1105,0 0 193,0 0-64,-40 171-497,33-103-592,4 4-176,-2 5 0,-2-3-64,2-4-16,2-54-1488,1-7-3779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31.8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21 8180,'0'0'1827,"0"0"-149,0 0-656,-21-4-264,-68-9-118,85 12-543,0 0 0,0 0 0,0 1 0,-1-1 0,1 1 0,0 0 0,0 0 0,0 1 0,-1-1 0,1 1 0,0 0 0,0 0 0,0 0 0,-3 2-97,5-1 27,0 0-1,0 1 1,1-1 0,-1 0 0,1 1-1,-1-1 1,1 1 0,0-1-1,0 1 1,0 0 0,0 0-1,0-1 1,0 1 0,1 0-1,-1 2-26,-4 28 16,0-1-1,2 1 1,2 1 0,1-1-1,1 0 1,4 17-16,-2-37-10,0 0 0,1-1 0,0 1-1,1-1 1,0 0 0,1 0 0,0-1 0,1 0 0,1 0 0,-1 0 0,2-1 0,-1 0 0,1-1 0,1 0 0,0 0 0,0-1 0,1 0 0,0-1 0,0 0 0,0-1 0,1 0 10,-7-3-12,0-1 1,0 0-1,0 0 1,0 0-1,0-1 1,0 0-1,0 0 0,0 0 1,1-1-1,-1 1 1,0-1-1,1 0 1,-1-1-1,0 0 0,0 1 1,1-2-1,-1 1 1,0 0-1,0-1 1,0 0-1,-1 0 1,1-1-1,0 1 0,-1-1 1,1 0-1,-1 0 1,0-1-1,0 1 1,0-1-1,2-4 12,6-7 14,-2-1 0,0 0 0,0-1 0,-2 0 0,0-1 0,-1 1 0,-1-1 0,-1-1 0,0 1 0,-1-1 0,-1 0 0,-1 0 0,-1 0 0,-1 0 0,0 0 0,-1-1-14,0 13 21,0 0-1,0 0 1,0 1-1,-1-1 1,0 1-1,-1-1 1,1 1 0,-1 0-1,0 0 1,-1 0-1,0 0 1,1 1-1,-2-1 1,1 1-1,-1 0 1,-1-1-21,-2-1 151,0 0 0,0 0 0,-1 1 0,0 0 1,-1 1-1,1 0 0,-1 0 0,0 1 0,-10-3-151,19 6 3,0 1 0,0 0 1,0-1-1,0 1 0,0 0 1,0-1-1,0 1 0,0 0 0,0 0 1,0 0-1,0 0 0,0 0 0,0 0 1,0 0-1,0 0 0,0 0 1,0 0-1,0 1 0,0-1 0,0 0 1,0 1-1,0 0-3,1-1-52,-1 1 0,1 0 0,0-1 0,0 1 0,0 0 1,0-1-1,0 1 0,0 0 0,0-1 0,0 1 0,0 0 0,0 0 0,1-1 0,-1 1 0,0 0 0,0-1 1,1 1-1,-1-1 0,0 1 0,1 0 0,-1-1 0,1 1 0,-1 0 52,5 6-1006,0 0-1,1-1 0,0 0 1,0 1-1,1-1 1007,19 15-7795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32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1 13142,'0'0'1441,"0"0"-593,0 0-48,0 0-479,0 0-257,0 0-64,-112 29-545,112-29-2496,10 0-1745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32.6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0 436 12518,'0'0'189,"23"-19"-192,-6 5 0,18-13 19,-2-2 1,0-1-1,17-23-16,-2-3 70,-2 0-853,3 3-1,31-25 784,-78 76-29,0 0-1,0 0 1,0 0 0,0 1 0,0-1 0,0 1 0,0-1 0,1 1 0,-1 0-1,0 0 1,1 0 0,-1 0 0,1 0 0,-1 1 29,-1 0 1,-1 0 0,0 0 0,1 0 0,-1 0 0,0 0 1,1 0-1,-1 0 0,0 0 0,0 0 0,1 0 0,-1 0 0,0 0 0,0 0 0,1 1 0,-1-1 0,0 0 1,0 0-1,1 0 0,-1 0 0,0 1 0,0-1 0,1 0 0,-1 0 0,0 1 0,0-1 0,0 0 1,0 0-1,0 1 0,1-1 0,-1 0 0,0 0 0,0 1 0,0-1 0,0 0 0,0 1 0,0-1 1,0 0-1,0 0 0,0 1 0,0-1 0,0 0 0,0 1 0,0-1 0,0 0 0,0 0 0,0 1 0,-1-1 1,1 0-1,0 1 0,0-1-1,0 3 52,-10 507 3736,11-485-3760,-1-3-619,-2-3-3205,0-11-6553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36.9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287 17 8484,'0'0'1505,"0"0"-286,0 0-360,-25-3 69,-82-9-258,104 11-619,-1 1-1,-1-1 1,1 1-1,0 0 1,0 0 0,0 1-1,0-1 1,0 1 0,0 0-1,1 0 1,-1 0 0,0 0-1,0 1 1,0 0-1,1-1 1,-1 1 0,1 1-1,0-1 1,-1 0 0,1 1-1,0 0 1,0-1 0,0 3-51,-2 2 40,0 1 0,1-1 1,0 1-1,1 0 1,0 1-1,0-1 1,1 0-1,-1 5-40,-2 5 62,-3 13-30,1 1 1,1 0-1,2 0 1,1 0-1,2 0 0,1 0 1,2 17-33,-1-43-3,0 0 0,0-1 0,1 1 0,-1-1 0,1 1 0,0-1 0,0 1 0,1-1 0,0 0 0,0 0 0,0 0 0,1-1 0,-1 1 0,1-1 0,0 0 0,0 0 0,1 0 0,-1 0-1,1-1 1,0 0 0,0 0 0,0 0 0,0 0 0,0-1 0,4 1 3,7 2-20,1 0-1,0-1 0,0 0 0,0-2 0,0 0 0,1-1 0,16-1 21,-26-1 0,-1 0 0,1 0-1,-1 0 1,0-1-1,1 0 1,-1-1 0,0 1-1,0-1 1,0-1-1,-1 1 1,1-1 0,-1 0-1,0-1 1,0 0-1,0 0 1,-1 0 0,1 0-1,-1-1 1,0 0-1,-1 0 1,0 0 0,0-1-1,0 1 1,-1-1-1,1-2 1,4-9 20,-1-1-1,-1 0 0,0 0 0,-1-1 0,-2 0 0,0 1 1,-1-1-1,0 0 0,-2-2-19,0 16 16,0 0 1,-1 0-1,0 0 0,0 0 0,0 0 1,-1 0-1,1 0 0,-2-1-16,2 5 13,0 0 0,0-1 0,0 1 1,-1 0-1,1 0 0,-1 0 0,1 0 0,-1 1 0,1-1 0,-1 0 0,0 1 1,0-1-1,0 1 0,0-1 0,0 1 0,0 0 0,-1 0 0,1 0 0,0 0 0,0 0 1,-1 1-14,2 0-275,1 1 1,-1 0-1,1 0 1,-1 0-1,1 0 1,0-1 0,-1 1-1,1 0 1,0 0-1,0 0 1,-1 0 0,1 0-1,0 0 1,0 0-1,0 0 1,0 0-1,1 0 1,-1-1 0,0 1-1,0 0 275,0 2-1325,0 23-6081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37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13206,'0'0'1281,"0"0"-385,0 0-448,0 0-448,0 0-208,0 0-6131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39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0 190 10069,'0'0'816,"0"0"-816,0 0-336,0 0 336,136-16 176,-61 9 32,3-4-128,-3 0 0,-8-5 16,-6-4-80,-14-3 80,-7-4-64,-15-7-32,-25 21-3810,0 2-704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40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1 3602,'0'0'2857,"0"0"-1632,-16 21-657,16-21-568,-25 32 504,-15 28-504,37-55 74,0 0 0,1 0 0,0 1 0,0-1 0,0 1-1,0-1 1,1 1 0,0 0 0,0 0 0,1 0 0,0-1 0,0 1 0,0 0 0,0 0 0,1 0-74,1 17 329,-2-12-243,1 0 0,1 0 0,0 0 0,0 0 0,1 0 0,0 0 0,1-1 0,1 0 0,-1 1 0,4 2-86,12 20 99,1-1-1,11 12-98,8 11 152,-40-55-90,1 1 0,0-1 1,-1 1-1,1 0 0,-1-1 1,1 1-1,-1 0 0,1-1 1,-1 1-1,0 0 0,1 0 1,-1-1-1,0 1 1,0 0-1,1 0 0,-1 0 1,0-1-1,0 1 0,0 0 1,0 0-1,0 0 0,0 0 1,0-1-1,0 1 0,0 0 1,-1 0-1,1 0 1,0-1-1,0 1 0,-1 0 1,1 0-1,-1-1 0,1 1 1,0 0-1,-1 0 0,1-1 1,-1 1-1,0-1 0,1 1 1,-1 0-1,0-1 1,1 1-1,-1-1 0,0 0 1,1 1-1,-1-1 0,0 0 1,0 1-1,1-1 0,-1 0 1,0 0-1,0 1 0,0-1 1,0 0-1,1 0-62,-9 1 8,0 1 0,-1-2-1,1 1 1,0-1 0,-1-1-8,0 1 173,4 0-141,-1 0 0,1 0 0,-1-1 0,1 0 0,-1 0 0,1 0 0,0-1 0,-5-1-32,9 2-199,0-1 1,0 1 0,1 0 0,-1 0 0,0-1-1,0 1 1,1-1 0,-1 1 0,1-1 0,0 0 0,-1 0-1,1 0 1,0 1 0,0-1 0,0 0 0,0 0-1,0-1 1,0 1 0,1 0 0,-1 0 0,1 0-1,0 0 1,-1-1 0,1 1 0,0 0 0,0 0 0,1-1 198,-1-13-3978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40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1 132 4338,'0'0'6771,"0"0"-5069,0 0-1544,0 0 52,0 0 396,0 0-155,29-3 37,96-9-141,-96 9-301,0-1-1,0-1 1,-1-2-1,1-1 1,-2-1 0,1-1-1,-1-2 1,-1-1-1,0 0 1,17-14-46,-29 22-3065,-14 5-3042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4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43 176,'0'0'1121,"0"0"6690,0 0-7811,0 0-1120,-143-43-1794,111 50-511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50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263 457 96,'0'0'430,"-15"27"108,2 2-78,4-10 17,0-1 0,-1 0 0,-1 0-1,-1-1 1,0 0 0,-2-1 0,1 0-1,-9 5-476,0-1 3323,-1 0-1,0-2 1,-20 10-3323,43-28 39,0 1 1,0-1 0,0 0 0,-1 0 0,1 1-1,0-1 1,0 0 0,-1 0 0,1 0 0,0 1-1,-1-1 1,1 0 0,0 0 0,-1 0 0,1 0-1,0 0 1,-1 1 0,1-1 0,0 0-1,-1 0 1,1 0 0,0 0 0,-1 0 0,1 0-1,0 0 1,-1 0 0,1 0 0,0-1 0,-1 1-1,1 0 1,0 0 0,-1 0 0,1 0 0,0 0-1,-1-1 1,1 1 0,0 0-40,3-18 38,21-39-42,2 1 1,19-28 3,-5 11 25,-4 3 15,64-116 75,-81 154-90,2 0 1,2 2-1,0 0 0,12-9-25,-30 34-6,-1 0-1,1 1 1,-1-1-1,1 1 0,1 1 1,-1-1-1,0 1 1,1-1-1,0 2 0,0-1 1,-1 1-1,2 0 1,-1 0-1,0 0 0,0 1 1,1 0-1,-1 0 0,0 1 1,1-1-1,-1 2 1,1-1-1,-1 1 0,1 0 7,-4-1 4,1 1-1,-1 0 0,0 1 0,1-1 0,-1 0 0,0 1 1,0 0-1,0 0 0,0 0 0,0 0 0,0 0 0,-1 1 1,1-1-1,-1 1 0,0-1 0,1 1 0,-1 0 0,-1 0 0,2 1-3,5 11 45,-1-1-1,-1 1 1,4 13-45,-5-15 28,19 62-1,-3 1-1,-4 1 1,-3 0 0,-4 1-1,-2 1-26,-5 64-2422,-3-139 2283,1 3-403,-2 0 1,1 0-1,-1 0 1,0 0 0,-1 2 541,2-7-195,-1 0 1,1 0 0,-1-1 0,0 1 0,0 0 0,0-1 0,0 1-1,0 0 1,0-1 0,0 0 0,0 1 0,-1-1 0,1 0 0,0 1-1,-1-1 1,1 0 0,-1 0 0,0 0 0,1 0 0,-1 0 0,-1 0 194,-3 1-242,0-1 1,0 1-1,0-1 1,0 0-1,-1-1 1,1 1 0,0-1-1,0 0 1,-1-1-1,1 0 1,0 0 0,0 0-1,0-1 1,0 1-1,0-2 1,0 1-1,0-1 1,1 1 0,-1-1-1,1-1 1,-2 0 241,-13-12-307,0 0 0,0-1 0,2-1 0,-10-12 307,21 23-116,-48-57 141,21 23 853,-14-9-878,36 38 3127,-1 1 0,0 0 1,-9-4-3128,18 10 1289,7 4-1474,-1 1 268,41-3-62,0 1 0,37 4-21,-9-1-781,-9 0-2094,-25 1-726,-1-2 0,37-6 3601,-20-7-1566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50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6643,'0'0'915,"0"0"246,0 0 1032,12 30-483,1 2-1409,6 14 47,-2 0 1,10 46-349,-27-91 2,10 37 118,12 31-120,-18-59 7,0 0 0,1 0-1,0 0 1,1 0 0,0-1-1,0 0 1,1-1 0,8 9-7,-13-15-8,0 0 1,0 0 0,0-1 0,0 1 0,0 0 0,1-1 0,-1 1-1,1-1 1,-1 0 0,1 1 0,0-1 0,-1-1 0,1 1-1,0 0 1,0-1 0,-1 1 0,1-1 0,0 0 0,0 0-1,0 0 1,0 0 0,-1 0 0,1-1 0,0 1 0,0-1-1,0 0 1,-1 0 0,1 0 0,-1 0 0,1 0 0,-1-1 0,1 1-1,-1-1 1,0 0 0,1 0 0,-1 1 0,0-1 0,0-1 7,11-19 1,-1 0 0,0-1 0,-2 0 0,-1-1 0,2-10-1,4-6 59,-1 0-2,-3 10-27,1-1 0,6-7-30,-18 37-34,0 1 0,0-1-1,1 0 1,-1 0 0,0 0 0,1 0 0,-1 1 0,1-1-1,-1 0 1,1 1 0,0-1 0,-1 0 0,1 1 0,0-1 0,-1 1-1,1-1 1,0 1 0,-1-1 0,1 1 0,0-1 0,0 1-1,0 0 1,0-1 0,-1 1 0,1 0 0,0 0 0,0 0-1,0 0 1,0 0 0,0 0 0,0 0 0,-1 0 0,2 0 34,-1 0-319,0 1 1,0 0 0,-1-1-1,1 1 1,0 0 0,0-1-1,0 1 1,-1 0 0,1 0 0,0 0-1,-1 0 1,1 0 0,-1-1-1,1 1 1,-1 0 0,1 0-1,-1 0 1,0 1 0,0-1-1,1 0 1,-1 0 0,0 0 0,0 0-1,0 0 319,2 21-3817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51.3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11093,'0'0'64,"0"0"-64,0 0-80,0 0 80,0 0 0,0 0-80,78 16 0,-73-16 48,-3 0 32,-2 0 80,0 0-32,5 0-48,-2-2 0,-3 2-2609,0-5-3650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53.6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1 8996,'0'0'1945,"0"0"-518,0 0-509,0 0-118,0 0-85,-21 6-162,-5 1-416,1 2 0,-12 6-137,32-13 15,0 1 0,0 0 0,0 1 0,0-1 0,1 1 0,0 0 0,0 0 0,0 0 0,0 0-1,1 1 1,-1 0 0,0 2-15,-2 5 18,0-1-1,1 1 0,0 0 0,1 3-17,0-5 11,2-2-20,0 0 0,0 0 0,0 0 0,1 0-1,0 0 1,0 0 0,1 1 0,0-1 0,1 4 9,0-11-13,0-1 1,0 1-1,0-1 1,-1 1 0,1-1-1,0 1 1,0-1-1,0 0 1,0 1-1,0-1 1,0 0 0,1 0-1,-1 0 1,0 0-1,0 0 1,0 0 0,0 0-1,0 0 1,0 0-1,0 0 1,1-1 12,0 1-44,2 0 32,0 0-1,1 0 0,-1-1 0,0 0 0,0 1 0,0-1 0,0-1 0,0 1 1,0-1-1,-1 1 0,1-1 0,0 0 0,-1-1 0,1 1 0,0-1 13,4-5-35,-1 1 0,1-1-1,-2 0 1,1-1-1,-1-1 36,18-21-35,-24 31 34,1-1 1,-1 1-1,0-1 1,0 1-1,0 0 1,1-1-1,-1 1 1,0 0-1,0 0 0,1-1 1,-1 1-1,0 0 1,1-1-1,-1 1 1,0 0-1,1 0 1,-1 0-1,0 0 0,1-1 1,-1 1-1,1 0 1,-1 0-1,0 0 1,1 0-1,-1 0 1,1 0-1,-1 0 1,0 0-1,1 0 0,-1 0 1,1 0-1,-1 0 1,0 0-1,1 0 1,-1 0-1,1 1 1,-1-1-1,0 0 1,1 0-1,-1 0 0,0 1 1,1-1-1,-1 0 1,0 0-1,1 1 1,-1-1-1,0 0 1,0 1-1,1-1 0,-1 0 1,0 1 0,9 21-4,0 19 103,-1 0 1,-2 0-1,-1 32-99,-2 131 106,-4-132-78,2-12-6,1-24 10,-3 0-1,-2 21-31,2-54 6,1 1-1,-1-1 0,0 0 1,1 1-1,-2-1 0,1 0 1,0 0-1,0 0 0,-1 0 1,0 0-1,0 0 0,0 0 1,0 0-6,0-1 2,1-1 0,0 0 0,-1 0 1,1 0-1,-1 0 0,0 0 0,1 0 1,-1 0-1,0-1 0,1 1 0,-1-1 1,0 1-1,0-1 0,1 0 0,-1 1 0,0-1 1,0 0-1,0 0 0,1 0 0,-1-1 1,0 1-1,0 0 0,0-1 0,0 1-2,0-1-5,0 0 0,0-1-1,0 1 1,0 0 0,0-1-1,1 1 1,-1-1 0,0 0 0,1 1-1,-1-1 1,1 0 0,0 0-1,0 0 1,-1 0 0,1 0 0,1 0-1,-1 0 1,0-1 0,0 1-1,1 0 1,-1 0 0,1-1 0,0 1-1,0 0 1,0-1 5,-2-5-33,-3-23-4,2 0 1,1 0 0,2-1 0,0 1-1,3-3 37,-1 17-2,0 1 0,1 0 0,1 0-1,1 0 1,0 0 0,1 1 0,1 0 0,1 0-1,0 0 1,2-2 2,4-4-178,0 1 1,2 0-1,0 1 0,1 1 1,1 1-1,3-2 178,-20 17-460,1 1-1,-1 0 1,1-1 0,0 1-1,0 0 1,0 0 0,0 0-1,0 0 1,0 0 0,0 0-1,1 1 461,12-1-9204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54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 2033,'0'0'9583,"0"0"-7262,0 0-2081,24 27-88,-24-27-152,47 56 139,4 9-139,-45-56 11,0 0-1,-1 0 1,0 0 0,0 1-1,-1-1 1,-1 1-1,1 0 1,-2 0 0,1 0-1,-1 1 1,-1 2-11,4 15 38,-1-6-12,-3-13-22,1 0 0,0 0 0,0 0 0,1 0-1,0-1 1,0 1 0,5 7-4,-8-16-3,1 0 1,-1 1-1,0-1 0,0 0 1,1 1-1,-1-1 0,0 0 0,0 0 1,1 1-1,-1-1 0,0 0 1,1 0-1,-1 1 0,0-1 0,1 0 1,-1 0-1,1 0 0,-1 0 1,0 1-1,1-1 0,-1 0 0,0 0 1,1 0-1,-1 0 0,1 0 1,-1 0-1,1 0 0,-1 0 0,0 0 1,1-1-1,-1 1 0,0 0 1,1 0-1,-1 0 0,1 0 0,-1 0 1,0-1-1,1 1 0,-1 0 1,0 0-1,1-1 0,-1 1 0,0 0 1,0 0-1,1-1 0,-1 1 1,0 0-1,0-1 0,1 1 1,-1 0-1,0-1 0,0 1 0,0-1 1,0 1-1,0 0 0,1-1 1,-1 1-1,0-1 0,0 1 0,0 0 1,0-1-1,0 1 3,22-113 98,-13 59 191,10-29-289,-15 67 24,1 0 0,1 0 0,1 1 0,0 0 0,0 1 0,2-1 0,3-3-24,-9 14 8,0 1 1,0 0 0,0 0-1,0 0 1,1 0-1,-1 0 1,1 1-1,-1 0 1,1-1-1,3 0-8,-5 2-79,1 0 1,-1 0-1,0 0 0,1 1 0,-1-1 0,0 1 0,1 0 0,-1-1 1,1 1-1,-1 0 0,1 0 0,-1 1 0,1-1 0,-1 0 1,0 1-1,1-1 0,-1 1 0,2 1 79,4 9-4749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54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0 214 9845,'0'0'2339,"0"0"-2013,0 0-393,24 3 104,76 11 1,-84-12-29,-1-1 1,0 0 0,0-1 0,0 0-1,1-1 1,-1-1 0,9-2-10,-20 3-10,1-1 1,-1 0 0,0 0-1,0 0 1,0 0-1,0 0 1,0-1 0,0 0-1,0 0 1,-1 0-1,0 0 1,1 0 0,-1-1-1,0 1 1,-1-1-1,1 0 1,-1 0 0,1 0-1,-1 0 1,0-1-1,-1 1 1,1-2 9,1-4-15,-1 1 0,-1-1 0,0 0 0,0 0 0,-1 0 0,0 0 0,-1-9 15,1 18 4,-1-2 15,1 0 0,-1 0 0,0 1 0,0-1 1,0 0-1,0 1 0,0-1 0,0 0 0,-1 1 1,1 0-1,-1-1 0,0 1 0,0 0 1,0 0-1,0 0 0,0 0 0,0 0 0,-1 0 1,1 1-1,0-1 0,-1 1 0,1 0 0,-3-1-19,1 0 83,-1 0 0,0 0 0,1 0 0,-1 1-1,0 0 1,0 0 0,0 0 0,0 1 0,0 0-1,0 0 1,1 0 0,-1 0 0,-3 1-83,7 0 30,0 0 1,0 0-1,0 0 1,0 0 0,0 0-1,1 0 1,-1 0-1,0 0 1,0 0-1,1 0 1,-1 0 0,1 0-1,-1 1 1,1-1-1,-1 0 1,1 0-1,0 1 1,-1-1 0,1 0-1,0 1 1,0-1-1,0 0 1,0 1-1,0-1 1,1 0 0,-1 1-31,0 4 72,-2 21-36,2-1 1,0 1 0,5 25-37,-3-38 2,1 0 0,1 0 1,0 0-1,1-1 0,0 0 0,1 0 1,0 0-1,3 3-2,0-1 146,1 0 0,1-1 1,12 14-147,-18-23-328,1 0 0,-1-1-1,1 1 1,-1-1 0,4 1 328,-6-3-759,0 0 0,1-1 0,-1 0-1,0 1 1,1-1 0,-1-1 0,0 1 0,1 0 0,-1-1-1,4 1 760,-4-1-5565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55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55 8804,'0'0'1822,"0"0"-1331,0 0-203,0 0 150,0 0-105,7 1-7,-5-1-277,0 1 1,0 0 0,0-1-1,0 1 1,0 0-1,0 0 1,0 0 0,0 0-1,0 0 1,-1 1 0,1-1-1,0 0 1,-1 1 0,1-1-1,-1 1 1,1 1-50,17 37 839,-15-30-813,-3-7-30,0 1 0,1-1 1,-1 0-1,1 1 0,0-1 0,0 0 0,0 0 0,0 0 1,0-1-1,1 1 0,-1 0 0,1-1 0,0 0 0,0 1 0,0-1 1,0 0-1,0-1 0,0 1 0,0-1 0,1 1 0,-1-1 1,0 0-1,1 0 0,0 0 0,-1-1 0,1 1 0,-1-1 0,1 0 1,0 0-1,-1 0 0,1 0 0,-1-1 0,1 1 0,3-2 4,-4 1-6,1 0-1,-1 0 0,0-1 1,1 1-1,-1-1 0,0 0 1,0 0-1,0 0 0,0 0 0,0-1 1,-1 1-1,1-1 0,-1 1 1,1-1-1,-1 0 0,0 0 1,0 0-1,0-1 7,22-24 64,-24 27-63,1 1 1,-1 0-1,1 0 0,-1-1 0,1 1 0,-1 0 0,1 0 0,-1 0 0,1 0 0,-1 0 0,1 0 0,-1 0 1,1 0-1,-1 0 0,1 0 0,-1 0 0,1 0 0,-1 0 0,1 0 0,-1 0 0,1 0 0,-1 0 0,1 1 0,-1-1 1,1 0-1,-1 0 0,1 1 0,-1-1 0,0 0 0,1 1 0,-1-1 0,0 0 0,1 1 0,-1-1 0,0 1 0,1-1 1,-1 1-2,12 16-1,-11-16 9,2 4-13,0-1-1,0 0 0,0 0 0,0 0 0,1-1 1,-1 1-1,1-1 0,0 0 0,0 0 0,0 0 1,0 0-1,1-1 0,-1 0 0,1 0 0,0 0 1,-1 0-1,1-1 0,0 0 0,0 0 1,0 0-1,0 0 0,0-1 0,0 0 0,0 0 1,0 0-1,0-1 0,0 1 0,0-1 0,0-1 6,-2 2-9,0-1 0,0 0 0,-1 0 0,1 0 1,-1-1-1,1 1 0,-1-1 0,1 1 0,-1-1 0,0 0 0,0 0 0,1 0 0,-2 0 0,2 0 9,24-36-80,-16 21 69,-1 2-111,0 0-724,1-1 0,1 2 1,1-1 845,-10 11-278,1 1 0,-1 0 0,1 0 0,0 0 0,0 0 0,0 1 1,0-1-1,0 1 0,1 0 0,-1 0 0,0 1 0,1-1 0,0 1 1,-1 0 277,5 0-4832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55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70 1937,'0'0'2478,"0"0"468,0 0 463,0 0-1056,0 0-1240,-6-7-395,4 4-641,0 0-33,1 1 0,-1 0 0,0 0 0,0 0 0,0 0 0,0 0 0,0 0 0,0 0 0,0 1 0,-1-1-1,1 1 1,0-1 0,-1 1 0,1 0 0,-1 0 0,0 0 0,1 1 0,-1-1 0,0 1 0,0-1 0,-1 1-44,-3 0 78,1 0-1,0 0 1,0 0-1,-1 1 1,1 0 0,0 0-1,-5 3-77,8-3 7,1 0-1,0 1 1,-1-1-1,1 1 1,0 0-1,0 0 1,0-1-1,0 1 1,0 1-1,0-1 1,1 0-1,-1 0 1,1 1-1,0-1 1,-1 1-1,1-1 1,0 1-1,1-1 1,-1 1-7,-2 8 3,0-1 0,1 1 0,0 0 0,1 0 0,0 0 0,1 0-1,0 0 1,1 0 0,0 0 0,2 6-3,-2-15-17,0 0 1,0 0-1,0 0 0,1 0 0,-1 0 0,0 0 0,1-1 1,0 1-1,-1-1 0,1 1 0,0-1 0,0 0 1,0 1-1,-1-1 0,1 0 0,0 0 0,1 0 0,-1-1 1,0 1-1,0 0 0,0-1 0,0 0 0,1 1 0,-1-1 1,0 0-1,0 0 0,1 0 0,-1 0 17,2 0-94,1 0-1,-1 0 1,0-1-1,0 1 1,0-1-1,0 0 1,0 0-1,0 0 0,0-1 1,0 1-1,0-1 1,-1 0-1,1 0 1,0-1-1,1 0 95,3-7-310,0 1-1,0-1 1,-1 0 0,-1-1-1,0 1 1,1-4 310,32-75-1155,-23 51 952,-9 26 200,-4 12-18,-4 23-65,0-5-6,3 14 49,0-1 1,3 1 0,0-1 0,2 1 0,2 3 42,-8-34-15,-1 1 1,1 0 0,0 0 0,0 0-1,0-1 1,0 1 0,0-1-1,0 1 1,0 0 0,0-1-1,1 0 1,-1 1 0,0-1 0,1 0-1,0 0 1,-1 0 0,1 0-1,-1 0 1,1 0 0,0 0-1,0 0 1,0-1 0,-1 1-1,1-1 1,0 1 0,0-1 0,0 0-1,0 0 1,0 0 0,0 0 14,2 0-27,-1 0 1,0-1-1,1 1 0,-1-1 1,0 0-1,0 0 1,0 0-1,0 0 1,0-1-1,0 1 1,0-1-1,0 0 1,0 0-1,-1 0 1,1 0-1,0-1 27,11-14-2,-13 15 7,1-1 0,0 0 0,0 0 0,0 1 0,0-1 0,0 1 0,1 0 0,-1-1 0,1 1 0,0 0 0,-1 0 0,1 1 0,0-1 0,0 1 0,0-1 0,0 1 0,0 0 0,0 0 0,2 0-5,11 38 451,-14-36-470,1 0-1,0 0 0,0 0 0,0-1 1,0 1-1,0-1 0,0 0 1,0 0-1,0 0 0,0 0 0,0-1 1,0 1-1,0-1 0,0 1 1,0-1-1,0 0 0,0 0 0,1-1 20,2-3-7,0 0-1,0-1 1,0 0-1,0 1 1,-1-2-1,0 1 1,0-1-1,-1 1 0,1-3 8,1-1 23,0 1 0,1 0 0,1 0 0,4-5-23,-9 11-3,0 1-1,0-1 1,1 1 0,-1 0 0,0 0 0,1 0 0,-1 0-1,1 1 1,0 0 0,0-1 0,-1 1 0,1 0 0,0 1 0,0-1-1,3 1 4,32-1-1040,-21 1-3255,-10 0-105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5:55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82 601 1825,'0'0'1817,"0"0"-14,0 0 86,0 0 173,0 0 110,6-9-995,16-30-865,-21 38-307,-1 0 1,0 1-1,1-1 1,-1 0-1,0 0 1,1 0-1,-1 0 1,0 0-1,0 0 1,0 0-1,0 0 1,0 1-1,0-1 1,0 0-1,0 0 1,0 0-1,-1 0 1,1 0-1,0 0 1,0 0-1,-1 0 1,1 1-1,-1-1 1,1 0-1,-1 0 1,1 0-1,-1 1 1,1-1-1,-1 0 1,0 1-1,1-1 1,-1 1-1,0-1 1,0 0-1,1 1 1,-1 0 0,0-1-1,0 1 1,0-1-1,0 1 1,1 0-1,-1 0 1,0-1-1,0 1 1,0 0-6,-6-1 45,1 0 1,-1 0-1,1 0 1,-1 1-1,-3 0-45,7 0 32,1 0-28,0 0 1,0 0 0,0 0-1,0 0 1,0 0 0,0 0-1,0 1 1,0-1-1,1 1 1,-1-1 0,0 1-1,0 0 1,1-1 0,-1 1-1,0 0 1,1 0 0,-1 0-1,1 0 1,-2 2-5,2-1-1,-1 1 0,1-1 0,0 1-1,0 0 1,0-1 0,1 1 0,-1 0 0,1 0 0,-1 0 0,1 0-1,0 0 1,0 2 1,-1 5-11,1 0 0,0-1 1,1 1-1,0 0 0,0-1 0,1 1 0,2 6 11,-3-12-14,1 0-1,0 0 1,0-1 0,0 1-1,1-1 1,-1 1 0,1-1 0,0 0-1,0 0 1,0 0 0,0 0-1,0-1 1,1 1 0,-1-1 0,1 0-1,0 0 1,-1 0 0,4 1 14,0 0-309,0-1 0,-1 0 1,1 0-1,0 0 0,1-1 1,-1 0-1,0 0 0,0-1 0,5 0 309,-8-1-176,0 1 0,0 0 0,0-1 0,0 0 0,0 0 0,0 0 0,0-1 0,-1 1 0,1-1 0,-1 0 0,1 0 0,-1 0 0,0-1 0,1 1 0,-1-1 0,0 1 0,-1-1 0,1-1 176,6-8-326,0-2 0,-1 1-1,0-1 1,-2-1 0,1 1-1,-2-1 1,0 0 0,0-1 326,9-43-176,3-28 176,-12 58-47,11-58 175,16-88 920,-7 54 3602,-25 119-2782,0 29 45,-12 325 1222,5-196-2647,9 60-488,2-180-691,2-17-2727,-4-15-3297,-2-4 1033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09.7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1 9444,'0'0'1086,"0"0"-536,0 0 199,0 0 511,0 0-385,0 0-390,0 0-167,0 0 45,-3 26-265,-5 21-82,-3 21 3,2 6-19,9-67-4,-2 12-14,1 0 0,0 0 0,2 1 18,-1-16-10,0 0 1,1 0-1,-1 0 1,1 0-1,0 0 1,0 0-1,0 0 0,1 0 1,0-1-1,-1 1 1,1-1-1,0 1 1,1-1-1,-1 0 1,1 0-1,1 3 10,7 2-11,0-1 0,0 0 0,0 0 1,1-1-1,-1-1 0,2 0 0,-1-1 0,0 0 0,1 0 0,9 0 11,11 1-461,1-1 1,0-1-1,16-3 461,-45 1-372,0-1 1,0 0-1,0 0 1,0 0-1,0-1 1,0 1-1,0-1 0,0 0 1,-1-1-1,1 1 1,0-1-1,-1 0 1,1 0-1,-1-1 1,3-1 371,-6 3-348,-1 0 0,1 0 1,0 0-1,0 0 0,-1-1 1,1 1-1,-1 0 0,1 0 1,-1 0-1,1-1 0,-1 1 1,0 0-1,0-1 0,1 1 1,-1-1 347,0 2-20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5.1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0 7427,'0'0'2084,"0"0"-718,0 0-488,0 0-57,0 0-276,-3 21-399,0 1-130,-1 1-4,1 1 1,1 0 0,0-1 0,3 20-13,0-35 2,0 1 0,0-1 0,1 0 0,0 0 0,0 1 0,1-1 0,0-1 0,1 1 0,-1 0 0,2-1 0,-1 0 0,1 0 0,0 0 0,2 1-2,-4-4-12,1 0 1,0-1-1,0 0 0,0 0 0,0 0 1,0 0-1,1-1 0,-1 1 0,1-1 1,0-1-1,0 1 0,-1 0 1,1-1-1,0 0 0,0 0 0,0-1 1,1 1-1,-1-1 0,0 0 1,0-1-1,0 1 0,0-1 0,0 0 1,1 0 11,-1-1-35,-1 1-1,1-1 1,0 0 0,-1 0 0,1-1 0,-1 1 0,0-1 0,1 0 0,-1 0-1,-1-1 1,1 1 0,3-4 35,5-8-368,0-1 0,9-15 368,9-13-136,-29 43 336,-1 23 461,0 139-42,0-152-618,0-1 0,1 0 0,0 0 0,0 0 0,1 0 0,0-1 0,0 1 0,3 3-1,-3-6-341,0-1 1,0 0-1,1 1 0,-1-1 0,1-1 0,0 1 0,1 0 0,-1-1 1,1 1-1,-1-1 0,1 0 0,0 0 0,2 0 341,-5-2-547,0 0-1,0-1 1,0 1 0,0-1-1,1 1 1,-1-1 0,0 1-1,1-1 1,-1 0 0,0 0-1,1 0 1,-1 0 0,1 0 547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10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0 7395,'0'0'2145,"0"0"-1664,0 0-209,-45 140 640,30-81-95,5-3-465,0 3-256,5-7-32,5-5-32,0-2-32,0-4-1169,7-37-2384,1-4-4291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10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1 272 11013,'0'0'192,"0"0"-131,24-4-39,76-11 5,-90 14-21,0-1 1,-1 0 0,1-1 0,-1 0-1,1-1 1,-1 0 0,0 0 0,0-1 0,-1 0-1,1 0 1,-1-1 0,0 0 0,-1 0 0,1-1-1,-1 0 1,-1-1 0,6-6-7,-6 3 79,0 1 1,-1-1 0,0 0-1,0 0 1,-1-1-1,-1 1 1,0-1-1,-1 0 1,0 0-1,0 0 1,-2 0-1,1-11-79,-16 23 422,13 0-403,-1 0-1,1 1 1,-1-1 0,1 1 0,0 0-1,-1 0 1,1-1 0,0 2 0,-1-1-1,1 0 1,0 0 0,0 1 0,0-1-1,0 1 1,0 0 0,0-1-1,0 2-18,-29 38 97,21-26-72,-19 25 62,2 1 0,-11 27-87,31-54-136,0 1 1,1 1-1,0-1 1,2 1-1,0 0 1,0 1-1,2-1 1,0 0-1,1 12 136,0-6-876,0-16 497,0 0 1,1-1 0,0 1-1,0 0 1,1 0-1,0 0 1,0 0 0,0 0-1,1 2 379,-2-8-99,1 0 0,-1 0 0,0 1 0,0-1 0,1 0 0,-1 0 0,0 1 0,0-1 0,1 0 0,-1 0 0,0 0 0,1 1 0,-1-1 0,0 0 0,1 0 0,-1 0 0,0 0 0,1 0 0,-1 0 0,0 0 0,1 0 0,-1 0 0,0 0 0,1 0 0,-1 0 0,1 0 99,7 0-3423</inkml:trace>
  <inkml:trace contextRef="#ctx0" brushRef="#br0" timeOffset="1">224 348 5154,'0'0'1201,"0"0"47,0 0-271,0 0-65,0 0 177,0 0-657,-118 84-16,118-57-304,0 4-80,18 5 0,27 3-32,10-1 0,-28-27-160,-4 1-5875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35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9 194 6147,'0'0'1849,"0"0"-924,-2-21-479,-1 4-373,1 0-1,1 0 1,1 0 0,0-3-73,0 18 17,1-1-1,0 0 1,-1 1 0,1-1 0,0 1 0,0-1-1,0 1 1,1-1 0,-1 1 0,1-1 0,-1 1-1,1 0 1,0 0 0,0 0 0,-1 0 0,2 0 0,1-1-17,1-1 34,2 0 1,-1 1 0,0 0-1,1 0 1,2-1-35,-3 2 13,3-1 12,0-1 1,0 2-1,0-1 1,0 1-1,0 0 0,1 1 1,-1 0-1,1 1 1,-1 0-1,1 0 0,-1 1 1,1 0-1,-1 1 0,0 0 1,0 1-1,0-1 1,0 2-1,0-1 0,0 1 1,-1 1-1,0 0 1,0 0-1,0 0 0,0 1 1,-1 0-1,0 0 1,1 3-26,2 2 47,-1 2 0,-1-1 1,0 2-1,0-1 1,-2 1-1,1 0 0,-2 0 1,0 0-1,1 6-47,-1 6 24,0 0 0,-1 1 0,-2-1 1,-1 25-25,-1-46-14,0-1 1,-1 0 0,1 0 0,-1 1 0,0-1 0,0 0 0,0 0 0,-1 0 0,1 0 0,-1 0 0,0-1 0,0 1 0,0 0 0,-1-1 0,0 0 0,1 1 0,-1-1 0,0 0 0,0 0 0,-1-1 0,1 1 0,0-1 0,-1 1 0,0-1 0,1 0-1,-1 0 14,-13 5 15,0-1 0,0-1 0,0 0 0,-1-1 0,-11 1-15,29-5-3,-1 1 0,1-1 0,-1 1 0,1-1 0,0 1 0,-1-1 0,1 1 0,-1-1 0,1 1 0,0-1 0,-1 1 0,1 0-1,0-1 1,0 1 0,0-1 0,-1 1 0,1 0 0,0-1 0,0 1 0,0 0 0,0-1 0,0 1 0,0 0 0,0 0 3,1 24-67,-1-16 69,6 68 0,-3-58 12,-1 1 1,-1 0 0,-1-1 0,0 1-1,-2 5-14,1-19 10,0-1 0,0 1 0,-1-1 0,0 0-1,0 0 1,0 0 0,0 0 0,-1 0 0,0 0 0,0 0-1,0-1 1,-1 0 0,1 0 0,-1 0 0,0 0-1,0 0 1,-1-1 0,1 1 0,-1-1 0,-3 2-10,5-4-8,-1 1 0,1-1 1,0 0-1,0 0 0,-1 0 0,1 0 1,0-1-1,-1 1 0,1-1 0,-3 0 8,3-2-1267,3-9-3041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35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1 372 9748,'27'0'361,"21"1"-284,20-3-77,-62 2 4,0-1 1,0 0-1,0 0 1,0-1-1,0 0 1,0 0-1,0 0 1,-1-1-1,1 1 0,-1-1 1,0-1-1,0 1 1,0-1-1,0 0 1,0 0-1,1-2-4,6-5 17,2 0-45,-1-1 0,0-1 0,-1 0 0,-1 0 0,0-1 0,-1-1 0,0 0 0,-1 0 0,-1-1 0,0 0 0,-2-1 0,1 1 0,-2-1 0,0-1 0,-1 1 0,-1-1 0,-1 1 0,0-16 28,-2 32 6,0 1 0,0-1-1,-1 1 1,1-1 0,0 1 0,-1-1 0,1 1 0,0-1 0,-1 1-1,1-1 1,-1 1 0,1-1 0,-1 1 0,1 0 0,-1-1 0,1 1-1,-1 0 1,1-1 0,-1 1 0,1 0 0,-1 0 0,0 0 0,1-1 0,-1 1-1,1 0 1,-1 0 0,0 0 0,1 0 0,-1 0 0,1 0 0,-1 0-1,0 0 1,1 0 0,-1 1 0,0-1-6,-24 4 392,20-2-348,1 0 0,-1 0 0,1 0-1,-1 1 1,1 0 0,0 0 0,0 0-1,0 1 1,0-1 0,1 1-1,0 0 1,0 0 0,0 0 0,0 0-44,-9 14 71,1 1 1,-6 14-72,14-25 37,-13 26-20,1 2 0,2 0 1,1 0-1,2 1 0,2 0 1,1 1-1,2 0 1,2 0-1,1 0 0,2 13-17,0-47-122,1-1 1,-1 1-1,1 0 0,-1 0 1,1 0-1,1 0 0,-1-1 0,1 3 122,-1-4-194,0-1 0,-1 0-1,1 0 1,0 0-1,0 0 1,-1 0-1,1 0 1,0 0 0,0 0-1,0 0 1,0 0-1,0 0 1,1-1-1,-1 1 1,0 0-1,0-1 1,0 1 0,1-1-1,-1 1 1,0-1-1,1 0 1,-1 1-1,0-1 1,1 0 0,0 0 194,8 0-3770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36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0 512,'0'0'5395,"0"0"-3683,0 0-751,-168 14 368,131 6 31,12-2-624,12-2-255,13 2 47,0 3-368,0 3-80,38 3 16,15-2-96,19-2 48,11-5-48,-48-16-720,-5 0-10245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40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114 209 7972,'0'0'1350,"-16"-20"330,-53-65-498,64 80-1066,1-1 0,0 0-1,1 1 1,0-2-1,0 1 1,0 0-116,0-21 521,4 15-388,-1 11-131,0 0 0,0 0 0,1 0 0,-1 0 0,1 0 0,-1 0 0,1 0 0,-1 0 0,1 1 0,0-1 0,-1 0 0,1 0 1,0 0-1,0 1 0,0-1 0,0 0 0,-1 1 0,1-1 0,0 1 0,0-1 0,0 1 0,0-1 0,0 1 0,0 0 0,1-1 1,-1 1-1,0 0 0,0 0 0,0 0 0,1 0-2,40-3 12,-36 3-12,1-1 0,8 1 9,0 0-1,0 0 0,12 3-8,-21-2 4,-1 1-1,0-1 1,1 1-1,-1 0 1,0 0-1,0 1 1,-1-1-1,1 1 1,0 0-1,-1 1 0,0-1 1,2 2-4,4 6 9,0 0 0,-1 1 0,-1 0 0,0 0 0,0 1 0,-1 0 0,-1 1 0,0-1 0,-1 1 0,0 0 0,-1 1 0,-1-1 0,0 1 0,-1-1 0,-1 1 0,0 0 0,-1 0 0,0 0 0,-1-1 0,-1 1 0,-1 0-9,2-9 2,-1-1 0,0 0 0,0 0 0,-1 0 0,1 0 0,-1 0 0,0-1-1,-1 1 1,1-1 0,-1 0 0,-4 4-2,2-2 5,1 1 0,-1 0 0,1 0-1,-2 3-4,6-7-7,0 0 0,0 0 0,0 0-1,1 0 1,-1 0 0,1 0 0,0-1-1,0 1 1,0 3 7,-2 13-20,-1-8 24,0-1 1,-1 0-1,0 0 1,0 0-1,-2-1 0,1 1 1,-1-1-1,0 0 1,-1-1-1,0 0 0,0 0 1,-1 0-1,0-1-4,-5 5 7,0-1 0,-1-1 0,0 0 0,0-1 1,-1-1-1,0 0 0,-13 4-7,26-11-116,0-1-1,1 1 1,-1 0 0,1-1 0,-1 1 0,0-1 0,1 0 0,-1 0 0,0 0 0,0 0 0,1 0-1,-1 0 1,0 0 0,1 0 0,-1 0 116,1-1-216,1 0 0,-1 1 0,1-1 1,0 1-1,-1-1 0,1 0 0,0 1 0,-1-1 0,1 0 0,0 1 0,0-1 1,-1 0-1,1 0 0,0 1 0,0-1 0,0 0 0,0 1 0,0-1 0,0 0 1,0 0-1,0 1 0,1-1 0,-1 0 0,0 0 0,0 1 0,1-1 0,-1 0 0,0 1 1,1-1-1,-1 0 0,0 1 0,1-1 0,-1 1 0,1-1 216,16-24-4842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41.2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1 363 192,'0'0'7654,"0"0"-5287,0 0-2215,25-8-195,4-1 45,-7 4 7,0-2 1,0-1-1,-1-1 1,0-1-1,-1 0 1,7-6-10,-11 6-228,-1-1 1,0 0 0,-1-1-1,0-1 1,-1 0 0,8-10 227,-15 15-94,0 0 1,-1 0 0,0 0-1,0-1 1,-1 0 0,0 0-1,-1 0 1,0 0 0,0-1 0,-1 1-1,0-1 1,-1 1 0,1-7 93,-2 6-36,-1-22 361,1 32-286,-1-1 1,1 0-1,0 0 0,-1 0 0,1 0 0,-1 0 0,1 1 0,-1-1 0,0 0 1,1 1-1,-1-1 0,0 0 0,1 1 0,-1-1 0,0 1 0,0-1 1,0 1-1,1-1 0,-1 1 0,0 0 0,0-1 0,0 1 0,0 0 1,0 0-1,0-1 0,0 1 0,0 0 0,0 0 0,0 0-39,-3 0 42,0 0 0,0 0 0,0 1 0,0-1 0,0 1 0,0 0 0,0 0 0,0 0 0,0 1 0,0-1 0,1 1 0,-1 0 0,1 0 0,-1 0 0,1 1 0,0-1 0,0 1 0,0 0 0,-1 1-42,-6 7 23,1 1 0,1 0 0,0 1 0,-5 10-23,8-15 17,-14 28 5,1 0-1,2 1 1,1 1 0,2 0-1,2 1 1,1 1-1,2 0 1,2 0 0,2 0-1,2 0 1,1 3-22,1-42-2,0 0 0,0 1 0,0-1 0,0 0 0,0 0 0,1 0 0,-1 0 0,0 0 0,1 1 1,-1-1-1,1 0 0,0 0 0,-1 0 0,1 0 0,0 0 0,-1 0 0,1-1 0,0 1 0,0 0 0,0 0 0,0 0 0,0-1 1,-1 1-1,2 0 0,-1-1 0,0 1 0,0-1 2,2 2-15,1-1 0,0 0 1,0 0-1,-1-1 0,1 1 0,0-1 1,0 0-1,0 0 0,1 0 15,6-1-62,0 0 0,0-1 0,-1 0-1,1-1 1,-1 0 0,5-2 62,12-8-692,-1-1 1,9-7 691,18-19-3926,-51 37 4033,-7 3 1264,-8 0-890,0 1 0,0 0 1,0 1-1,0 0 0,0 1 0,-7 3-481,14-4 135,0 0 0,1 1 0,-1-1-1,1 1 1,0 0 0,0 1 0,0-1 0,0 1 0,0 0 0,1 0 0,-1 1 0,1-1-1,0 1 1,1 0 0,-1 0 0,1 1-135,1-2 32,0 0-1,0 0 1,1 0-1,-1 0 1,1 0-1,0 0 1,0 0 0,1 0-1,-1 0 1,1 1-1,0-1 1,0 0-1,0 1 1,1-1-1,0 0 1,0 0 0,0 0-1,0 0 1,0 0-1,1 1-31,1 0 5,-1 0 1,1 0-1,1 0 0,-1 0 0,1-1 1,-1 1-1,1-1 0,1 0 0,-1 0 0,1 0 1,-1-1-1,1 0 0,0 0 0,1 1-5,15 6 9,1 0 0,-1-1-1,1-2 1,1 0-1,0-1 1,9 0-9,-13-3-1160,0-1 1,16 0 1159,-14-2-8490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48.1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519 1 4658,'0'0'1457,"0"0"-54,0 0-144,0 0 134,0 0-358,0 0-427,0 0-362,9 19 146,-1-1-169,-1 0 1,0 0-1,-1 1 1,1 12-224,-3-1 114,-2 0 0,0 0 0,-2-1 0,-2 1 0,0 0 0,-2 0 0,-6 19-114,-13 46 197,-27 68-197,-135 329 176,-21-10-236,147-345-117,31-69-3358,26-65-198,2-8-2446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4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1 6051,'-40'130'1008,"22"-35"-95,13-11 111,5-15 17,10-14-17,30-10-656,13-14-224,10-10 32,4-19-32,6-2-32,5-20 33,2-32-129,-2-21 64,2-12-80,-60 42-1761,-5 2-2865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4:53.0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461 1 13686,'0'0'368,"0"0"193,0 0-161,-170 27 80,107 45 0,-4 29-96,1 26 65,14 8 143,17-6-304,27-17-96,8-19-176,35-23 0,31-25-16,16-20-32,11-25-144,5 0-2033,-63-30-3682,-10-8-3617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5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 0 2033,'0'0'2558,"0"0"1009,0 0-2153,0 0-608,0 0-102,0 0-50,-17 10 45,-50 31-77,65-40-602,0 0 0,1 0-1,-1 1 1,1-1 0,0 0 0,-1 1 0,1-1 0,0 1 0,0-1 0,0 1 0,0-1 0,0 1 0,0 0 0,1 0 0,-1-1 0,0 1-1,1 0 1,-1 0 0,1 0 0,0 0 0,0 0 0,0 0 0,0 0 0,0-1 0,0 1 0,0 0 0,0 0 0,1 0-20,0 8 15,-2 2-8,1-1-1,1 0 0,0 1 0,0-1 1,1 0-1,0 0 0,1 0 1,0 0-1,1 0 0,1-1 1,1 3-7,-1-2 8,0 0 0,0 1 1,-1 0-1,-1 0 0,1 3-8,-3-12 7,0 1 0,-1 0-1,1-1 1,-1 1 0,0-1-1,0 1 1,0 0 0,0-1 0,-1 1-1,1-1 1,-1 1 0,0-1 0,0 1-1,0-1 1,-1 1 0,1-1-1,-1 0 1,0 0 0,0 0 0,-1 2-7,-6 2 22,0 0 0,0 0 0,0-1 0,-1 0-1,0-1 1,0 0 0,-1 0 0,1-1 0,-1-1 0,0 0 0,0 0 0,0-1 0,-1 0-22,12-2-14,-1 0 1,1 0-1,0 0 0,-1 0 0,1 0 0,0 0 0,-1 0 1,1 0-1,-1 0 0,1 0 0,0 0 0,-1 0 1,1 0-1,0 0 0,-1 0 0,1-1 0,0 1 0,-1 0 1,1 0-1,0 0 0,-1 0 0,1-1 0,0 1 1,-1 0-1,1 0 0,0-1 0,0 1 0,-1 0 14,1-3-231,-1 1 0,1 0 0,0 0 0,0-1-1,0 1 1,0 0 0,0 0 0,0-1 0,1 1 0,-1 0 0,1 0-1,-1-1 1,1 1 0,0 0 0,0 0 0,0 0 0,0 0-1,0 0 1,0 0 0,2 0 231,28-38-3684,-21 29 2835,0 1 1,1 0-1,0 0 1,1 1 0,1 1 848,22-12-1065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4:54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1149 10581,'0'0'203,"29"17"-137,12 7-31,1-1 0,4-1-35,-38-18 1,1-1 1,0-1-1,0 1 1,0-1-1,0-1 1,0 0-1,0 0 1,0-1 0,1 0-1,-1 0 1,0-1-1,0 0 1,0-1-1,0 0 1,0 0-1,0-1 1,0 0-1,-1-1 1,6-3-2,0-1-7,0 0 0,0-1 0,-1-1 0,0 0 0,0-1 0,-2 0 0,1-1 0,-1 0 0,6-9 7,7-13-255,-1-1 1,-2 0-1,3-12 255,-3 4-330,-3-1-1,-1-1 1,-2-1 0,-3 0-1,-1-1 1,-2 0 0,-3-1-1,-1 1 1,-3-1 0,-2 0-1,-2-8 331,0 33 137,-1 0-1,-1 0 1,-1 0-1,-1 0 1,-1 1-1,-1 0 0,0 1 1,-7-9-137,6 12 466,-1 1 0,0 0 0,-2 1 0,0 0 0,-1 0 0,0 2-1,-1-1 1,-1 2 0,-15-11-466,27 21 252,-1 0 0,0 1 0,0 0-1,0 0 1,0 0 0,-1 0 0,1 1-1,0-1 1,-1 1 0,1 0-1,-1 0 1,0 1 0,1 0 0,-5-1-252,8 2 18,0 0 0,0-1 1,0 1-1,1-1 0,-1 1 1,0 0-1,0-1 0,1 1 1,-1 0-1,0 0 0,1 0 1,-1 0-1,1 0 0,-1-1 0,1 1 1,0 0-1,-1 0 0,1 0 1,0 0-1,0 0 0,-1 0 1,1 0-1,0 0 0,0 0 1,0 1-1,0-1 0,0 0 1,1 0-1,-1 0-18,-1 7 56,-12 111 155,4 55-211,8 125 104,2-165-86,-1-124-18,0 46 17,6 47-17,-4-87-8,1 1 0,0-1 1,1-1-1,1 1 0,1 0 0,0-1 1,0 0-1,6 7 8,-9-17-36,1 0 0,0-1-1,0 1 1,0-1 0,1 1 0,-1-1 0,1-1 0,0 1 0,0-1 0,0 1 0,1-1 0,-1-1-1,1 1 1,0-1 0,-1 0 0,1 0 0,0-1 0,0 0 0,0 0 0,0 0 0,0-1 0,1 0-1,-1 0 1,0 0 0,0-1 0,0 0 0,0 0 0,0-1 0,0 1 0,0-1 0,-1-1 0,5-1 36,3-3-54,-9 5 13,1-1-1,-1 1 1,1 0-1,-1 0 0,1 0 1,0 1-1,-1 0 1,1 0-1,0 0 0,0 0 1,0 1-1,4 0 42,-6 1-4,0 1 0,0-1 0,0 1 0,-1 0 0,1 0 0,-1 0 0,1 1-1,-1-1 1,0 1 0,0-1 0,0 1 0,0 0 0,0-1 0,-1 1 0,1 0 0,0 2 4,10 14 9,-6-11-90,0-1 1,1-1-1,0 1 0,0-1 0,1 0 0,-1 0 0,1-1 0,0 0 0,1-1 1,-1 0-1,1 0 0,0 0 0,0-2 0,9 3 81,10 0-1179,1-1 1,0-2-1,0-1 1,8-2 1178,-34 1-100,12 0-421,0-1 0,1-1 0,-1 0 0,0-1 0,0-1 0,-1 0 0,1-1 0,-1 0 0,0-2 1,0 1-1,-1-2 0,0 0 0,2-2 521,-7 4-17,1-1-1,-1 0 1,0-1 0,-1 0-1,0 0 1,0-1 0,-1 1-1,4-8 18,-6 8 637,0 0-1,0 0 1,-1-1 0,0 0-1,-1 1 1,0-1-1,0 0 1,-1 0 0,0 0-1,0-8-636,-1 14 363,0 1 0,0 0 0,0 0 0,0 0 0,0 0 0,0 0 1,-1-1-1,1 1 0,-1 0 0,1 0 0,-1 0 0,0 0 0,0-1-363,0 3 123,-1-1-1,1 0 1,0 1 0,0-1 0,0 1 0,0 0 0,-1-1-1,1 1 1,0 0 0,0 0 0,0 0 0,-1 0 0,1 0 0,0 0-1,0 0 1,-1 0 0,1 0 0,0 0 0,0 1 0,-1-1 0,1 1-1,0-1-122,-4 2 58,1 0 0,0 0 0,-1 0 0,1 1 0,0-1 0,0 1-1,1 0 1,-1 0 0,0 1 0,1-1 0,0 1 0,0 0 0,0-1 0,0 1 0,0 3-58,-2 1 7,0 0 1,0 0 0,1 1 0,0 0 0,1 0 0,0 0-1,0 4-7,2-13-6,1 1 0,0 0 0,-1 0 0,1-1 0,0 1 0,0 0 0,0 0 0,0-1 0,0 1 0,0 0 0,0 0 0,0 0 0,0 0 0,0-1 0,0 1 0,0 0 0,0 0 0,1-1 0,-1 1 0,0 0 0,1 0 0,-1-1 0,1 1 0,-1 0 0,0-1 0,1 1 0,-1 0 0,1-1 0,0 1 0,-1-1 0,1 1 0,0-1 0,-1 1 0,1-1 0,0 1 0,-1-1 0,1 0 0,0 1 0,0-1 0,-1 0 0,1 0 0,0 0 6,1 0-62,1 0-1,-1 0 1,0 0-1,0-1 1,1 1-1,-1-1 1,0 0 0,0 0-1,0 0 1,0 0-1,0 0 1,0 0-1,0 0 1,-1-1 0,1 1-1,0-1 63,7-7-375,-1-1 0,0 0 0,-1-1-1,0 0 1,-1 0 0,3-6 375,-1 2-398,-7 14 373,-1 0-1,1 0 1,0 0 0,0-1-1,0 1 1,-1 0 0,1 0-1,0 0 1,1 0 0,-1 1-1,0-1 1,0 0 0,1 0 25,4 3 27,-3 10 155,-2 42 554,-2-26-589,1-1 0,2 0 1,3 13-148,-5-33 0,2-1 0,-1 0-1,1 1 1,0-1 0,0 0 0,1 0 0,0 0 0,0-1 0,0 1 0,0 0 0,1-1 0,0 0 0,0 0 0,1 0 0,0-1-1,3 4 1,-3-5-157,0-1 0,0 1-1,0-1 1,0 0-1,0 0 1,0-1 0,0 1-1,1-1 1,-1-1-1,1 1 1,-1-1 0,0 1-1,1-2 1,-1 1-1,1 0 1,-1-1 0,1 0-1,-1-1 1,0 1-1,0-1 1,0 0 0,0 0-1,0 0 1,0-1-1,0 0 1,-1 0 0,1 0-1,-1 0 1,3-4 157,7-7-597,-2 0-1,0-1 1,0-1 0,-2 0 0,0 0 0,7-16 597,23-62 2748,-38 101 3388,1 10-5049,4 21-1625,-6-29 569,1 0-1,0-1 1,1 1-1,0-1 1,0 1-1,2 1-30,-4-8-111,1 0-1,-1 1 0,0-1 0,1 0 1,0 0-1,-1 0 0,1 0 0,0 0 0,0 0 1,0 0-1,0 0 0,1-1 0,-1 1 1,0-1-1,1 0 0,-1 0 0,0 0 1,1 0-1,0 0 0,-1 0 0,1-1 0,-1 1 1,2-1 111,3 0-678,0 0 0,0 0 1,0-1-1,0 0 0,0 0 1,0-1-1,0 0 0,-1 0 1,1-1-1,-1 1 1,1-2-1,-1 1 0,0-1 1,0 1-1,0-2 0,0 0 678,6-3-409,1 0 0,0 1 0,0 0 1,6-2 408,-13 7 594,0 0 1,0 0-1,0 1 1,1 0 0,-1 0-1,0 0 1,3 1-595,-8 5 2390,-1 100 1393,0 8-6221,0-113-2914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4:56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1 6499,'0'0'413,"0"0"361,0 0 200,0 0-323,0 0-259,-19 18 38,-4 3-308,1 2 1,-10 13-123,29-32 6,0 0 0,1 1 0,0-1-1,-1 0 1,2 1 0,-1 0 0,0-1 0,1 1-1,0 0 1,0 0 0,0 0 0,1 0 0,0 0-1,0 0 1,0 0 0,0-1 0,1 5-6,1 11 8,-3-9-8,2 1 0,-1-1 0,2 1 0,0-1 0,0 0 1,1 1-1,0-1 0,2 3 0,-2-7-2,0-1-1,1 0 1,0 0 0,0 0 0,0 0 0,1-1 0,0 0-1,0 0 1,0 0 0,0-1 0,1 1 0,0-1 0,0-1-1,1 1 3,8 3 1,0 0 1,0-2-1,1 0 0,0 0 0,0-2 0,0 0 0,0-1 0,1 0 0,-1-2 0,1 0 0,-1 0 0,0-2 0,16-2-1,-24 1 0,1 0 1,-1 0 0,1 0 0,-1-1-1,0 0 1,0-1 0,-1 0-1,1 0 1,-1-1 0,0 1 0,-1-2-1,1 1 1,-1-1 0,0 0-1,-1 0 1,0 0 0,1-2-1,1-2 6,0 0 0,-1-1 0,0 0 0,-1-1 1,0 1-1,-1-1 0,-1 0 0,0 0 0,0 0 1,-1-1-1,-1-2-6,0-4 22,0 12 33,0 0-1,-1-1 1,-1 1 0,1 0-1,-1 0 1,-1-4-55,1 10 24,1 0-1,-1 0 1,0 1-1,1-1 1,-1 0-1,0 0 1,0 1-1,0-1 1,-1 1-1,1-1 1,0 1-1,0-1 1,-1 1-1,1 0 1,-1 0-1,1 0 1,-1 0-1,0 0 1,1 0-1,-1 0 1,0 0-1,0 0 1,0 1-1,0-1 1,1 1-1,-1 0 1,0-1-1,-2 1-23,-1-1 81,0 0 0,0 1 1,-1 0-1,1 0 0,0 0 0,0 0 0,0 1 0,0 0 0,0 0 0,-1 0 0,2 1 1,-1-1-1,0 1 0,0 1 0,0-1 0,1 0 0,0 1 0,-1 0 0,1 0 0,0 1 0,0-1 1,1 1-1,-1 0 0,1-1 0,-1 2 0,1-1 0,1 0 0,-1 1 0,1-1 0,-1 1 1,1 0-1,1 0 0,-1 0 0,1 0 0,-1 0-81,-2 16 87,1 0 0,0 0 1,2 0-1,0 0 0,2 13-87,-1-6 47,0-20-42,0 1 0,1-1 0,0 1 0,0-1 0,1 0 1,0 1-1,0-1 0,1 0 0,0 0 0,0-1 0,1 1 0,0-1 1,1 1-1,-1-1 0,1 0 0,1-1 0,-1 1 0,1-1 0,0 0 0,1-1 1,-1 0-1,1 0 0,0 0 0,1-1 0,-1 1 0,5 0-5,2 2-65,1-1-1,-1-1 1,1 0 0,0-1-1,0 0 1,0-1 0,1-1-1,-1-1 1,1 0 0,5-1 65,9 0-3074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6:53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71 592,'0'0'142,"0"0"770,0 0 2754,-22 2-230,-65 4-1961,65-5-1050,44-1-548,230-7 551,-77 1-74,400-28 418,-238 10-661,205 15 61,-373 10-78,115 13-30,-1-1 582,-177-14-272,111 3 762,-161 6-114,-56-8-833,0 0 147,0 0-5,0 0-91,0 0-141,0 0-72,0 0-9,0 0 17,0 0 37,0 0 40,0 0-64,0 0-173,0 0-1180,0 0-3689,0 0-5179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8:07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38 392 9476,'0'0'2148,"0"0"-459,0 0-489,0 0-373,0 0-410,-8 0-319,-17 0-96,20 0-21,22 0-22,46-3 71,0-1 0,38-10-30,123-31 76,-216 44-77,8-2-288,-1-1-1,1-1 1,-1 0 0,8-4 289,-21 7-126,0 1 1,0-1 0,0 1-1,0-1 1,0 1-1,-1-1 1,1 0 0,-1 0-1,1 0 1,-1 0-1,0 0 1,1 0 0,-1-1-1,-1 1 1,1 0-1,0 0 1,0-1 0,-1 1-1,1-1 1,-1 1-1,0-2 126,1-9-522,0 0-1,-1 0 1,-2-9 522,1-4-729,0 6 579,-1 1 0,-1 0 0,0 0 0,-1 0 1,-2 0-1,0 1 0,-3-8 150,9 26 14,-1 0 0,1 0 0,0 0 1,0 0-1,0-1 0,0 1 0,0 0 0,0 0 0,0 0 1,0 0-1,0-1 0,0 1 0,0 0 0,0 0 0,0 0 0,-1 0 1,1-1-1,1 1 0,-1 0 0,0 0 0,0 0 0,0-1 0,0 1 1,0 0-1,0 0 0,0 0 0,0 0 0,0-1 0,0 1 1,0 0-1,0 0 0,0 0 0,1 0 0,-1 0 0,0-1 0,0 1 1,0 0-1,0 0 0,0 0 0,1 0 0,-1 0 0,0 0 1,0 0-1,0-1 0,0 1 0,1 0 0,-1 0 0,0 0 0,0 0 1,0 0-1,0 0 0,1 0 0,-1 0 0,0 0 0,0 0 0,0 0 1,1 0-1,-1 0 0,0 0 0,0 0 0,0 0 0,0 1 1,1-1-1,-1 0 0,0 0 0,0 0 0,0 0 0,0 0 0,1 0-14,9 1 173,1 0-1,-1 1 1,1 0-1,-1 1 1,1 0-1,-1 0 1,0 1-1,0 0 1,-1 1-1,1 0 1,-1 1-1,0 0 1,-1 0-1,0 1 1,1 0-1,-2 1 1,1 0-1,5 8-172,-3-5 91,-2 1 1,1 0-1,-2 1 1,0 0-1,0 0 0,-1 1 1,0-1-1,-2 1 1,1 0-1,-2 1 0,0-1 1,-1 1-1,1 13-91,-3-20 37,0 0-1,0 0 1,-1 0 0,0 1-1,0-1 1,-1 0-1,0-1 1,-1 1 0,0 0-1,-3 6-36,0-4 58,-1 0 1,0 0-1,0 0 0,-1-1 0,0 0 0,-10 7-58,-63 52 187,80-67-197,0 0 1,0 0-1,1-1 1,-1 1-1,0 0 0,0 0 1,0 0-1,1 0 1,-1 0-1,1 1 1,-1-1-1,1 0 0,-1 0 1,1 0-1,-1 0 1,1 1 9,0 8-4607,0-10-1582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8:0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73 12198,'0'0'1312,"0"0"-960,0 0-352,0 0-336,0 0 336,0 0 16,198-34 64,-98 29-48,6 1 16,-1-1-48,-5-6-864,-75 7-2610,-12-5-3713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8:08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0 8884,'0'0'512,"0"0"-512,0 0 0,0 0 112,0 0 321,130 104-33,-100-63-112,-4-3 144,-14-2 0,-12-2 273,0 0 463,-25 2-175,-25 5-609,-10 6-192,-5 0-144,9 3-48,16-3-640,33-38-3410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8:09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3746,'0'0'6803,"0"0"-6803,0 0-176,0 0 112,165 11-1921,-140-11-1665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8:0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0 413 704,'0'0'3405,"0"0"-116,0 0-530,0 0-788,0 0-602,8 3-603,9 0-624,1 1 0,-1-2 0,1 0 1,12-1-143,81-3 445,-105 2-422,166-13 168,-69 4-80,13 5-111,-80 5 6,-21 0-345,1-1 0,0-1 0,10-1 339,-21-2-2794,-5 0-1400</inkml:trace>
  <inkml:trace contextRef="#ctx0" brushRef="#br0" timeOffset="1">567 0 7507,'0'0'1831,"0"0"-1397,0 0-57,0 0 463,26 21 337,-1-3-922,-6-5-103,0 2 1,0 0-1,-2 1 1,1 1-1,-2 1 1,-1 0-1,0 1 1,1 4-153,8 13 250,-2 1 0,10 25-250,-26-50 52,-1 1 0,0 1 1,-1-1-1,-1 1 1,0 0-1,0 0 1,-2 0-1,0 0 1,0 0-1,-1 2-52,-1-11 47,0 0 0,0 0 0,0-1 0,-1 1 0,1 0-1,-1-1 1,0 1 0,0-1 0,-1 0 0,1 0 0,-1 0 0,0 0-1,0 0 1,-1-1 0,1 1 0,-2 0-47,-11 10 158,0-2-1,-1 0 1,-7 4-158,-10 7 93,13-9-107,1 2 1,1 0 0,1 1-1,1 1 1,0 0 0,1 1-1,1 1 1,-11 20 13,19-26-1427,6-5-2615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9:56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0 112 10277,'0'0'1905,"0"0"-636,0 0-540,0 0 162,0 0 85,0 0 281,32-11-363,103-36-225,-89 30 133,39-8-802,-64 21 165,0 1 0,1 1 0,-1 1 0,7 1-165,-9-1 79,-9 1-63,0 0-1,0 0 1,1 1-1,-1 0 0,0 1 1,0 0-1,7 2-15,8 5-604,1-1 0,0-1 1,5-1 603,-15-5-3930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29:56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0 9284,'0'0'2930,"0"0"-1458,0 0-559,0 0 367,0 0 225,0 0-849,-30 5-448,48 4-80,19 4 209,16-1 111,12-1-80,18-7-96,10-4-112,7 0-96,3 0-48,-16 0-16,-67 0-1489,-20 0-10084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6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4 585 8036,'0'0'520,"0"0"-288,0 0-83,0 0-50,25-10-35,16-6 22,24-13-86,-60 26 20,-1 0 0,1 0 0,-1 0 0,0-1 0,0 1 0,0-1 0,0 0 0,-1 0 1,1 0-1,-1-1 0,0 1 0,0-1 0,-1 0 0,0 1 0,1-1 0,-2 0 0,1-1 1,0 1-1,-1 0 0,0 0 0,0-1 0,-1 1 0,0 0 0,0-1 0,0 1 0,-1-3-20,1 6 94,0 1-1,0-1 0,0 1 0,0 0 0,0-1 1,-1 1-1,1 0 0,-1-1 0,1 1 0,-1 0 1,1 0-1,-1 0 0,0-1 0,0 1 0,0 0 1,1 0-1,-1 0 0,0 0 0,0 0 0,0 0 1,0 0-1,-1 1 0,1-1 0,0 0 1,0 1-1,0-1 0,-1 0 0,1 1 0,0 0 1,-1-1-1,1 1 0,0 0 0,-2-1-93,-5 0 193,-1 0 1,0 1-1,0 0 0,0 0 1,-1 1-194,-9 0 512,15-1-465,-1 0 1,1 0 0,0 0-1,0 1 1,0-1 0,0 1-1,0 0 1,0 1 0,0-1 0,0 1-1,0-1 1,1 1 0,-1 0-1,1 0 1,-1 1 0,1-1-1,-3 3-47,4-2 13,-1 1-1,1-1 0,-1 1 1,1 0-1,0 0 0,0 0 1,1 0-1,-1 0 1,1 0-1,0 0 0,0 1 1,0-1-1,1 0 0,-1 1 1,1-1-1,0 4-12,0 3 5,0-6-5,-1 0 1,1 0-1,0 0 1,0 0-1,1 0 1,-1 0-1,1 0 1,0 0-1,0 0 1,1 0-1,0 0 1,0-1-1,0 1 0,0-1 1,1 1-1,-1-1 1,1 0-1,3 4 0,1-2-15,-1 0-1,1-1 0,0 0 0,0 0 1,1 0-1,-1-1 0,1 0 0,0-1 1,0 1-1,1-2 0,-1 1 1,1-1 15,13 2-774,-1-1 1,0-1 0,1-1 0,7-1 773,-23 0-217,0 0 0,0-1-1,0 1 1,-1-1 0,1-1 0,0 1 0,0-1 0,0 0 0,-1 0 0,1-1-1,-1 1 1,0-1 0,0-1 0,0 1 0,0-1 0,0 0 217,-1 0-10,0 0 0,0 0 0,-1-1 1,0 0-1,1 1 0,-2-1 0,1 0 0,0-1 1,-1 1-1,0 0 0,0-1 0,-1 1 0,0-1 0,0 1 1,0-1-1,0-5 10,-1 6-23,-1-18 2508,1 22-2390,0 1 0,-1-1 1,1 0-1,0 1 1,-1-1-1,1 1 1,-1-1-1,1 1 0,0-1 1,-1 1-1,1 0 1,-1-1-1,0 1 1,1-1-1,-1 1 0,1 0 1,-1 0-1,0-1 1,1 1-1,-1 0 1,0 0-1,1 0 0,-1 0 1,0-1-1,1 1 1,-1 0-1,0 0 0,1 1 1,-2-1-96,0-1 68,0 1 0,0 0 0,0 0-1,0 1 1,0-1 0,0 0 0,0 1 0,0-1 0,0 1 0,0-1 0,1 1-1,-1 0 1,0 0 0,0 0 0,0 0 0,1 0 0,-1 1 0,0-1 0,1 0-1,0 1 1,-1-1-68,0 3 33,-1 0-1,1 0 0,1 1 0,-1-1 0,1 0 1,-1 1-1,1-1 0,0 1 0,0 2-32,-1 5 26,1-1 0,0 1 0,0 0-1,1-1 1,0 1 0,2 11-26,-1-19-2,0 1 0,0-1-1,0 0 1,1 0 0,-1 0-1,1-1 1,0 1 0,0 0 0,0 0-1,1-1 1,-1 0 0,1 1 0,0-1-1,0 0 1,0 0 0,0-1 0,0 1-1,1-1 1,-1 1 0,3 0 2,1 0-124,1 0 1,-1 0 0,1 0-1,0-1 1,0-1 0,0 1-1,0-1 1,0 0-1,6-1 124,-9 0-279,1 0 0,-1 0-1,1-1 1,-1 0-1,0 0 1,1 0 0,-1-1-1,0 1 1,0-1 0,0-1-1,0 1 1,0-1-1,-1 1 1,1-1 0,0-1 279,3-4-344,0-1 1,-1 0-1,0 0 1,0 0 0,-1-1-1,0 0 1,-1-1-1,0 1 1,0-4 343,10-25-183,-3 0-1,-1-1 184,13-54 924,-5-1 0,-4 0 0,0-55-924,-13 129 78,-1-3 3591,-5 49-1146,-23 136-1443,2-15-931,-4 111-149,27-51 43,2-194-7,0 0 1,1-1-1,0 1 0,1 0 1,1 4-37,-2-13-247,0 1 0,1-1 0,-1 0 0,1 0 0,-1 0 1,1 0-1,0 0 0,0 0 0,0 0 0,0 0 0,1-1 0,-1 1 1,1-1-1,-1 0 0,1 0 0,0 0 0,0 0 0,0 0 0,1 0 247,-4-2-284,0 0-1,1 0 0,-1 1 0,1-1 1,-1 0-1,1 0 0,-1 0 0,1 1 1,-1-1-1,1 0 0,-1 0 0,1 0 1,0 0-1,-1 0 0,1 0 0,-1 0 1,1 0-1,-1 0 0,1 0 0,-1-1 1,1 1-1,-1 0 0,1 0 0,-1 0 1,1-1-1,-1 1 285,9-13-4301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0:06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10917,'0'0'1587,"0"0"-549,0 0-776,0 0-100,0 0-10,0 0-13,29-8-37,100-23-65,-122 29-33,0 1-1,0 0 1,1 0-1,-1 1 1,0 0 0,1 0-1,-1 1 1,0-1-1,1 2 1,-1-1 0,0 1-1,0 0 1,0 1 0,1 0-4,-2 0 7,-1 0 1,0 1 0,0-1 0,0 1-1,0 1 1,0-1 0,-1 1 0,1-1-1,-1 1 1,-1 0 0,1 1 0,-1-1-1,2 3-7,2 9 20,0 1-1,-1 0 0,-1 0 0,-1 0 0,0 1 0,-2-1 0,0 1 0,-1 0 0,0 1-19,0 31-358,-1-1 0,-3 0 0,-4 10 358,4-40-852,0-1 0,-2-1 0,0 1 1,-2-1-1,0 0 0,0 0 0,-2-1 1,0 0-1,-10 12 852,16-24-481,-1 0 0,0 0 0,0-1 1,0 0-1,-1 0 0,1 0 0,-1-1 0,0 1 1,0-1-1,0 0 0,-2 0 481,5-2 15,0 0 0,1-1 0,-1 1 0,0-1 0,0 0 0,0 1 0,1-1 0,-1 0 0,0 0 0,0 0 0,0 0 0,1 0 1,-1-1-1,0 1 0,-1-1-15,1 0 217,1 0 0,-1 1 0,1-1 0,-1-1 0,1 1 1,-1 0-1,1 0 0,-1 0 0,1-1 0,0 1 0,0-1 1,0 1-1,0-1 0,0 1 0,0-1 0,0 1 0,0-3-217,-3-7 674,1 0 0,1 0 0,0-1-1,0 1 1,1-1 0,0 1 0,1-1 0,1-2-674,-1 8 529,0 4-453,0 1-1,1-1 0,-1 0 1,0 1-1,1-1 0,-1 1 0,1-1 1,-1 1-1,1-1 0,0 1 0,0-1 1,0 1-1,-1-1 0,1 1 0,1 0 1,-1 0-1,0-1 0,0 1 0,0 0 1,1 0-1,0 0-75,35-17 336,-29 14-286,84-29 371,39-7-421,-24 8-805,-80 20-1869,-13 1-1159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0:06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7635,'0'22'862,"-10"292"1160,9-309-1972,1 0 0,1 0-1,-1 0 1,1 0-1,0 0 1,0 0 0,0 0-1,1 0 1,0 0-1,0-1 1,0 1-1,2 2-49,-2-4 20,0 0-1,1-1 1,0 1-1,-1 0 0,1-1 1,0 1-1,0-1 0,1 0 1,-1 0-1,0 0 0,1-1 1,-1 1-1,1-1 0,-1 0 1,1 0-1,2 1-19,2 0 31,-1-1 0,1 0 0,0 0 0,0 0 1,0-1-1,0 0 0,0 0 0,0-1 0,-1 0 0,1-1 0,7-2-31,-10 2 26,0 0-1,0 0 0,0-1 0,0 1 0,0-1 1,-1-1-1,0 1 0,1-1 0,-1 1 0,0-1 1,-1 0-1,1 0 0,-1-1 0,0 1 0,0-1 1,0 0-1,1-2-25,2-8 91,-1-1 0,0 0 0,-1 0 1,-1 0-1,-1 0 0,0-1 0,-1 1 0,0-1 1,-2 0-1,0 1 0,-2-10-91,2 18 122,-1 0 0,1 1 0,-2 0 1,1-1-1,-1 1 0,0 0 0,0 0 0,-1 1 0,0-1 0,0 1 1,0-1-1,-1 1 0,-1-1-122,2 3 167,0 0 0,0 0 0,-1 1 0,0-1 1,1 1-1,-1 0 0,0 1 0,0-1 0,-1 1 0,1 0 1,0 0-1,-1 0 0,1 1 0,-1 0 0,0 0 0,1 0 1,-1 1-1,0 0-167,5 0 7,-1 0 0,1 0 0,-1 0 0,1 1 0,-1-1 0,1 0 0,0 1 0,-1-1 0,1 1 1,0 0-1,-1-1 0,1 1 0,0 0 0,0 0 0,-1 0 0,1 0 0,0 0 0,0 0 0,0 0 0,0 0 0,1 1 0,-1-1 0,0 0 1,0 0-1,1 1 0,-1-1 0,1 0 0,-1 1 0,1-1 0,-1 1 0,1-1-7,-2 7-75,1-1 0,0 1 0,1-1 0,-1 1 0,1 2 75,0-2-210,0 30-3279,0-5-4464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2:40.2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12 3650,'1047'-9'2025,"-948"6"-1527,-100 3-493,-577 4 4616,1 24-731,575-28-3878,-23 4 181,19 1-109,13 3-55,3-4-35,1 1 0,-1-1 1,1-1-1,-1 0 0,1-1 1,0 0-1,4 0 6,84 6 17,-88-8-15,185 5 131,36-10-133,-187 3-41,1-3-1,13-4 42,-82 7-448,-32 2 484,0 3 0,1 3 0,-1 2 0,-9 4-36,-290 68 3068,338-74-2611,16-6-453,0 0-1,0 0 1,0 0-1,0 1 1,0-1-1,0 0 1,0 0-1,0 0 1,0 0-1,0 1 1,0-1-1,0 0 1,0 0-1,0 0 0,0 0 1,0 0-1,0 0 1,0 1-1,0-1 1,0 0-1,1 0 1,-1 0-1,0 0 1,0 0-1,0 0 1,0 0-1,0 1 1,0-1-1,0 0 1,1 0-1,-1 0 0,0 0 1,0 0-1,0 0 1,0 0-1,0 0 1,1 0-1,-1 0 1,0 0-1,0 0 1,0 0-1,0 0 1,0 0-1,1 0 1,-1 0-1,0 0 0,0 0-3,33 4 26,46-2 0,0-3 0,0-3 0,-1-4 0,73-17-26,147-45-1694,-234 53-1604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27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143 56 352,'-21'0'9845,"-67"0"-7305,60-2-2167,22-2-316,14 0-114,-1 0 61,1 0 0,0 0 0,1 1 0,-1 1 1,0-1-1,1 1 0,0 1 0,1-1-4,-1 1 26,49-8 115,0 3-1,1 2 1,0 4 0,0 1 0,0 3-141,-38-2 21,-1 1-1,0 1 1,0 1 0,0 1 0,0 0-1,-1 1 1,15 9-21,-26-12 3,0 0-1,0 1 1,0 0 0,-1 0 0,0 0 0,0 1-1,0 0 1,-1 1 0,0 0 0,0 0-1,0 0 1,-1 0 0,0 1 0,-1 0-1,0 0 1,0 0 0,-1 1 0,3 7-3,-4-6-87,0 0 1,-1 0-1,0 0 0,0 0 1,-1 1-1,0-1 1,-1 0-1,0 0 1,-1 0-1,0 1 1,-1-2-1,0 1 0,0 0 1,-5 8 86,0-4-14,0 0 1,-1 0-1,0-2 1,-1 1-1,0-1 0,-1 0 1,-1-1-1,0-1 1,-1 1 13,2-2-18,7-7 129,1 0 0,-1 1 0,1 0 0,0 0 0,0 0 0,0 0 0,1 1 0,-2 1-111,3-4 17,1 0-1,-1 1 0,1-1 1,0 0-1,-1 1 0,1-1 1,0 0-1,0 1 0,0-1 1,0 0-1,0 1 0,0-1 1,1 0-1,-1 1 0,0-1 1,1 0-1,-1 1 0,0-1 1,1 0-1,0 0 0,-1 1 1,1-1-1,0 0 0,0 0 1,-1 0-1,1 0 0,0 0 1,0 0-1,0 0 0,1 0-16,14 14 62,2 0 0,0-1 0,1 0-62,0 0 24,0 0 1,-2 1-1,11 11-24,-23-21 6,0 1 0,-1 0 0,0-1-1,0 2 1,0-1 0,-1 0 0,0 1-1,0-1 1,0 1 0,-1 0-1,0 0 1,-1 0 0,1 6-6,0-7 49,-2 1 0,1-1 0,-1 1 0,0-1 0,0 1 0,-1-1 0,0 1 0,0-1 0,0 1 0,-1-1 0,0 0 0,0 0 0,-1 0 0,0 0 0,0 0 0,0-1 0,-1 1 0,1-1 0,-1 0 0,-1 0 0,1 0 0,-1-1 0,0 1 0,-2 1-49,-25 20 555,-1-1 0,-1-2 0,-1-2 0,-14 6-555,-20 7 1115,-62 21-1115,126-53 159,7-1-2617,11-1-2769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27.8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3 18104,'0'0'1313,"0"0"-129,0 0-639,0 0-417,0 0-128,0 0-1793,-2-2-4674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0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108 130 48,'0'0'10816,"0"0"-7548,-2 24-2764,-5 53-381,-4-1-1,-4 4-122,-7 11 42,4-19-24,3 1 0,1 18-18,11-64-433,3-24-174,0-6-82,5-43-210,9-30 937,3 1 0,3 0 0,4 2 0,24-49-38,-33 85 61,1 0 1,3 1-1,1 1-61,-14 23 37,2 1-1,-1 1 0,1-1 0,1 1 1,0 1-1,1-1 0,-1 2 0,2-1 1,-1 1-1,12-6-36,-17 12 15,-1-1 1,1 1 0,1 0-1,-1 0 1,0 1-1,0-1 1,1 1-1,-1 0 1,1 1-1,-1-1 1,1 1-1,-1 0 1,5 1-16,-6 0 14,-1 0 1,0 0-1,1 0 1,-1 0-1,0 0 1,0 1 0,0 0-1,0 0 1,0-1-1,0 2 1,0-1-1,-1 0 1,1 0-1,-1 1 1,1 0-1,-1-1 1,0 1-1,0 0 1,-1 0-1,1 0 1,1 2-15,5 15 121,-1 0 0,0 1 1,-1-1-1,-1 1 0,-2 0 1,0 1-1,0 11-121,-1 29 266,-2-1 1,-3 3-267,0-41 59,0-1 1,-1 1 0,-2-1 0,0 0-1,-1-1 1,-2 1 0,0-1-1,-1-1 1,-1 0 0,-1 0-1,0-1 1,-2-1 0,-4 4-60,1-1 104,-1-2 1,-1 0-1,-1-1 1,0-1-1,-2 0 1,0-2 0,0-1-1,-1 0 1,-1-2-1,-1-1 1,-3 0-105,-22 3 128,50-14-179,0 0 1,-1 0-1,1 0 0,0 0 0,0-1 1,0 1-1,0 0 0,0 0 1,0 0-1,-1 0 0,1 0 0,0 0 1,0 0-1,0 0 0,0 0 0,0 0 1,0 0-1,0 0 0,-1-1 1,1 1-1,0 0 0,0 0 0,0 0 1,0 0-1,0 0 0,0 0 0,0 0 1,0-1-1,0 1 0,0 0 1,0 0-1,0 0 0,0 0 0,0 0 1,0-1-1,0 1 0,0 0 1,0 0-1,0 0 0,0 0 0,0 0 1,0-1-1,0 1 0,0 0 0,0 0 1,0 0-1,0 0 0,0 0 1,0 0-1,0 0 0,1-1 51,-1-1-967,2-17-6145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0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0 259 9764,'0'0'94,"31"2"-9,104 6-2,-117-7-65,0-2-1,0 0 1,-1 0 0,1-2-1,0 0 1,-1-1 0,0-1-1,0-1 1,0 0-1,-1-1 1,9-5-18,-20 9 6,8-2 8,0-2 0,-1 0 1,0 0-1,0-1 0,6-6-14,-14 11 4,-1 0-1,1-1 1,-1 0-1,0 1 1,0-1-1,0 0 1,0 0-1,-1-1 1,0 1-1,1-1 1,-2 1-1,1-1 1,0 0-1,-1 1 1,0-1-1,0 0 1,-1-1-4,1 3 35,-1 0 0,0 0 0,1 0 0,-1-1 0,-1 1-1,1 0 1,0 0 0,-1 0 0,0 0 0,0 0 0,1 0 0,-2 0 0,1 1 0,0-1 0,-1 0 0,1 0 0,-1 1 0,0-1 0,0 1 0,0 0-35,-2-2 169,0 2-1,0-1 1,0 0 0,-1 1 0,1 0-1,-1 0 1,0 0 0,0 1-1,1-1 1,-1 1 0,0 0 0,-1 1-169,-7-3 375,1 1 0,0 0-1,-1 1 1,1 1 0,-1 0 0,1 1 0,-9 1-375,17-1 59,0 0 0,0 0 0,1 0 0,-1 1 0,1-1 0,-1 1 0,1 0 0,-1 0 0,1 0 0,0 0 0,0 1 0,0-1 1,0 1-1,0 0 0,1 0 0,-1 0 0,1 0 0,0 0 0,0 0 0,0 1 0,0-1 0,1 1 0,-1-1 0,1 1 0,0 0 0,0 0-59,-3 16 72,1-1 0,1 1-1,1 0 1,1 18-72,0-28 14,0 2-2,1 0-1,1 0 1,-1-1-1,2 1 1,0 0 0,0-1-1,1 0 1,1 0-1,-1 0 1,2 0-1,0-1 1,0 1-1,4 3-11,0-1 3,1 0-1,0-1 0,1 0 1,0-1-1,1 0 0,1-1 0,-1 0 1,2-1-1,5 2-2,-11-5-224,1-1 0,0 0 1,0-1-1,0 0 0,0 0 0,1-1 0,0 0 0,-1-1 0,1-1 1,0 1-1,9-1 224,18-1-6110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2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0 704 13430,'29'0'814,"-16"0"-763,6 1-20,-1-2 0,1 0 0,0-1 0,4-2-31,-13 2 5,0-1 0,0 0 0,0-1 0,0 0 0,-1 0 0,0-1 0,0-1-1,0 1 1,0-1 0,-1-1 0,2-2-5,19-18-233,-2-1-1,-2-2 0,0-1 0,-2 0 1,-1-2-1,-2-1 0,7-16 234,-14 23-226,-1-1-1,-2 0 0,0 0 1,-2-1-1,-1 0 0,-1-1 0,-2 0 1,-1 0-1,-1 0 0,-2-1 227,0 29 66,0 0 0,0 0 0,0-1 0,0 1 0,0 0 0,-1 0 0,1 0 0,-1 0 0,1 0 0,-1 0 0,0 0 0,0 0 0,0 0 0,0 0-1,0 1 1,0-1 0,-1 0 0,1 0 0,0 1 0,-1-1 0,0 1 0,0-1-66,-2 0 173,0 1-1,0-1 0,0 1 1,0 0-1,0 0 0,0 0 1,-1 0-1,1 1 1,0 0-1,-5 0-172,4 0 103,-1 0-1,1 1 1,-1-1-1,1 1 1,0 0 0,-1 1-1,1-1 1,0 1-1,0 0 1,0 1 0,0-1-1,0 1 1,0 0-103,-3 3 96,1 0 1,-1 0-1,1 1 1,0 0-1,1 0 0,0 1 1,-2 2-97,-9 17 96,0 2 1,2 0 0,1 1 0,0 4-97,-8 23 39,3 0 1,2 1 0,3 1-1,2 1 1,3-1 0,3 2 0,2-1-1,3 8-39,0-42 5,2-1-1,1 0 1,1 0-1,1 0 1,2 0 0,5 18-5,-6-31-6,0 0 1,0-1-1,1 1 1,0-1 0,1-1-1,1 1 1,-1-1-1,2 0 1,-1-1 0,1 0-1,1-1 1,-1 1 0,2-2-1,2 2 6,-3-2-41,1-1 0,-1-1 1,1 0-1,1-1 0,-1 0 0,1 0 0,-1-1 0,1-1 1,0 0-1,0-1 0,0 0 0,0 0 0,0-2 0,0 1 1,12-3 40,-7 0-105,0-1 1,0-1-1,-1 0 1,0-1-1,0-1 1,0 0 0,-1-1-1,0-1 1,0 0-1,10-10 105,7-7-328,-1-1-1,-2-2 0,0-1 329,-17 17-75,-2 0 0,1 0-1,-2-1 1,0 0 0,-1-1 0,0 0 0,-1 0 0,5-15 75,-11 24 19,1 1-1,-1-1 1,0 0-1,-1 0 1,1 1-1,-1-1 1,0 0-1,-1 0 1,1-1-19,-1 4 40,1 1 1,-1 0 0,1 0-1,-1-1 1,0 1 0,0 0-1,0 0 1,0 0 0,-1 0-1,1 0 1,0 0 0,-1 0 0,1 0-1,-1 1 1,0-1 0,0 1-1,1-1 1,-1 1 0,0-1-1,0 1 1,0 0 0,-1 0-41,-12-4 293,-1 1 0,1 0 0,-1 1 0,0 1 0,0 0 0,0 1 0,0 1 0,0 1 0,0 0 0,0 1 0,0 1-293,10-2 26,0 0 1,0 0-1,1 1 1,-1 0-1,1 0 1,-1 1-1,1-1 1,0 1-1,0 0 1,0 1 0,0-1-1,1 1 1,0 0-1,-1 0 1,1 0-1,1 1 1,-1 0-1,0-1 1,1 1-1,0 0 1,1 1-1,-1-1 1,1 0-1,0 1 1,0 0 0,0-1-1,1 1 1,0 0-1,0 0 1,1 0-1,-1-1 1,1 1-1,0 0 1,1 0-1,0 0 1,0 0-1,1 3-26,-1-5-2,0 1 1,1-1-1,0 0 0,0 1 0,1-1 0,-1 0 0,1 0 0,-1 0 0,1-1 0,1 1 0,-1-1 0,0 1 0,1-1 0,0 0 0,-1 0 0,1-1 0,0 1 0,1-1 0,-1 0 0,0 0 1,1 0-1,-1-1 0,1 1 0,0-1 2,13 3-292,0-1 1,0 0-1,1-2 0,-1 0 1,10-1 291,-26 0-67,1 0 0,0 0 1,0 0-1,0 0 0,-1 0 0,1-1 1,0 1-1,0-1 0,-1 0 1,1 0-1,0 0 0,-1 0 1,1-1-1,-1 1 0,1-1 67,-2 0 0,1 1 0,-1-1 0,0 0 0,1 0-1,-1 0 1,0 0 0,0 0 0,-1 0 0,1 0 0,0 0 0,-1 0-1,1 0 1,-1-1 0,0 1 0,1 0 0,-1 0 0,0 0 0,-1-3 0,1-13 95,-1 9-91,1 1 0,0 0 0,1-1 0,0 1 0,0 0 0,0-1 0,1 1-1,1 0 1,-1 0-4,5-5 6,-4 7 0,0 0 0,0 0 0,-1-1 0,0 1 0,0 0 0,0-1 0,-1-1-6,-1 7 30,0 1 58,0 0 18,0 0-55,0 0 11,0 0 60,0 0-4,0 20 52,0 231 60,0-242-238,0-1 0,1 0 0,0 0 0,0 1 0,1-1 0,0 0 0,0 0 0,1 0 8,-2-6-5,0 0 0,0 1 1,0-1-1,1 0 0,-1 0 0,0 0 1,1 0-1,0 0 0,0 0 0,-1-1 1,1 1-1,0-1 0,0 1 0,0-1 1,1 0-1,-1 1 0,0-1 0,0 0 1,1 0-1,-1-1 0,0 1 0,1 0 1,-1-1-1,1 0 0,-1 1 0,1-1 1,2 0 4,-3-1-8,1 0 0,0 0 0,0 0 0,0 0 0,0 0 0,-1-1 1,1 1-1,0-1 0,-1 1 0,0-1 0,1 0 0,-1 0 0,0 0 0,0-1 1,0 1-1,0 0 0,0-1 0,-1 1 0,1-1 0,0-1 8,7-11-6,-1-1 0,0 1 0,-1-2 6,2-10-37,0-1 0,-1-1 37,-4 11 8,1-1 0,1 1 1,1 0-1,0 0 1,9-12-9,-15 28 23,0 1-9,0 0 0,-1 0 0,1 0 0,0 0 0,-1 0 0,1 0 0,-1 0 0,0 0 0,1 0 0,-1 0-1,0 0 1,0-1 0,0 1 0,1 0-14,36 0-181,-34 1 185,-1-1 0,1 1 0,-1-1 1,1 1-1,-1 0 0,1 0 0,0 0 0,-1 0 0,1 1 0,-1-1 1,1 1-1,-1-1 0,1 1 0,-1 0 0,1 0 0,-1 0 0,0 0 1,0 0-1,1 1 0,-1-1 0,0 1 0,0-1 0,0 2-4,2 2 17,-1 0-1,0 1 1,0-1-1,-1 1 0,0 0 1,0 0-1,0 0 0,0 0 1,-1 4-17,7 26 37,-3 1 1,-1 0-1,-1 15-37,-3 116 111,-2-72-86,2-64-24,0 50 51,-8 67-52,5-125 5,-1 0 0,-1 0 1,-1-1-1,-1 1 1,-1-1-1,-1-1 0,-1 0 1,-4 7-6,12-25 11,-1-1-1,1 0 1,-1 0-1,1 0 1,-1 0 0,0 0-1,0 0 1,0-1-1,-2 2-10,-12 9 17,17-12-89,0-8-294,0 2 231,1 0-1,-1 0 1,1-1-1,1 1 0,-1 0 1,1 0-1,-1 0 0,1 0 1,1 0-1,-1 1 1,3-4 135,10-21-2855,-5 4-2254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2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1 342 13334,'0'0'2046,"0"0"-1256,0 0-667,0 0-105,0 0 4,23-4 26,12-1-23,-1 1 3,-1-2 0,0-2 0,7-3-28,-27 7 3,0-1 0,0-1 1,0 0-1,-1-1 0,0 0 0,0-1 0,-1 0 0,0-1 0,0 0 0,-1-1 0,7-7-3,-10 8-7,0 1-1,-1-1 1,0 0-1,0 0 0,-1-1 1,0 0-1,-1 0 1,0 0-1,-1 0 0,0-1 1,0 1-1,-1-1 0,0 0 1,-1 1-1,0-5 8,-1 13 6,0 0-1,0 0 1,0 1 0,0-1-1,-1 0 1,1 0-1,0 1 1,-1-1 0,1 0-1,-1 1 1,0-1-1,1 1 1,-1-1 0,0 1-1,0-1 1,0 1 0,0-1-1,0 1 1,-1 0-1,1 0 1,0 0 0,0-1-1,-1 1 1,1 0-1,-1 1 1,1-1 0,-1 0-1,1 0 1,-1 1-1,0-1 1,1 0 0,-1 1-1,0 0-5,-7-2 60,0 2-1,1-1 0,-1 1 0,1 0 0,-1 1 1,-2 0-60,9 0 9,-2-1 8,1 1 1,-1 0 0,0 0 0,1 1-1,0-1 1,-1 1 0,1 0-1,0-1 1,0 1 0,0 1 0,0-1-1,0 0 1,0 1 0,0 0-1,1-1 1,0 1 0,-1 0 0,1 0-1,0 0 1,0 1 0,1-1-1,-1 0 1,1 1 0,-1 0-18,-2 8 21,0 1 0,0 0 0,1 0 1,1 0-1,0 0 0,0 5-21,0 7 14,1-1 0,1 0 0,1 1-1,1-1 1,6 24-14,-7-40-18,2 0-1,-1-1 1,1 1-1,0 0 1,0-1-1,1 0 1,0 0-1,0 0 1,1 0-1,0-1 0,0 1 1,1-1-1,-1 0 1,1-1-1,1 0 1,-1 0-1,1 0 1,0-1-1,5 3 19,-3-3-453,0 0-1,0-1 1,0 0-1,0-1 0,0 0 1,9 1 453,-6-2-1092,-1 0 0,0-1 0,1-1 0,-1 1 0,0-2 0,1 0 0,-1 0 0,0-1-1,3-1 1093,-1-2-1029,0 0 0,-1-1 0,0 0 0,1-2 1029,-13 9-3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3.3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202 589 144,'0'0'1569,"0"0"2550,0 0-1654,1-19-792,4-59 451,-6 54-21,-3 26-749,1 0 1789,5 6-3104,0 1-1,0-1 1,-1 1-1,1 5-38,-2-11 5,0 0 0,0-1 0,0 1 0,0 0 0,0-1 0,0 1 0,-1 0 0,0-1 0,1 1-1,-1-1 1,0 1 0,0-1 0,0 1 0,0-1 0,-1 0 0,1 1 0,-1-1 0,0 0-5,-9 7 27,0-1 1,-1 0 0,0-1-1,-12 5-27,15-8 9,0 0 0,0 1 0,1 0 0,0 0 0,0 1 0,1 0 0,-1 0 0,1 1 0,0 0 0,1 0 0,0 0 0,0 1-9,1 2-1,1 0 0,0 0 0,1 0 0,0 0-1,0 1 1,1-1 0,1 1 0,0 0 0,0-1-1,1 1 1,0 0 0,1 0 1,-1-3-2,0-5 1,0 1 0,1-1 0,-1 0 0,0 0 0,1 0 0,0 0 0,0-1 0,0 1 0,0 0 0,0 0 0,1 0 0,-1-1-1,1 1 1,0-1 0,-1 1 0,1-1 0,0 0 0,1 1 0,-1-1 0,0 0 0,1-1 0,-1 1 0,1 0 0,-1-1 0,1 1-1,0-1 1,-1 0 0,3 1 1,2 0-70,1 0 0,-1 0 0,1 0 0,0-1 0,0-1 0,0 1 0,0-1 0,0 0 0,-1-1-1,7-1 71,-9 1-111,-1 0 0,1-1 0,-1 1 0,0-1 0,0 0 0,0 0 0,0-1 0,0 1 0,0-1 0,0 0 0,-1 0 0,0 0 0,1 0 0,-1 0 0,0-1 0,0 0 0,-1 1 0,2-4 111,5-10-258,0 1-1,-2-1 0,0 0 0,0-2 259,15-56-424,-3 0 0,-4-2 0,1-24 424,0 2-1,44-245 287,-59 409 1739,-16 339-470,1-109-869,14-61-331,0-220-345,0-1 1,2 0 0,-1 0 0,2 0-1,0 0 1,0 0-11,-1-9 1,-1-1-1,0 1 1,1-1-1,0 0 1,0 1 0,0-1-1,0 0 1,0 0-1,1 0 1,-1-1 0,1 1-1,0 0 1,-1-1-1,1 0 1,0 0-1,1 0 1,-1 0 0,0 0-1,1 0 1,-1-1-1,1 0 1,1 1-1,0-1-109,1 0-1,0 0 1,-1 0-1,1-1 1,-1 0 0,1 0-1,0 0 1,-1-1-1,1 1 1,-1-1 0,1-1-1,-1 1 1,0-1-1,1 0 1,-1 0 0,0-1-1,0 1 1,0-1-1,-1 0 1,1-1 0,-1 1 109,24-27-4083,-10-7-3727,-9 2 2914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6.7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96,'0'0'0,"0"0"-48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3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13158,'0'0'1414,"0"0"-968,4 27-353,-1-9-82,3 10 11,-2 1 1,-1-1-1,-1 1 0,-2 0 0,-1-1 0,-1 3-22,-7 45 45,1 61-45,8-137-8,0 1 0,0 0 0,0-1-1,0 1 1,0 0 0,0-1 0,0 1-1,0 0 1,0-1 0,0 1 0,0 0-1,0-1 1,0 1 0,1 0 0,-1-1-1,0 1 1,0-1 0,1 1 0,-1 0-1,0-1 1,1 1 0,-1-1 0,1 1-1,-1-1 1,1 1 0,-1-1-1,1 0 1,-1 1 0,1-1 0,-1 1-1,1-1 1,0 0 0,-1 0 0,1 1-1,-1-1 1,1 0 0,0 0 0,-1 0-1,1 1 1,0-1 0,-1 0 0,1 0-1,0 0 1,-1 0 0,1-1 0,0 1-1,-1 0 1,1 0 0,0 0 0,-1 0-1,1-1 1,0 1 0,-1 0 0,1 0-1,-1-1 1,1 0 8,3 0-44,0-2 1,0 1-1,-1 0 0,1-1 0,-1 1 0,0-1 1,0 0-1,0 0 0,1-2 44,21-33-57,-1 0-1,3-12 58,-6 11 53,1 2 0,1 1 1,4-2-54,-19 28 14,0 1 0,1 0 0,0 0 1,0 1-1,0 0 0,1 0 1,1 1-1,-1 1 0,1 0 0,0 0 1,0 1-1,9-3-14,-9 6-843,-7 2-3386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4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1 333 7860,'0'0'920,"0"0"-645,24 4-51,-7 0-159,-10-2-38,-1 0-1,1 0 1,0-1-1,0 0 1,0 0-1,0 0 1,0-1-1,0 0 1,-1-1-1,1 0 1,0 0-1,0 0 1,0-1-1,0 0 1,-1 0-1,1-1 1,-1 1-1,0-1 1,0-1-1,0 1 1,4-4-27,16-15 101,-1 0 0,-2-1 1,0-2-1,-1 0 0,-2-1 1,14-23-102,-31 42 31,0 1 1,0 0-1,-1-1 0,0 0 1,0 1-1,0-1 0,-1 0 1,0 0-1,0 0 0,-1 0 1,0 0-1,-1-5-31,1 11 56,0 0 1,0 0-1,0-1 1,0 1-1,0 0 1,-1-1-1,1 1 1,0 0-1,-1 0 0,0 0 1,1-1-1,-1 1 1,1 0-1,-1 0 1,0 0-1,0 0 1,0 0-1,0 0 0,0 0 1,0 1-1,0-1 1,0 0-1,0 0 1,0 1-1,0-1 1,0 1-1,0-1 0,-1 1 1,1-1-1,0 1 1,0 0-1,-1-1-56,-6 0 327,1 0 0,-1 0 0,0 1 0,0 0 0,-2 0-327,-3 1 169,9-1-111,0 0 1,0 0-1,0 0 1,0 1 0,1 0-1,-1 0 1,0 0-1,0 0 1,1 0-1,-1 1 1,1 0 0,-1 0-1,1 0 1,0 0-1,-1 0 1,1 0 0,0 1-1,1 0 1,-1 0-1,0 0-58,-1 3 33,1-1 1,-1 0-1,1 1 0,1 0 0,-1 0 0,1 0 0,0 0 0,1 0 0,-1 0 0,1 1 0,0-1 0,1 2-33,-2 10 20,1 0 0,1 0 0,1 0 0,1 6-20,0-15-1,-1 0 1,1 0-1,1 0 0,0-1 0,0 1 0,1-1 0,0 0 0,0 0 0,3 4 1,-1-3-100,-3-4 1,1 0 0,-1 0 0,1 0 0,-1 0 0,1-1 0,1 0 0,-1 1 0,1-1 0,-1-1 0,1 1 0,0-1 0,1 0 0,-1 0 0,2 0 99,18 5-5173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4.6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1 400,'0'0'9306,"0"0"-5731,0 0-2092,0 0-144,0 0-231,-21 0-361,5-1-650,-1 1 0,0 1 1,1 1-1,-4 1-97,18-2 8,0-1 0,0 1 1,0 0-1,0 0 0,0-1 0,0 2 0,1-1 0,-1 0 1,0 0-1,1 0 0,-1 1 0,0-1 0,1 1 0,0 0 1,-1-1-1,1 1 0,0 0 0,0 0 0,0-1 0,0 1 1,0 2-9,-1 2 8,0 0 0,1 0 0,0 0 0,0 0-1,1 0 1,0 1-8,-1 1 3,0 7-6,-1-1 5,1 0 0,1 0 1,0 1-1,1-1 1,0 0-1,2 1-2,-3-12-6,1 1 0,0-1 0,0 0-1,1 1 1,-1-1 0,1 0 0,0 0 0,0 0 0,0 0-1,0 0 1,0 0 0,1 0 0,-1-1 0,1 1-1,-1-1 1,1 0 0,0 0 0,0 0 0,0 0-1,0 0 1,1-1 0,-1 0 0,0 1 0,1-1-1,-1 0 1,1 0 6,5 1-185,0 0 1,0-1-1,0 0 0,1 0 1,-1-1-1,0 0 0,0-1 1,1 0-1,-1 0 0,0-1 1,9-3 184,-5 1-223,-1-2 1,1 1 0,-1-2-1,0 0 1,-1 0-1,1-1 1,4-6 222,42-35-134,-56 48 158,-3 40 411,3 57-227,-2-92-210,1-1 0,0 1-1,-1-1 1,1 0 0,0 1-1,1-1 1,-1 0 0,1 0 0,-1 0-1,1 0 1,0 0 0,0 0-1,0-1 1,1 1 0,-1-1-1,0 1 1,1-1 0,0 0-1,-1 0 1,1 0 0,0 0-1,0-1 1,0 1 0,0-1-1,1 1 1,-1-1 0,0 0 0,1 0 2,4 0-98,-1 1 1,1-1 0,0 0-1,-1-1 1,1 0 0,0 0-1,0 0 1,0-1 0,-1 0-1,1-1 1,-1 0 0,5-1 97,3-4-213,0 0 1,-1-1-1,0 0 1,0-1-1,-1-1 1,0 0 0,2-2 212,31-31-231,7-11 231,-36 37-55,-6 4 125,2 0 1,-1 1-1,2 0 1,0 1-1,7-4-70,-18 13-14,0 0-1,0 0 1,0 0 0,0 1-1,1-1 1,-1 1 0,1 0 0,-1 0-1,0 0 1,1 1 0,0-1-1,-1 1 1,1 0 0,-1 0-1,1 0 1,-1 0 0,1 1 0,-1-1-1,1 1 1,-1 0 0,1 0-1,-1 1 1,1-1 0,-1 0 0,0 1-1,0 0 1,0 0 0,0 0-1,1 1 15,15 14-3042,-2 1 0,5 6 3042,13 14-3755,-18-23 1842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5.5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197 587 2737,'0'0'2359,"0"0"362,0 0-56,0 0-157,4-19-729,-4 19-1779,6-25 623,-2 1 0,0-8-623,-4 30 39,0 0-1,0-1 0,0 1 0,-1 0 1,1-1-1,-1 1 0,1 0 0,-1 0 0,0 0 1,1-1-1,-1 1 0,0 0 0,-1 0 1,1 0-1,0 0 0,0 1 0,-1-1 1,1 0-1,-1 1 0,0-1 0,1 0 1,-1 1-1,0 0 0,0-1 0,0 1 1,0 0-1,0 0 0,0 0 0,0 1 1,-2-2-39,-4 0 57,0 0 0,0 1 1,0 0-1,0 0 0,0 0 1,-5 1-58,9 0 7,-1 0 1,1 0 0,0 1-1,0 0 1,0-1 0,0 1 0,0 0-1,0 1 1,0-1 0,0 1-1,0 0 1,1 0 0,-1 0 0,1 0-1,-1 0 1,1 1 0,0 0-1,0 0 1,0 0 0,0 0-1,1 0 1,-1 0 0,1 1 0,-1-1-1,1 1 1,1 0 0,-2 2-8,-1 6-6,0 1 1,0-1 0,2 1-1,-1 0 1,2 0 0,0 0-1,0 0 1,2 4 5,-2-14-13,1 0 0,0-1 0,0 1 0,0 0 0,0 0 0,1 0 0,-1-1 0,1 1 0,0 0 0,0 0 0,0-1 0,0 1 0,0-1 0,0 1 0,1-1 0,-1 1-1,1-1 1,0 0 0,0 0 0,0 0 0,0 0 0,0 0 0,0 0 0,0 0 0,1-1 0,-1 1 0,0-1 0,1 0 0,0 0 0,-1 0 0,1 0 0,0 0 0,-1 0 0,1-1 0,1 1 13,2 0-254,0 0-1,0-1 1,1 1-1,-1-1 1,0 0 0,0-1-1,0 0 1,0 0 0,1 0-1,-1-1 1,-1 0 0,1 0-1,0 0 1,0-1 0,-1 1-1,1-2 1,-1 1 0,0 0-1,0-1 1,3-3 254,2-3-122,-1 0 0,0-1 0,-1 0 0,0 0 0,0-1 0,-2 1 1,1-2-1,-2 1 0,1-2 122,-5 33 669,1 1 1,0-1 0,5 15-670,-6-30-11,0 0 0,0-1 0,1 1 0,-1-1 1,1 0-1,0 1 0,0-1 0,0 0 1,0 0-1,1 0 0,-1-1 0,1 1 0,0 0 1,-1-1-1,1 0 0,0 0 0,1 0 1,-1 0-1,0 0 0,1 0 0,-1-1 0,1 0 1,-1 0-1,1 0 0,-1 0 0,1 0 0,0-1 1,-1 1-1,1-1 0,0 0 0,0 0 1,-1 0-1,1-1 0,0 0 0,-1 1 0,1-1 1,0 0-1,-1-1 0,1 1 0,-1-1 0,0 1 1,1-1-1,-1 0 0,0 0 0,0-1 1,0 1-1,1-2 11,11-11-14,-1 0 0,-1 0 0,-1-1 0,0-1 0,-1 0 14,-10 16 513,-1 2 247,0 222 827,0-222-1587,0 1 0,0 0 0,0-1 0,0 1-1,0 0 1,1-1 0,-1 1 0,0-1 0,1 1-1,0-1 1,-1 1 0,1-1 0,0 1 0,0-1 0,0 1-1,0-1 1,0 0 0,0 0 0,0 0 0,0 1-1,0-1 1,0-1-3,0 1 0,1-1 0,-1 0 0,0 1 0,0-1 1,0 0-1,1 0 0,-1 0 0,0 0 0,0 0 0,1 0 0,-1 0 0,0 0 0,0 0 0,0 0 0,1-1 0,-1 1 0,0-1 0,0 1 0,0-1 0,0 1 0,0-1 0,0 0 0,0 1 0,0-1 0,0 0 0,0 0 0,0 0 0,0 1 0,0-2 3,9-9 11,-1-1-1,0-1 1,-1 1-1,-1-1 1,0-1 0,0 1-1,1-9-10,7-9 3,4-12 16,-5 10 10,1 1 0,3 1-29,-14 23 3,0 1 1,1 0-1,0 0 0,1 0 0,0 1 1,0 0-1,0 0 0,1 0 0,-1 1 1,6-3-4,-6 5-1,1 0 1,-1 1 0,1 0-1,-1 0 1,1 0 0,0 1 0,-1 0-1,1 0 1,0 1 0,0 0-1,0 0 1,-1 1 0,1 0-1,0 0 1,0 0 0,-1 1 0,9 2-59,-1 0 0,-1 1 1,1 1-1,-1 0 0,0 1 0,9 6 59,12 10-543,-6-4 73,0-1 0,2-1-1,0-1 1,0-1 0,20 4 470,-43-19 1353,-12-7-518,-13-9-262,7 12-480,1-1 1,-1 1 0,1 1-1,-1 0 1,0 0-1,0 1 1,-1 0-1,1 1 1,0 1-1,-1 0 1,1 0 0,-11 2-94,16-1 11,1 0 1,-1 0-1,1 0 1,-1 1 0,1-1-1,0 1 1,0 1-1,0-1 1,0 1 0,0 0-1,0 0 1,1 0 0,0 1-1,-1-1 1,1 1-1,0 0 1,1 0 0,-1 1-1,1-1 1,0 1-1,0 0 1,0 0 0,1 0-1,-1 0 1,1 0-1,0 4-11,-1-1 6,1 0 0,1 1 0,-1-1 0,2 1-1,-1 0 1,1-1 0,0 1 0,1-1 0,0 1-1,0-1 1,3 7-6,-3-11-3,0 0 0,1 0 0,0 0-1,0-1 1,0 1 0,0-1 0,0 1 0,1-1-1,-1 0 1,1 0 0,0 0 0,0 0 0,0-1-1,1 1 1,-1-1 0,0 0 0,1 0-1,0 0 1,-1 0 0,1-1 0,0 1 0,0-1-1,0 0 1,3 1 3,0-1-36,0 0 1,0 0-1,-1 0 0,1-1 0,0 0 1,0 0-1,0-1 0,-1 0 0,1 0 1,0 0-1,-1-1 0,1 0 0,-1 0 0,1-1 1,0 0 35,1-2-126,-1 0 1,0 0 0,0-1-1,0 0 1,-1 0-1,0-1 1,0 1 0,-1-1-1,0-1 1,0 1 0,3-6 125,12-25-329,-2 0 1,-1-1 0,10-38 328,29-130-123,-22 76 33,-30 118 120,18-66 567,20-42-597,-40 118 1741,-1 8-1258,-2 16-200,-6 18-80,-1 0-1,-2-1 0,-10 23-202,-12 47 197,13-28-66,5 0 0,3 1 1,3 1-1,3 72-131,5-145-132,1 1 1,-1 0-1,2-1 0,-1 1 0,1-1 1,1 0-1,0 1 0,3 5 132,-4-11-196,0 0-1,0 0 0,1 0 1,-1 0-1,1-1 0,0 1 1,0-1-1,1 0 1,-1 0-1,1 0 0,-1 0 1,1 0-1,0-1 0,0 0 1,0 0-1,0 0 0,3 0 197,19 3-5559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5.9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178 262 1329,'13'-23'1000,"42"-75"-10,-51 92-689,-1 0 1,0 0 0,-1 0-1,1 0 1,-1-1 0,-1 0-1,1 1 1,-1-1 0,0 0-1,0 1 1,-1-1-1,0 0 1,0 0 0,-1 0-1,0 1 1,0-1 0,-1-3-302,1 9 108,1 0 1,-1 0-1,0 0 1,1 0-1,-1-1 1,0 1-1,0 0 1,1 0-1,-1 1 1,0-1 0,0 0-1,0 0 1,0 0-1,0 1 1,-1-1-1,1 0 1,0 1-1,0-1 1,0 1-1,-1-1 1,1 1 0,0 0-1,0 0 1,-1-1-109,-30 1 2226,31 0-2163,0 0-1,0 0 1,0 0 0,0 1-1,1-1 1,-1 0-1,0 1 1,0-1 0,0 0-1,1 1 1,-1-1-1,0 1 1,0-1 0,1 1-1,-1 0 1,0-1-1,1 1 1,-1 0 0,1-1-1,-1 1 1,1 0-1,-1 0 1,1 0 0,-1-1-1,1 2-62,-4 22 410,3-19-277,-1 37-3,2 0 1,2 0 0,1 0 0,3 0-1,1-1 1,8 26-131,-8-40 43,-2-14-24,-1 1-1,-1 0 1,0 1 0,-1-1-1,-1 0 1,0 1 0,-1-1-1,0 1 1,-1-1-19,0-12 7,0-1 0,0 1-1,1 0 1,-1-1 0,0 1 0,0-1 0,0 0 0,-1 1 0,1-1-1,0 0 1,0 0 0,-1 0 0,1 1 0,-1-2 0,1 1 0,-1 0 0,1 0-1,-1 0 1,1-1 0,-1 1 0,0-1 0,0 1 0,1-1 0,-1 1-1,0-1-6,-51 5 273,45-5-197,-95 1 367,96-1-494,-15-2 145,21 2-128,1 0 0,-1 0 1,1-1-1,-1 1 0,0 0 0,1-1 1,-1 1-1,1-1 0,-1 1 0,1-1 1,-1 1-1,1-1 0,-1 1 0,1-1 0,-1 1 1,1-1-1,0 0 0,-1 1 0,1-1 1,0 0-1,0 1 0,-1-1 0,1 0 0,0 1 1,0-1-1,0 0 34,-1-17-3383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6.3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389 1 14807,'0'0'864,"-20"178"-672,-37-5 625,-13 24-81,-3 3 16,5 3-368,13-13-255,22-21-97,21-18 16,12-22-48,0-116-2241,12-10-5827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7.0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1 6499,'0'0'6896,"0"0"-4735,1 33-1851,0-15-288,2 30 35,-2 0 0,-3 1 1,-1-1-1,-3 2-57,-9 41 126,5 0 1,2 55-127,8-145-3,0-1 0,0 0-1,0 0 1,0 0 0,0 1 0,0-1-1,0 0 1,0 0 0,0 0-1,1 0 1,-1 1 0,0-1 0,0 0-1,0 0 1,0 0 0,0 0 0,0 1-1,0-1 1,1 0 0,-1 0-1,0 0 1,0 0 0,0 0 0,0 1-1,1-1 1,-1 0 0,0 0 0,0 0-1,0 0 1,0 0 0,1 0-1,-1 0 1,0 0 0,0 0 0,0 0-1,1 0 1,-1 0 0,0 0 0,0 0-1,0 0 1,1 0 0,-1 0-1,0 0 1,0 0 0,0 0 0,1 0 3,8-4-103,-4-1 99,0 0 1,0 0 0,-1 0 0,1 0-1,-1-1 1,-1 1 0,1-1 0,-1 0-1,1-2 4,5-8 6,31-58 45,33-53-26,-61 108-26,1 0 0,2 2 0,-1-1 1,2 2-1,6-5 1,-14 14 3,0 0 1,1 1 0,0 0-1,0 1 1,1 0 0,-1 0-1,1 1 1,0 0 0,4 0-4,-6 2-894,0 0 0,0 1 0,0 0 0,8 0 894,-8 1-5611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7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0 287 1633,'0'0'9015,"0"0"-7116,0 0-1846,26 12-7,83 39 7,-105-49-48,0 0 0,0-1 0,0 0 1,0 0-1,0 0 0,1 0 0,-1-1 0,0 1 0,1-1 0,-1 0 0,0-1 0,1 1 1,0-1-6,-1 0 5,-1 0 0,1-1 0,-1 0 1,1 0-1,-1 0 0,0 0 1,0 0-1,0-1 0,2-1-5,4-3 9,2-3-102,0 0 0,0 0 0,-1-1 0,0 0 1,-1-1-1,0 0 0,-1-1 0,1-3 93,-3 4-575,0 0-1,-1 0 1,-1 0 0,0-1 0,-1 1 0,0-1-1,-1 0 1,0 0 0,-1-9 575,0 8-498,-1-28-183,0 41 699,0-1-1,0 1 1,0-1 0,-1 1-1,1 0 1,-1-1 0,1 1 0,-1 0-1,1 0 1,-1-1 0,0 1-1,1 0 1,-1 0 0,0 0-1,0 0 1,0 0 0,0 0 0,0 0-1,0 0 1,0 0 0,-1 1-1,1-1 1,0 0 0,0 1-1,-1-1-17,-3-1 243,1 1-1,0 0 0,0 0 1,-1 0-1,1 1 0,-1-1 0,1 1 1,0 0-1,-1 0 0,1 1 0,-1-1 1,1 1-1,0 0 0,-1 0 0,1 1 1,0-1-1,0 1 0,0 0 0,0 0 1,0 0-1,1 1 0,-1-1 0,0 1 1,1 0-1,0 0 0,0 0 1,0 0-1,0 1 0,0-1 0,1 1 1,-2 3-243,-4 8 248,0 0 0,2 1 0,0 0 0,0 0 0,2 0 0,0 0 0,0 5-248,-1 15 346,2 0-1,1 33-345,2-60 5,0 1 0,1-1-1,-1 0 1,2 0 0,0 0-1,0 0 1,0 0-1,1 0 1,0-1 0,1 1-1,0-1 1,0 0 0,1 0-1,0 0 1,1 0 0,-1-1-1,1 0 1,1 0 0,-1-1-1,1 0 1,1 0-1,-1 0 1,7 3-5,-5-3-61,0-1 1,0 0-1,0-1 0,1 0 1,6 2 60,-9-4-658,1 0 0,-1-1-1,1 0 1,0 0 0,5-1 658,24 0-6165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7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204 1 9460,'0'0'2714,"0"0"-1282,0 0-498,0 0-315,0 0-286,0 0-194,-18 23-77,0-2-58,2 0 0,1 2 1,-8 15-5,21-33 1,0 1-1,0-1 1,1 0 0,0 1 0,0-1 0,1 0-1,-1 1 1,1-1 0,0 1 0,1-1 0,-1 1-1,1-1 1,0 1 0,0-1 0,1 0-1,0 0 1,0 1 0,1 0-1,6 24 7,-4 4 26,-2-1 0,0 0 0,-3 29-33,0-42 3,-1-11-94,1 1 1,-1-1 0,-1 1-1,0-1 1,0 0 0,0 0-1,-2 0 1,1 0 0,-1 0-1,0-1 1,-1 1 90,3-5-139,0 0 0,-1 0-1,0 0 1,0-1 0,0 1-1,0-1 1,-1 0 0,1 0 0,-1 0-1,1 0 1,-1-1 0,0 1 0,0-1-1,-1 0 1,1 0 0,0-1 0,-1 1-1,1-1 1,-1 0 0,1 0 0,-1 0-1,1-1 1,-3 0 139,3 1-346,4-1 281,0 0 1,-1 0-1,1 0 0,0 0 0,-1 0 1,1 0-1,0 0 0,0 0 0,-1 0 1,1 0-1,0 0 0,-1 0 1,1 0-1,0 0 0,-1 0 0,1 0 1,0 0-1,-1-1 0,1 1 0,0 0 1,-1 0-1,1 0 0,0 0 1,0-1-1,-1 1 0,1 0 0,0 0 1,0 0-1,0-1 0,-1 1 0,1 0 1,0-1-1,0 1 0,0 0 1,0 0-1,-1-1 0,1 1 0,0 0 1,0-1-1,0 1 0,0 0 1,0-1-1,0 1 0,0 0 0,0-1 1,0 1-1,0 0 0,0-1 0,0 1 1,0 0-1,0-1 65,0-17-3759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9.5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0 11765,'0'0'1812,"0"0"-814,-21 13-206,6-5-649,5-3-84,1 0 0,0 0 0,0 1-1,0 0 1,1 1 0,0 0 0,0 0-1,0 1 1,1 0 0,1 0 0,-1 0-1,1 1 1,1 0 0,-1 0 0,0 4-59,-1 5 70,1 1 1,0 0 0,1 0 0,1 0 0,1 0 0,1 1 0,1 0 0,0-1 0,2 1 0,2 17-71,-3-35 1,1 1-1,0-1 1,-1 1-1,1-1 0,1 0 1,-1 1-1,0-1 1,0 0-1,1 0 1,-1 0-1,1 0 1,0 0-1,0 0 1,0 0-1,0-1 1,0 1-1,0-1 0,0 1 1,0-1-1,0 0 1,1 0-1,-1 0 1,1 0-1,-1 0 1,1 0-1,-1-1 1,1 1-1,-1-1 1,3 0-1,8 2-20,0-2 1,1 0 0,-1 0 0,1-2-1,2 0 20,-3-1-50,1 0-1,-1-1 0,0 0 0,-1-1 0,1-1 0,-1 0 1,0-1-1,1-1 51,0 0-174,0 1 1,1 0 0,0 1 0,0 0 0,1 1-1,7-1 174,-21 6 1,-1 0-1,1-1 0,-1 1 0,1 0 1,-1 0-1,1 0 0,-1 0 1,1 0-1,-1 0 0,1 0 0,-1 0 1,1 0-1,-1 0 0,1 0 0,-1 0 1,1 1-1,-1-1 0,1 0 0,-1 0 1,1 0-1,-1 1 0,1-1 0,-1 0 1,0 1-1,1-1 0,-1 0 0,1 1 1,-1-1-1,0 0 0,1 1 0,-1-1 1,0 1-1,0-1 0,1 1 0,0 18 72,-1-12-54,-2 55 128,1-19 82,2 23-228,-1-65 1,1 1-1,-1 0 1,0 0 0,1 0 0,-1-1 0,1 1 0,-1 0 0,1 0-1,0-1 1,0 1 0,0-1 0,0 1 0,0-1 0,0 1 0,0-1 0,0 1-1,0-1 1,1 0 0,-1 0 0,1 0 0,-1 0 0,1 0 0,-1 0-1,1 0 1,0 0 0,-1 0 0,1-1 0,1 1-1,5 1-21,-1-1 0,0 0 0,1 0 0,-1-1 0,1 0 0,1 0 21,0 0-72,21-3-1731,-5-12-4197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18.7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 32,'0'0'2233,"0"0"3922,0 0-3677,0 0-1504,0 1-678,0 1-384,17 0-35,290 1 639,-154-4-106,205 2 454,451-4 511,-408-20-1101,-129 4-1744,-237 19-565,-11 1-948,-8-3-2625,-37 6 3140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39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1 574 11189,'0'0'1441,"0"0"-1049,0 0-341,23 14 5,-23-14-56,22 14 3,1-2 1,0 0-1,9 2-3,-29-13-1,0 0 0,1 0 0,-1 0 0,0-1 0,0 0 0,1 1 0,-1-1 0,0 0-1,0 0 1,1-1 0,-1 1 0,0-1 0,0 0 0,0 0 0,0 0 0,0 0 0,0 0 0,0-1-1,2 0 2,1-3-9,1 0 0,-1 0 0,-1 0 0,1-1 0,-1 1 0,2-4 9,1 0-18,10-13-404,-1-1 1,-1-1-1,-1-1 1,-1 0-1,-1-1 1,-2 0-1,0-1 1,-2 0-1,2-12 422,1-8-25,-3-2 0,-1 0 0,-3 0 0,-2 0 0,-2-5 25,-1 54 45,0-1 1,0 0-1,0 0 1,0 0-1,0 0 1,0 0-1,-1 0 1,1 0-1,0 0 0,0 1 1,-1-1-1,1 0 1,-1 0-1,1 0 1,-1 1-1,1-1 1,-1 0-1,1 0 1,-1 1-1,0-1 1,1 0-1,-1 1 0,0-1 1,1 1-1,-1-1 1,0 1-1,0-1-45,-1 1 85,0-1 0,0 1 0,-1-1 0,1 1 0,0 0-1,0-1 1,0 1 0,0 0 0,-1 1 0,1-1 0,0 0-1,0 1-84,-4 0 141,0 0 0,0 1 0,1 0 0,-1 0 0,1 1 0,0-1 0,-1 1 0,1 0-1,-4 3-140,-1 4 135,1 1 0,-1-1 0,1 2 0,1-1-1,0 1 1,1 0 0,0 1 0,-3 8-135,-8 24 1098,-11 43-1098,10-19 285,4 1-1,3 0 1,3 1-1,3 0 0,3 70-284,3-121 24,0 1 0,2-1 0,0 0 0,1 0-1,2-1 1,0 1 0,7 17-24,-10-31-19,1 1-1,0-1 1,0 0-1,1 0 1,0 0-1,0-1 1,0 0-1,1 1 1,-1-1-1,1-1 1,1 1-1,-1-1 1,1 0-1,-1 0 1,1 0-1,0-1 1,0 0-1,1 0 0,-1-1 1,1 0-1,-1 0 1,1 0-1,0-1 1,6 1 19,34-1-1988,-24-7-2166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41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 0 7363,'0'0'1564,"0"0"-222,0 0-51,0 0 30,0 0-441,-20 30-437,9-15-407,-6 9-5,1 1 1,0 1 0,2 0 0,1 1 0,1 0 0,2 1 0,0 1 0,0 9-32,-54 318 1281,54-271-1005,4 1 1,4 0-1,3 15-276,-1-98 3,0-1 1,1 1-1,-1 0 1,0-1-1,1 1 1,0 0-1,-1-1 1,1 1-1,0-1 1,0 0-1,0 1 1,1-1-1,-1 0 1,1 1-1,0 0-3,0-2-3,-1 0-1,1 0 0,-1 0 0,1 0 1,0 0-1,-1 0 0,1 0 0,0-1 1,0 1-1,0-1 0,-1 1 1,1-1-1,0 0 0,0 0 0,0 0 1,0 0-1,0 0 0,0 0 0,1 0 4,-1-1-21,-1 1 0,0 0 0,1 0 0,-1-1 0,0 1 0,1-1 0,-1 1 0,0-1-1,0 1 1,0-1 0,1 0 0,-1 0 0,0 1 0,0-1 0,0 0 0,0 0 0,0 0 0,0 0 0,-1 0 0,1 0-1,0-1 1,0 0 21,9-29-848,-8 23 578,3-28-1671,0 0-1,-3-1 0,-1 0 0,-1 1 1,-4-23 1941,-7-37-3903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41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35 2385,'0'0'4701,"0"0"-1286,0 0-745,0 0-1205,-11-8-1035,-23-16-374,30 22-54,5 4 1,22 18 13,5 1 1,1-1 1,1-2-1,1 0 0,0-3 1,1 0-1,1-2 1,0-1-1,24 4-17,17 2-95,2-4-1,0-3 1,36-1 95,-103-9-28,55 4-431,1-3-1,-1-2 1,7-4 459,-69 4-6,0-1 0,1 1 1,-1 0-1,0-1 0,0 1 0,0-1 0,1 0 0,-1 0 0,0 0 1,0 0-1,0 0 0,0 0 0,0 0 0,-1-1 0,1 1 0,0-1 1,-1 1-1,1-1 0,-1 0 0,1 1 0,-1-1 0,1-1 6,-1 0 4,0 0-1,0-1 1,0 1-1,0-1 1,-1 1 0,1-1-1,-1 1 1,0-1-1,0 1 1,0-1-1,0 1 1,-1-1 0,0-2-4,0 4 12,1-1 1,-1 1-1,0 0 1,-1 0 0,1 0-1,0 0 1,-1 0-1,1 0 1,-1 0 0,1 0-1,-1 1 1,0-1-1,0 1 1,0-1 0,0 1-1,0 0 1,0-1-1,0 1 1,0 0 0,-1 1-1,1-1 1,0 0-1,-1 0 1,1 1 0,0 0-1,-1-1 1,0 1-13,-12-2 136,-1 0 1,0 1 0,-12 1-137,18 0 71,4 0-40,-1 0 1,1 1-1,0 0 0,-1-1 0,1 2 0,0-1 0,0 1 1,0 0-1,-4 2-31,7-2 6,0 0 1,0 0-1,0 0 0,0 0 1,0 0-1,0 1 1,1 0-1,-1-1 1,1 1-1,0 0 0,0 0 1,0 0-1,0 1 1,1-1-1,-1 0 0,1 1 1,-1 0-7,-1 8 9,0 0 0,0 1 0,1-1 0,1 1 0,0-1 0,1 6-9,5 76 57,-5-94-56,6 47 72,2-1 0,3 5-73,-2-15 70,-2 1-1,-1-1 1,-2 1-1,-2 3-69,-2-37 14,0 0 0,1 0 1,-2 1-1,1-1 0,0 0 0,-1 0 0,1 0 0,-1 1 1,0-1-1,0 0 0,0 0 0,-1 0 0,1 0 0,-1-1 1,1 1-1,-1 0 0,0 0 0,0-1 0,0 1 1,-1-1-1,1 0 0,0 0 0,-1 0 0,0 0 0,1 0 1,-1 0-1,0-1 0,0 1 0,0-1 0,0 0 1,0 0-1,0 0 0,0 0 0,0-1 0,-1 1-14,-16 3 65,0-1-1,0-1 1,0-1-1,-18 0-64,37-1 1,-39-3-313,3-10-1316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4:42.2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0 352,'0'0'1185,"37"0"3315,135 3-3219,1 8-1281,-7 5 105,634 51 822,780 24 1427,1724 202 367,-496-20-1369,-1471-206-1190,2-23-205,1137 54 1018,-2232-84-803,781 52 452,-13 39-326,-806-73-429,-171-24-306,-29-3-1025,-5 4-5501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5:28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 0 9508,'0'0'2594,"0"0"-2338,0 0-144,0 0-96,38 185 208,-38-85 208,-15 8 176,-10 9-208,-3 9-15,0 10-241,-2 1-80,0-6-16,5-13-32,5-24 0,10-22-16,10-72-2065,0 0-4578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5:28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0 197 8196,'0'0'3121,"0"0"-2961,0 0 16,0 0-176,123-137 48,-58 107 0,3 10 0,-3 11 48,-10 9 0,-12 0-80,-13 34 97,-13 20 15,-7 14 224,-10 15-224,0 14-128,0-63-785,-5-7-5073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5:30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1 700 9973,'0'0'1792,"0"0"-1191,0 0-668,24 5 0,-4 1 71,-7-2 9,0-1 0,1 0 0,-1 0 0,1-1 0,-1-1 0,1 0 0,0-1 0,-1-1 0,1 0 0,-1-1 0,5-1-13,2-3 39,-1-2 0,0 0 0,0-1 0,-1 0 0,0-2 0,-1 0 0,0-1 0,-1-1 0,0-1-39,28-26 221,-2-1-1,18-26-220,-33 35 129,-1 0 0,-1-2-1,18-36-128,-34 54 71,-1 0 0,-1-1 0,0 1 0,-1-1 0,-1-1 1,-1 1-1,-1-1 0,0 1 0,-1-1 0,0-8-71,-2 9 51,0 11 30,0 0 0,0-1-1,0 1 1,-1 0-1,-1-5-80,2 9 35,-1 0-1,0 0 0,0 0 0,0 0 0,0 0 1,0 1-1,0-1 0,0 0 0,0 1 0,-1-1 1,1 1-1,-1-1 0,1 1 0,-1 0 1,1-1-1,-1 1 0,0 0 0,0 0 0,-1 0-34,-4-2 73,0 0-1,-1 0 1,1 1-1,-1 0 1,0 0-1,1 1 1,-1 0-1,0 0 1,0 1-1,0 0 1,0 1-1,0 0 1,0 0-1,1 0 1,-1 1-1,-3 1-72,0 1 13,0 0 0,1 1-1,0 0 1,0 1 0,0 0-1,1 0 1,-1 1 0,2 0-1,-1 1 1,1 0 0,-1 1-13,-12 16 10,1 1 0,0 1 1,2 1-1,2 1 0,0 0 1,2 1-1,1 1 1,2 0-1,-6 25-10,6-13-3,2 1-1,3 0 1,1 0-1,2 0 1,2 1-1,2-1 1,2 3 3,-3-35-50,2-1 1,-1 0-1,2 1 0,-1-1 0,2 0 1,-1 0-1,1-1 0,1 1 0,0-1 1,1 0-1,0 0 0,0 0 0,1-1 1,0 0-1,1-1 0,-1 1 0,2-1 1,-1-1-1,1 1 0,1-2 1,-1 1-1,1-1 0,0-1 0,0 0 1,1 0-1,0-1 0,-1 0 0,9 1 50,0-1-608,1-1 0,0-1-1,0 0 1,0-1 0,0-2 0,0 0-1,0-1 1,0-1 0,-1 0-1,1-2 1,10-4 608,8-5-837,0-1 1,-1-3-1,-1-1 1,0-1-1,2-5 837,-35 23 848,-3 2 1348,0 5-160,-1 4-1651,0 1 1,-1-1-1,0 0 0,0 1 1,-3 4-386,2-3 89,-1 0 0,2 0 0,0 1 0,-1 10-89,3-19 5,-1 0 0,1 0 0,0 0 0,1 1 0,-1-1 0,0 0 0,1 0 0,0 0-1,0 0 1,0 0 0,0 0 0,0 0 0,1 0 0,0 2-5,0-3-3,0 0 1,0-1-1,0 1 0,1 0 1,-1-1-1,0 1 1,1-1-1,-1 0 0,1 0 1,-1 0-1,1 0 1,-1 0-1,1 0 0,0-1 1,-1 1-1,1-1 0,0 0 3,8 1 1,-1 0 0,0-1 0,1 0-1,-1-1 1,0 0 0,0-1-1,1 0 1,-1 0 0,0-1-1,-1-1 1,1 1 0,0-2 0,-1 1-1,0-1 1,0-1-1,3-2 9,0-1 0,-1 0 0,0 0 0,0-1 0,-1-1 0,-1 0 1,0 0-1,0-1 0,-1 0 0,4-7-9,-9 12 22,0 0 1,0 0-1,0 0 1,-1 0 0,0 0-1,0-1 1,-1 1-1,0-1 1,0 1-1,-1-1 1,0-1-23,0 6 65,0 1 0,-1-1 0,1 1 0,-1-1 0,1 1 0,-1-1 0,0 1 0,0-1 0,0 1-1,0 0 1,0-1 0,-1 1 0,1 0 0,-1 0 0,1 0 0,-1 0 0,0 0 0,0 1 0,0-1 0,0 0 0,0 1 0,0-1 0,0 1 0,0 0 0,-1 0 0,1 0 0,-1 0 0,1 0 0,0 0 0,-1 1 0,0-1-1,-1 1-64,-12-3 377,0 1 0,-1 1 0,1 0-1,-16 3-376,8-2 182,15 0-152,0 1 0,1-1 0,-1 2 0,0-1 0,1 1 1,-1 0-1,1 1 0,0 0 0,0 0 0,-5 4-30,10-6-9,-1 1-1,1 1 1,0-1-1,0 0 1,0 1 0,0-1-1,1 1 1,-1 0 0,1 0-1,-1 0 1,1 1-1,0-1 1,0 0 0,1 1-1,-1-1 1,1 1 0,-1-1-1,1 1 1,0 0 0,1 0-1,-1 0 1,1-1-1,-1 1 1,1 0 0,0 1 9,0-3-138,0 0 0,0 0 1,0 0-1,0 0 1,0 0-1,1 0 0,-1 0 1,0-1-1,1 1 0,-1 0 1,1 0-1,0 0 1,0 0-1,0-1 0,-1 1 1,2 0-1,-1-1 0,0 1 1,0-1-1,0 1 1,1-1-1,-1 0 0,1 0 1,-1 1-1,1-1 0,-1 0 1,1 0-1,0 0 1,1 0 137,24 9-4963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5:31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1 9204,'0'0'2946,"0"0"-1516,0 0-534,0 0-109,-24 3-387,24-3-400,-22 3 56,0 1 0,0 1 0,-9 4-56,26-7 12,1 1 0,0-1 0,0 1 0,0 0 0,0 0 0,1 0 0,-1 1 0,1-1 0,0 1 0,0-1 0,0 1 0,0 0 0,1 1 0,0-1 0,0 0 0,0 1 0,0-1 0,0 1 0,1-1 0,0 1 0,0 4-12,-3 2 7,-2 17-7,1 1 0,1-1 0,1 1 0,2 0 0,0 0 0,2 0 0,4 20 0,-3-39-51,0 0-1,1 0 1,0 0 0,0 0 0,1 0-1,0-1 1,1 0 0,0 0-1,1 0 1,0-1 0,0 0 0,0 0-1,1 0 1,0-1 0,1 0-1,0 0 1,0-1 0,0 0 0,1 0-1,9 4 52,-10-6-801,0-1-1,0 0 0,1 0 0,-1 0 1,1-1-1,0 0 0,0-1 1,0 0-1,6-1 802,6 0-7113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5:31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214 541 5458,'0'0'2644,"0"0"-331,0 0-21,0 0-518,-25-10-869,25 10-905,-31-14 144,0 2 0,-10-1-144,38 12 9,1 1 0,-1-1 0,1 1 1,0 0-1,-1 0 0,1-1 0,-1 2 0,1-1 1,-1 0-1,1 0 0,-1 1 0,1-1 0,-1 1 1,1 0-1,0 0 0,-1 0 0,1 0 0,0 0 0,0 0 1,0 1-1,0-1 0,0 1 0,0-1 0,0 1 1,0 0-1,1 0 0,-1 0 0,1 0 0,-1 0 1,0 1-10,-1 3 13,1-1 1,0 1-1,-1 0 1,2 0-1,-1 0 1,1 0-1,0 0 1,0 0-1,0 4-13,1-8-3,0 0-1,0 0 1,0 0 0,0-1-1,0 1 1,0 0-1,0 0 1,0 0-1,1 0 1,-1 0-1,1-1 1,0 1-1,-1 0 1,1 0-1,0-1 1,0 1 0,0-1-1,0 1 1,1 0 3,0-1-23,0 1 0,0-1 0,1 0 1,-1 0-1,1 0 0,-1 0 0,1 0 1,-1-1-1,1 1 0,-1-1 0,1 0 1,0 0-1,-1 0 0,2 0 23,8 1-272,0-2 1,0 1-1,0-2 0,0 1 0,0-2 0,0 0 0,-1 0 1,4-2 271,13-6-1764,-1-2 1,18-11 1763,-33 16-472,-10 6 419,1 0 1,-1 1 0,1-1-1,-1 1 1,1-1-1,-1 1 1,1 0 0,-1 0-1,1 0 1,0 1-1,0-1 1,0 1-1,-1-1 1,4 1 52,-5 6 1358,-2 36-121,0-21-1022,1 0 0,1 0 0,0 0 0,5 19-215,-5-34-9,1 0 0,0 0 0,0 0 0,0-1 0,1 1 0,-1-1 0,1 1 0,1-1 0,-1 0 0,1 0 0,0-1 0,0 1 0,0-1 0,1 0 0,-1 0 0,1 0 0,0-1 0,0 1 0,2-1 9,3 1-54,0 0 0,0-1 1,0 0-1,0 0 0,1-1 0,0-1 0,-1 0 0,1 0 0,0-1 0,-1-1 0,1 0 0,0 0 1,-1-1-1,1 0 0,-1-1 0,0 0 0,0 0 0,0-1 0,0-1 0,2-1 54,8-8-30,-1 0-1,-1-2 0,0 0 1,-2-1-1,1 0 0,-2-2 1,0 1-1,7-15 31,3-8 59,-1 0-1,-3-2 1,15-40-59,-18 36 257,-3 0 0,-1-1 0,-3 0 0,-2-1-1,-2 0 1,-2-1 0,-2-18-257,-3 67 65,0 1-1,0-1 1,0 0 0,0 1-1,0-1 1,0 0-1,-1 0 1,1 1 0,0-1-1,0 1 1,-1-1-1,1 0 1,-1 1 0,1-1-1,0 1 1,-1-1-1,1 1 1,-1-1 0,1 1-1,-1-1 1,1 1-1,-1-1 1,0 1 0,1 0-1,-1-1 1,0 1-65,-23-4 943,20 4-882,-1 0 0,1 1 0,-1-1 0,1 1 0,0 0 0,-1 1 0,1-1 0,0 1 1,0-1-1,-2 2-61,-2 5 33,-1 1 0,2 0 0,-1 0 0,1 0 0,0 1 0,1 0 0,1 1 0,-1-1 0,1 1 0,-1 5-33,-6 19 28,0 0 0,3 0 0,1 1 1,1 0-1,2 0 0,2 1 0,1-1 0,2 1 0,1 0 0,4 19-28,-2-35 4,1 0 0,1 1 1,1-2-1,1 1 1,0-1-1,1 0 0,2 0 1,0-1-1,8 11-4,-8-15-8,0-1 0,2 0-1,0 0 1,0-1 0,1 0 0,1-2 0,0 1-1,0-2 1,1 0 0,1 0 0,13 5 8,-10-7-51,1 0 1,0-2-1,1 0 0,1-1 51,-15-3-163,-1-1-1,0 0 0,0-1 1,1 1-1,-1-1 0,0-1 1,0 1-1,1-1 0,1 0 164,49-20-4572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19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1 14663,'0'0'1552,"0"0"-1295,0 0-225,0 0 240,0 0 384,53 126-96,-58 3-320,-20 20-80,-5-7-144,2-16 48,6-20-64,-1-18-96,5-18-1104,-2-20-1409,13-50-2017,-3 0-273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22.4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0 736,'0'0'8991,"0"0"-6182,0 0-2067,0 0-150,-3 23-205,1-5-345,-6 46 79,2 40-121,5-78 8,0-11-5,0-1 0,1 1 0,1 0 0,2 11-3,-2-23-1,-1 0 1,1 0-1,0-1 1,0 1 0,0 0-1,0 0 1,0-1 0,0 1-1,1-1 1,0 1 0,-1-1-1,1 1 1,0-1 0,0 0-1,0 0 1,0 0-1,1 0 1,-1 0 0,0-1-1,1 1 1,-1-1 0,1 1-1,0-1 1,-1 0 0,2 0 0,4 1-34,-1-1 1,1 1 0,0-2 0,0 1 0,-1-1 0,1 0-1,0-1 1,0 0 0,-1 0 0,1 0 0,-1-1 0,1-1 0,-1 1-1,0-1 1,1 0 0,-1-1 0,-1 1 0,1-1 0,-1-1-1,1 1 1,4-6 33,13-12-589,0-1 0,-2-2 1,-1 0-1,12-18 589,-6 7-539,-9 12 420,-11 14 126,0 1 1,0 0 0,8-6-8,-14 14 547,-1 1 754,0 4-311,-2 8-820,0 1-1,-2-1 0,1 0 1,-4 6-170,2-3 45,0 1 0,1-1 1,0 1-46,1 6 44,0-1 0,1 1-1,1 0 1,1-1 0,1 1 0,1 0 0,2 7-44,-3-25 1,0 0 0,1 1 0,0-1 1,0 0-1,0 0 0,0 0 0,0 0 0,1 0 1,0-1-1,0 1 0,0-1 0,0 0 0,0 0 1,1 0-1,-1 0 0,1 0 0,0-1 0,0 1 0,0-1 1,0 0-1,1 0-1,6 1 0,-1 1 0,1-1-1,0-1 1,0 0 0,0-1 0,0 0 0,1 0 0,-1-2 0,-3 1-17,0 0 0,-1-1 0,1 0 1,-1 0-1,1-1 0,-1 0 0,0-1 1,2 0 16,-1-1-442,-1 1 1,0-1 0,0-1 0,-1 1-1,1-1 1,-1 0 0,0-1 0,0 1-1,-1-1 1,0 0 0,2-3 441,0-1-526,-1-1 0,0 1 0,-1-1 1,0-1-1,-1 1 0,0 0 0,0-1 0,-1 0 0,-1 0 0,0 0 0,-1 0 1,0 0-1,-1-3 526,0-5 537,0-3 1727,0 7 2255,0 16-3796,1 0-671,0 1-1,0 0 0,-1-1 0,1 1 1,0 0-1,-1 0 0,1 0 0,-1-1 0,1 1 1,-1 0-1,1 0 0,-1 0 0,0 0 1,1 0-1,-1 0 0,0 0 0,0 0 1,0 0-52,2 3 171,7 26 488,-4-12-497,1-1 0,0 0 0,1 0 0,1-1 0,4 6-162,-9-18-4,-1-1-1,1 1 1,0 0-1,0-1 1,0 1-1,1-1 1,-1 0-1,1 0 1,0 0-1,0-1 1,0 0-1,0 1 1,0-1-1,0 0 1,1-1-1,-1 1 1,1-1 0,-1 0-1,1 0 1,-1 0-1,1-1 1,0 0-1,0 0 5,-4 1-16,0-1-1,1 0 1,-1 0-1,1 0 1,-1 0 0,0 0-1,1 0 1,-1 0-1,1-1 1,-1 1-1,0-1 1,1 1 0,-1-1-1,0 1 1,0-1-1,1 1 1,-1-1-1,0 0 1,0 0 0,0 0-1,0 0 1,0 0-1,0 0 1,0 0-1,0 0 1,0 0 0,-1 0-1,1 0 1,0-1-1,-1 1 1,1-1 16,9-14-8,-6 11 7,0 0 1,0 0 0,1 0 0,-1 1 0,1-1 0,0 1 0,0 0 0,1 1-1,-1-1 1,1 1 0,0 0 0,0 0 0,0 1 0,0 0 0,0 0 0,1 0-1,-1 1 1,0 0 0,1 0 0,-1 0 0,7 1 0,-12 0 0,-1 0 1,0 0-1,0 1 0,1-1 0,-1 0 1,0 0-1,0 0 0,1 0 1,-1 0-1,0 0 0,0 0 1,1 1-1,-1-1 0,0 0 0,0 0 1,1 0-1,-1 1 0,0-1 1,0 0-1,0 0 0,0 1 1,0-1-1,1 0 0,-1 0 1,0 1-1,0-1 0,0 0 0,0 0 1,0 1-1,0-1 0,0 0 1,0 0-1,0 1 0,0-1 1,0 0-1,3 19 27,-2 0 0,0 1 1,-1-1-1,-1 4-27,0 19-1110,1-22-2126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19.4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0 165 10885,'0'0'3121,"0"0"-1472,0 0-256,0 0-961,0 0-320,0 0-112,28-63 0,97 49 352,35-4-112,16 0-128,-1-2-96,-19 2-16,-28 5 0,-108 13-96,-15 0-3121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21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291 0 9668,'0'0'721,"0"0"-641,-20 124 0,-20-11 368,-10 22 304,-3 14-191,3-2-193,10-19-176,15-24-112,13-29-64,12-28 16,0-15-32,0-17 0,7-15-112,8 0-1777,-2-31-2113,-3-39 369,-10 20 1295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21.7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0 235 9796,'0'0'433,"0"0"271,0 0-592,0 0-32,110-124-48,3 78 16,15 4-16,0 19-16,-23 23-16,-30 7-32,-30 60-2385,-27 26 1168,-18 22 945,0 5-832,0-5-1409,-13-77 608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26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 8132,'0'0'5474,"0"0"-3617,0 0-592,0 0-1185,0 0 144,153-36 576,13 36-352,29 20-143,28 5-161,13 2-144,-8 2 0,-12 3-64,-164-21-2354,-27 7-11364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51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46 364 17928,'0'0'307,"1"30"-264,0 103 151,-7 34-194,-11-8 62,4-54-1444,2 85 1382,13-233-781,1 1-1,4-10 782,-1 1-123,50-316-33,-42 299 139,3 2-1,4 0 0,2 1 0,15-26 18,-27 67-10,1 0 0,2 1 0,0 1 0,2 0 1,12-13 9,-21 27-4,1 0 0,-1 1 0,1 0 0,1 0 1,-1 1-1,1 0 0,0 1 0,0-1 0,1 2 0,0-1 1,-1 2-1,2-1 0,-1 1 0,0 1 0,5-1 4,-5 2 0,0 0 0,1 0 1,-1 1-1,0 0 0,0 1 0,1 0 0,-1 1 0,0 0 0,1 1 0,-3 0 10,-1 0 0,1 1 0,-1-1 0,0 2-1,0-1 1,-1 1 0,1 0 0,-1 0 0,0 0 0,-1 1 0,5 5-10,6 10 93,-1 0 0,-1 1-1,0 0 1,-2 1 0,-1 1 0,-1 0 0,-1 0 0,-1 1 0,-1 0 0,3 20-93,0 17 211,-3 1 1,-3 0-1,-3 58-211,-2-86 42,-2 1 0,-2-1 1,-1 1-1,-1-2 0,-2 1 0,-2-1 0,-1 0 1,-1-1-1,-2-1 0,-2 0 0,-11 16-42,4-11 46,-1 0 1,-2-2-1,-2-1 0,-15 13-46,27-31 6,0 0 1,-1-1-1,0-1 1,-2-1-1,1 0 1,-1-2-1,-1 0 1,0-1-1,-4 0-6,13-7-72,1 0 1,-1 0-1,1-1 1,-4 0 71,12-2-151,0 1 1,0-1-1,0 0 1,0 0-1,0 0 1,0 0-1,0-1 1,0 1-1,0-1 1,0 0-1,0 0 1,1 0-1,-1 0 0,0 0 1,0-1-1,0 0 151,2 0-333,0 1-1,0-1 0,-1 0 1,1-1-1,1 1 0,-1 0 1,0 0-1,0 0 0,1 0 1,-1-1-1,1 1 0,0 0 1,0 0-1,0-1 0,0-1 334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51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31 476 13030,'0'0'1168,"8"27"-805,-3-14-328,0 2 43,0 1 1,0 0-1,-1 0 0,-2 0 1,1 0-1,-2 0 0,0 0 1,-1 0-1,0 1 0,-1-1 1,-3 11-79,-23 74 438,14-57-445,2 1 0,-1 15 7,10-45-2365,2-15-410,1-25-2661,2-37 3413,3-1-1,12-51 2024,-5 35-224,20-125 80,17-125 163,-44 275 2223,-5 3 9418,-1 51-11682,1-1 0,-1 1 0,0 0 0,1 0 0,-1-1 0,0 1 0,1 0 0,-1 0-1,0 0 1,1 0 0,-1-1 0,1 1 0,-1 0 0,0 0 0,1 0 0,-1 0 0,1 0 0,-1 0 0,0 0 0,1 0 0,-1 0 0,1 0-1,-1 0 1,0 0 0,1 1 0,-1-1 0,0 0 0,1 0 0,-1 0 0,1 0 0,-1 1 0,0-1 0,1 0 0,-1 0 0,0 1 0,0-1 0,1 0-1,-1 0 1,0 1 0,0-1 0,1 0 0,-1 1 0,0-1 0,0 1 22,4 7-1094,0 1 1,-1-1-1,0 1 0,-1 0 1,0 1-1,0-1 0,-1 0 1,0 0-1,-1 1 0,0 2 1094,1 7-1421,1 21-62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53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593 14 4786,'0'0'2665,"0"0"-986,0 0-500,-22-2-147,5 0-782,-41-4 1755,-38 3-2005,80 3 215,0 0 0,0 2 0,0 0 0,0 1 1,1 1-1,-1 0 0,1 1 0,0 0 0,0 2 1,1 0-1,-1 0 0,-11 9-215,23-14 19,0 1-1,0 0 1,0 0 0,1 0-1,-1 0 1,1 0 0,-1 0-1,1 1 1,0-1 0,0 1-1,0 0 1,1-1 0,0 1-1,-1 0 1,1 0 0,0 0-1,1 0 1,-1 0 0,1 0-1,0 0 1,0 0 0,0 0-1,0 1-18,1 6-4,0 1 1,1-1-1,1 1 0,0-1 0,0 1 1,1-1-1,2 4 4,12 23-5,3-1 1,3 3 4,-3-6 8,-2 1 1,6 15-9,-20-37 10,0-1 0,-1 1 0,0 1 0,-1-1 0,-1 1 0,0-1 1,-1 1-1,0 0 0,-1-1-10,0-9 5,-1 0 1,1 0-1,-1-1 1,0 1 0,0-1-1,0 1 1,0-1-1,-1 1 1,1-1-1,-1 0 1,0 1 0,0-1-1,0 0 1,0 0-1,-1-1 1,0 2-6,-2 1 8,-1 0 0,0 0 0,0-1 1,0 0-1,0 0 0,-1-1 0,0 0 0,-2 1-8,-12 3 25,0 0-1,0-2 1,-1 0 0,0-1-1,-7-1-24,12-1 2,8 0-9,-1-1 0,1 0 1,-1-1-1,1 0 0,-1 0 0,1-1 0,0 0 0,-3-1 7,11 2-17,1-1 0,0 1 1,-1 0-1,1 0 0,-1-1 1,1 1-1,0 0 0,-1-1 1,1 1-1,0-1 0,-1 1 1,1 0-1,0-1 0,0 1 1,-1-1-1,1 1 0,0-1 1,0 1-1,0-1 0,-1 1 1,1-1-1,0 1 0,0-1 1,0 1-1,0-1 0,0 1 1,0-1-1,0 1 17,0-4-195,0 0 0,0 1 0,0-1 0,1 0 0,0 0 0,-1 1-1,1-1 1,0 1 0,1-1 0,-1 1 0,1-1 0,-1 1 0,1-1 0,0 1 195,4-5-559,0 0 0,0 1 0,0-1-1,1 1 1,6-5 559,8-4-1509,0 1 0,0 0 0,1 2 0,3 0 1509,-6 2-807,-13 7 572,0 1-1,1 0 1,-1 0 0,1 0 0,0 0-1,0 1 1,0 0 0,0 1-1,0 0 1,0 0 0,0 0-1,1 1 236,24 0-1227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54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 0 112,'0'0'9826,"0"0"-6497,0 0-2203,-26 15-309,-8 5-545,0 2 0,-7 7-272,34-23 23,1 1 0,-1 0 0,1-1-1,0 2 1,1-1 0,0 1 0,0 0 0,1 0 0,0 0 0,0 1-1,1-1 1,0 1 0,0 0 0,1 0 0,1 0 0,-1 4-23,-1-2 18,-2 14-5,1 0 0,1 0 0,1 0 0,1 0 0,1 0 0,1 1 0,1-1 0,4 14-13,-4-31-24,1-1 0,0 0 1,0 0-1,1 0 0,0 0 0,0-1 0,1 1 1,-1-1-1,1 0 0,1 0 0,-1-1 0,1 0 0,0 1 1,0-2-1,0 1 0,1-1 0,0 0 0,0-1 0,0 1 1,0-1-1,0-1 0,1 1 0,-1-1 0,1-1 1,-1 1-1,7-1 24,-1 1-521,0-1 1,0-1 0,0 0-1,0 0 1,0-2-1,0 1 1,0-2 0,-1 0-1,1 0 1,-1-1-1,0-1 1,0 0 0,0-1-1,0 0 1,7-6 520,4-5-709,0-2 0,-2-1-1,0 0 1,-1-1 0,2-6 709,-11 12-198,0 1-1,-1-1 1,-1-1-1,0 1 1,-1-2 0,-1 1-1,-1-1 1,5-16 198,-9 26 437,-1-1 0,0 1 0,0 0 1,-1-1-1,0 1 0,0 0 0,-1-3-437,1 9 230,0 0 0,-1 0 0,1 1 0,0-1 0,-1 0-1,1 0 1,-1 0 0,1 0 0,-1 1 0,1-1 0,-1 0 0,0 1 0,1-1 0,-1 0 0,0 1 0,0-1 0,1 1 0,-1-1-1,0 1 1,0-1 0,0 1 0,0 0 0,1-1 0,-1 1 0,0 0 0,0 0 0,0 0 0,-1 0-230,-29-2 1249,22 2-546,5 0-599,0 1-1,0-1 0,0 0 0,0 1 0,0 0 0,0 0 0,0 0 1,0 1-1,1-1 0,-1 1 0,0 0 0,1 0 0,-1 0 0,1 0 1,0 1-1,-1-1 0,1 1-103,-1 2 69,-1 0-1,1 1 1,0-1 0,1 0 0,-1 1 0,1 0-1,0 0 1,1 0 0,0 0 0,-1 2-69,-2 13 40,0 1 0,2 0 0,0 0 0,1 1 0,2 18-40,0-35-1,0 1 0,0-1 0,1 1 0,0-1 0,0 0 0,0 1 0,1-1 0,0 0 0,0 0 0,0 0 1,1 0-1,0-1 0,0 1 0,1-1 0,0 0 0,0 1 0,0-2 0,0 1 0,1 0 0,-1-1 0,1 0 0,0 0 0,1 0 1,-1-1-1,1 0 0,5 3 1,-5-3-45,0 0 1,1-1-1,-1 1 1,0-1-1,1-1 1,0 1-1,-1-1 1,1 0-1,0-1 0,0 1 1,0-1-1,-1-1 1,1 1-1,0-1 1,0 0-1,-1-1 1,1 0-1,-1 0 1,1 0-1,-1-1 1,0 0-1,0 0 1,0 0-1,0-1 1,-1 0-1,1 0 1,-1 0-1,0-1 1,0 0-1,-1 0 1,1 0-1,1-4 45,2-3-108,-1-1 0,-1 0-1,0-1 1,-1 0 0,0 1-1,-1-2 1,0 1 0,0-7 108,0-15-11,-1 0 0,-2-31 11,-1 60 15,0 0 0,0 0 0,-1 0 1,0 0-1,0 0 0,-1 0 0,0 0 1,0 0-1,-2-1-15,3 5 14,-1 0 0,0-1 0,0 1 0,-1 0-1,1 0 1,-1 0 0,0 0 0,1 1 0,-1-1 0,0 1 0,-1-1 0,1 1 0,0 0-1,-1 1 1,1-1 0,-1 0 0,0 1-14,-1 0 40,4 1-312,12 0-1030,213 0 1227,-220 0 84,-1 0 0,0 0 0,0 0 0,0 0 0,0 1-1,0 0 1,1-1 0,-1 1 0,0 0 0,0 1 0,-1-1-1,1 0 1,0 1 0,0 0 0,-1 0 0,1-1 0,-1 2-1,1-1 1,-1 0 0,0 0 0,0 1 0,0-1 0,0 1-1,0-1 1,-1 1 0,1 0 0,-1 0 0,0 0 0,0 0 0,0 0-1,0 0 1,0 1-9,7 24 286,-2 0 0,0 0 0,-2 1 0,-1 6-286,10 60 166,-12-87-156,1 1 0,1-1 0,-1 0 1,1 0-1,2 3-10,-4-9 0,0 1 1,0-1-1,1 0 1,-1 0-1,1 0 1,-1-1-1,1 1 1,-1 0 0,1 0-1,0-1 1,0 1-1,0-1 1,0 0-1,0 0 1,1 0-1,-1 0 1,0 0-1,0 0 1,1 0-1,1 0 0,2 0-9,0-1 0,0 0 0,-1 0-1,1 0 1,0 0 0,0-1 0,0 0-1,0 0 1,0-1 0,-1 0 0,1 0-1,-1 0 1,1 0 0,-1-1 0,0 0-1,0 0 1,0-1 0,0 1 0,-1-1-1,0 0 1,1 0 9,12-15 5,0 1 1,-1-2-1,-1 0 0,5-11-5,1 1 32,21-30-5,6-9 21,8-4-48,-54 71-49,-1-1-5,1 1 0,-1 0 0,1 0 0,0-1 0,0 1 0,0 1 0,0-1 0,0 0 0,0 0 0,1 1 0,-1-1 0,0 1 0,1 0 0,-1 0 0,1 0 0,0 0 0,-1 0 0,1 0 0,1 1 54,-4 0 0,0 0-106,0 0 1,1 0-1,-1 0 1,0 0-1,0 0 1,1 0-1,-1 0 1,0 0-1,0 0 1,0 0-1,1 0 1,-1 0-1,0 0 1,0 0 0,0 1-1,1-1 1,-1 0-1,0 0 1,0 0-1,0 0 1,1 1-1,-1-1 1,0 0-1,0 0 1,0 0-1,0 0 1,0 1-1,0-1 1,0 0-1,1 0 1,-1 1 0,0-1-1,0 0 1,0 0-1,0 0 1,0 1-1,0-1 1,0 0-1,0 0 1,0 1-1,0-1 1,0 0-1,0 0 1,0 0-1,-1 1 106,2 35-7144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55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0 481 5955,'0'0'1969,"24"-10"-849,-24 10-1120,41-17 1275,18-12-1275,-49 23 197,-1-1 0,0 0 0,0 0 0,-1-1 0,0 0-1,0-1 1,0 1 0,-1-1 0,-1-1 0,0 1-1,0-1 1,3-9-197,7-8 400,-6 9-215,0-1 0,0 0 0,-2-1-185,-5 13 193,-1 0-1,1-1 1,-2 1-1,1 0 1,-1-1 0,0 1-1,-1-1 1,0 1-1,0-1 1,-1-3-193,1 11 23,0-1 1,-1 0-1,1 1 1,0-1-1,-1 0 1,1 1-1,-1-1 1,1 1 0,-1-1-1,1 1 1,-1-1-1,1 1 1,-1-1-1,1 1 1,-1 0-1,0-1 1,1 1-1,-1 0 1,0-1-1,1 1 1,-1 0-1,0 0 1,1-1-1,-1 1 1,0 0 0,0 0-1,1 0 1,-2 0-24,-25 0 253,18 0-154,5 0-92,0 0 0,0 1 0,0-1 0,0 1 0,0 0 0,0 0 0,0 0 0,0 1 0,0-1 0,1 1-1,-1 0 1,1 0 0,-1 0 0,1 0 0,-3 3-7,2-1 11,-1 1-1,1-1 1,0 1-1,0 1 1,1-1-1,-1 0 1,1 1-1,0 0 1,-1 3-11,-2 8 13,1-1 1,1 1-1,0 0 1,2 0-1,0 0 1,0 0-1,2 3-13,-1-15 0,1 6-5,-1 1-1,2 0 0,-1-1 1,2 1-1,-1-1 0,4 8 6,-4-16-2,0 1-1,1-1 1,-1 0-1,1 0 0,0 0 1,0 0-1,0 0 1,0-1-1,0 1 1,1-1-1,-1 1 0,1-1 1,0 0-1,0 0 1,0 0-1,0 0 0,0-1 1,0 1-1,0-1 1,0 0-1,1 1 1,-1-2-1,4 2 3,0 0-23,0-1 0,0 0-1,0 0 1,1-1 0,-1 1 0,0-1 0,0-1 0,1 0-1,-1 0 1,0 0 0,0-1 0,0 0 0,0 0 0,0-1-1,-1 0 1,1 0 0,1-1 23,9-7-46,-1-1 0,0-1 0,-1-1 0,0 0 0,3-5 46,2-1 22,2 0 1,10-7-23,0 7 13,-31 20-11,0-1 0,0 1-1,1-1 1,-1 1 0,0-1 0,0 1 0,1-1 0,-1 1 0,0 0 0,1 0-1,-1 0 1,0 0 0,1 0 0,-1 0 0,0 0 0,0 0 0,1 0 0,-1 1-1,0-1 1,1 1 0,-1-1 0,0 1 0,0-1 0,0 1 0,0-1-1,1 1-1,2 6 27,-1-1 0,1 1 0,-1 0-1,0-1 1,-1 1 0,0 1 0,0-1-1,0 0 1,-1 0 0,0 3-27,1 4 23,1 3-11,-2-9-4,0-1-1,1 1 0,0-1 1,0 0-1,0 0 0,1 0 1,2 4-8,-4-9-2,0-1 1,0 0-1,0 0 1,0 0-1,0 0 1,0 0-1,0 0 1,0 0-1,0 0 0,0 0 1,1 0-1,-1-1 1,0 1-1,1 0 1,-1-1-1,0 1 1,1-1 1,1 0-8,-1 1 1,1-1-1,-1 0 1,0-1 0,1 1-1,-1 0 1,0-1-1,1 1 1,-1-1-1,0 0 1,0 1-1,0-1 1,1 0 0,0-1 7,5-4-18,0 0 1,0-1 0,-1 0 0,1 0 0,-2-1 0,1 0 0,-1 0-1,0 0 1,2-7 17,-1 5 0,64-97-20,-19 25 1288,44-49-1268,-93 127 45,1 0-1,-1-1 0,1 1 0,0 0 0,0 0 1,0 1-1,0-1 0,1 1 0,0 0 0,-1 0 1,1 1-1,0-1 0,0 1 0,1 0 0,-1 1 0,0-1 1,1 1-1,-1 0 0,1 0 0,-1 1 0,1-1 1,-1 1-1,2 1-44,6-2-281,25 1 840,-37 0-800,1 1 1,-1-1 0,1 0 0,-1 0 0,1 1 0,-1-1 0,1 1 0,-1-1-1,0 1 1,1 0 0,-1-1 0,0 1 0,1 0 0,-1 0 0,0 0 0,0 0-1,0 0 1,0 0 0,0 0 0,0 1 240,5 13-10335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57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291 1 10885,'0'0'1393,"0"0"-945,-150 72-160,100 3 64,7 19-32,13 10-80,12 2-64,18-9-128,0-18-48,36-18 0,24-23-64,10-26 0,13-12-736,2-23-1185,-50-13-1072,-5-2-1137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23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8852,'0'0'680,"0"0"-263,0 0-444,0 0-34,5 4 79,-1 0-5,1 0 0,0 0 0,-1-1 0,1 0 0,0 0 0,0-1-1,1 1 1,-1-1 0,1 0 0,-1 0 0,1-1 0,0 0-13,63 7 1300,-1-3 1,1-4 0,13-3-1301,10 1 260,95-7-15,1 0-47,476 24 287,110-2-73,-315-14-154,-270 11 113,29 0 504,-144-12-348,-36 0-1329,0 1-3990,-28 0-4636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57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 65 2161,'0'0'7278,"0"0"-4469,0 0-1736,0 0-260,-23-11 31,-73-32-60,92 41-746,1 0-1,-1 1 1,1 0 0,-1-1 0,0 1-1,1 1 1,-1-1 0,0 1 0,0-1-1,0 1 1,1 0 0,-1 0-1,0 1 1,0-1 0,0 1 0,1 0-1,-1 0 1,0 0 0,1 0 0,-1 1-1,1-1 1,-1 1 0,1 0 0,0 0-1,0 0 1,-2 2-38,-1 3 12,0 0 1,0 0-1,1 1 0,0 0 1,0 0-1,1 1 0,0-1 0,-1 5-12,-1 1 47,-4 9-32,0 1 0,2 0 0,-1 10-15,6-22-4,0 0 0,1 0 0,1 0 0,0 1 0,1-1 0,0 0 0,1 0 0,1 3 4,-2-14-2,0 0 0,0 0 0,0-1 0,1 1 0,-1 0 0,0 0 0,0 0 0,1-1 0,-1 1 0,1 0 0,-1-1 0,1 1 0,-1 0 0,1-1-1,-1 1 1,1 0 0,0-1 0,-1 1 0,1-1 0,0 0 0,-1 1 0,1-1 0,0 1 0,0-1 0,-1 0 0,2 1 2,21 0-68,-15-1 40,2-1-25,0 0 1,-1 0-1,1-1 1,-1-1-1,1 1 1,-1-2 0,0 1-1,0-1 1,-1 0-1,1-1 1,-1 0-1,1-1 53,21-16-368,-1 0 0,15-16 368,-26 22-139,100-85-162,-117 113 461,-2 15 18,-2-1 0,-1 0-1,-2 6-177,1-7 46,1 0 0,1 0 0,1 0 0,1 3-46,1-26-3,0-1 0,0 1 0,0 0-1,1-1 1,-1 1 0,1-1 0,-1 1-1,1-1 1,0 1 0,-1-1 0,1 1 0,0-1-1,0 0 1,0 0 0,0 1 0,0-1-1,0 0 1,0 0 0,1 0 0,-1 0 0,0 0-1,1 0 1,-1 0 0,0-1 0,1 1-1,-1 0 1,1-1 0,-1 1 0,1-1 0,-1 1-1,1-1 1,0 0 0,0 0 3,4 1-21,0-1 1,0 0-1,0 0 1,-1 0-1,1-1 1,0 0-1,0 0 1,0-1-1,3-1 21,3-1-19,0-2 0,-1 0 0,1 0-1,-1-1 1,-1 0 0,0-1-1,6-5 20,21-21-140,10-14 140,-11 10-154,-6 8 29,11-11-56,9-4 181,-38 34-9,1 2 1,0-1-1,1 2 1,0-1-1,0 2 0,8-3 9,-21 9 9,1 0-29,-1 8 159,-4 57 411,-2-1-1,-4 4-549,1-8 171,2 0 0,3 37-171,2-93-2,1 0-1,0 0 1,1 1 0,-1-1-1,1 0 1,-1 0-1,1 0 1,0 0 0,0 0-1,0-1 1,0 1-1,1 0 1,-1 0 0,1-1-1,0 1 1,0-1-1,-1 1 1,2-1 0,-1 0-1,0 1 1,0-1-1,1-1 1,2 3 2,1-2-18,0 1 1,0-1-1,0 0 1,0-1-1,0 1 1,1-1-1,-1-1 1,0 1-1,1-1 1,-1 0-1,3-1 18,-6 2-128,1-1-1,0-1 1,-1 1-1,1-1 1,-1 1-1,1-1 1,-1 0-1,1 0 0,-1 0 1,0-1-1,0 1 1,1-1-1,-1 0 1,0 0-1,0 0 1,-1 0-1,1 0 1,0-1-1,-1 1 1,1-1-1,-1 0 1,0 0-1,0 0 1,0 0-1,0 0 1,-1 0-1,1 0 1,-1-1-1,0 1 1,1-3 128,6-21-4047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6:58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0 9556,'0'0'2994,"0"0"-2098,0 0-528,0 0 81,-15 149-369,-5-56 0,8-5-48,7-12-32,5-17 0,0-54-1809,0-5-4034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7:00.5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314 13 6899,'0'0'1878,"0"0"-197,-25-2-355,-81-8 13,100 10-1183,-1 0 0,0 0-1,0 0 1,1 1-1,-1 0 1,0 0 0,1 0-1,-1 1 1,1 0-1,-1 1 1,-3 1-156,6-1 66,1-1-1,-1 0 1,1 1-1,0 0 1,0-1 0,0 1-1,0 0 1,0 1 0,1-1-1,-1 0 1,1 1-1,0 0 1,0-1 0,0 2-66,-2 9 47,0 0 0,1-1 1,1 1-1,0 0 0,1 1 1,1-1-1,0 0 0,1 8-47,-1-11-13,3 8 17,-1 0-1,2-1 0,1 1 1,0-1-1,1 0 0,1-1 1,1 1-1,4 7-3,-3-8 8,-1 0 0,-1 0 0,0 0 0,-1 1 0,-1 0 0,-1 1 0,-1-1 0,0 0 0,-2 3-8,0-15 12,-2 0 1,1 1-1,0-1 1,-1 0-1,-1 1 0,1-1 1,-2 3-13,2-5 6,-1-1-1,0 0 1,0 0 0,0 0-1,0 0 1,0 0-1,-1 0 1,0 0 0,1-1-1,-1 1 1,0-1 0,-3 2-6,-1 1-28,0 1 0,-1-1 0,1-1 0,-1 1 0,-1-1 0,1-1 1,0 0-1,-1 0 0,1 0 0,-1-1 0,-8 1 28,16-3-106,1-1-1,0 1 1,0 0-1,0 0 1,0 0-1,-1-1 1,1 1-1,0 0 1,0 0 0,0-1-1,0 1 1,0 0-1,0 0 1,0 0-1,0-1 1,0 1-1,0 0 1,0 0-1,0-1 1,0 1 0,0 0-1,0 0 1,0-1-1,0 1 1,0 0-1,0 0 1,0-1-1,0 1 1,0 0 0,0 0-1,0-1 1,1 1-1,-1 0 1,0 0-1,0 0 1,0-1-1,0 1 1,0 0 0,1 0-1,-1 0 107,15-19-4074,10-3-346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7:00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28 5603,'0'0'3473,"0"0"-1277,0 0-451,-26-5-534,-86-15-56,104 19-1043,0 0 0,0 1 0,-1 0 0,1 0 0,0 1 0,0 0 0,0 1 0,0 0 0,0 0 0,0 0-1,0 1 1,1 0 0,-1 1 0,-1 1-112,-1 1 49,1 1 1,1 0-1,-1 0 0,1 1 0,0 0 1,1 0-1,0 1 0,-5 7-49,10-13 4,0 1 0,-1-1 0,1 1 0,1 0 0,-1 0 0,0-1 0,1 1 0,0 1 0,0-1 0,0 0 0,1 0 0,-1 0 0,1 0 0,0 1-4,0-3-4,0-1 1,0 1-1,0-1 0,0 0 1,1 1-1,-1-1 1,0 0-1,1 1 0,-1-1 1,1 0-1,0 1 0,-1-1 1,1 0-1,0 0 1,0 0-1,-1 0 0,1 0 1,0 0-1,0 0 0,0 0 1,1 0-1,-1 0 1,0 0-1,0-1 0,0 1 1,1 0-1,-1-1 0,0 1 1,0-1-1,2 1 4,4 1-11,0-1 0,0 0 0,0 0 0,1-1 0,4 0 11,-5 0-15,13 0 2,-1-1 0,1-1 0,-1-1-1,0 0 1,0-1 0,15-6 13,16-9-49,38-21 49,-70 32 0,6-4-3,-14 7-3,0 0-1,1 0 1,-1 1-1,1 0 1,0 1 0,0 0-1,7-1 7,-14 4-2,2 1-7,-4 12 12,-2 226 283,-1-228-283,2-1 1,-1 1-1,1-1 1,1 0-1,0 1 1,2 5-4,-3-13-6,0 0 0,0 0 0,1 0 0,-1-1 0,1 1 0,0 0 0,0-1 0,0 1 0,0-1 0,0 1 1,0-1-1,1 0 0,-1 0 0,1 0 0,0 0 0,-1-1 0,1 1 0,0-1 0,0 1 0,0-1 0,0 0 0,2 0 6,3 1-170,0 0 0,0-1-1,0 0 1,8 0 170,-13-1-390,0 0 1,0 0-1,1 0 0,-1-1 1,0 1-1,0-1 0,0 0 0,0 0 1,-1 0-1,3-2 390,-1 0-1493,1 0 0,-1-1 0,0 0 0,0 0 0,3-4 1493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7:01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36 542 8356,'0'0'3631,"0"0"-1353,0 0-661,0 0-510,0 0-483,-9-4-448,-17-8-138,28 17-33,21 10-5,-14-10-4,1 0-1,-1 0 1,2-1 0,-1 0-1,0-1 1,1 0 0,-1-1-1,1 0 1,0-1 0,2 0 4,-4 0-7,-1-1 0,1 0 1,-1-1-1,0 1 0,1-2 0,-1 1 1,0-1-1,0-1 0,0 1 1,0-2-1,-1 1 0,1-1 0,5-3 7,0-3-41,-1 0 1,-1-1-1,0-1 0,0 1 0,-2-2 0,1 1 0,-1-1 0,-1-1 0,0 0 0,-1 0 0,-1 0 0,0-1 0,0-3 41,4-14-11,-1 0 0,-1-1 0,-2 1 0,-2-1 1,1-27 10,-4 32 11,0 8 12,0 1-1,-1-1 1,-1 1-1,-2-4-22,3 22 11,0 0 0,0 0 1,-1 0-1,1 1 0,0-1 0,-1 0 1,1 0-1,-1 0 0,1 0 1,-1 0-1,1 0 0,-1 0 0,0 1 1,1-1-1,-1 0 0,0 0 0,1 1 1,-1-1-1,0 1 0,0-1 0,0 0 1,0 1-1,0 0 0,0-1 1,0 1-1,0 0 0,0-1 0,0 1 1,0 0-1,0 0 0,0 0 0,-1 0-11,0 0 22,1 0 0,-1 0-1,0 1 1,0-1-1,0 1 1,1-1 0,-1 1-1,0-1 1,1 1-1,-1 0 1,0 0 0,1 0-1,-1 0 1,1 0-1,0 1 1,-1-1-1,1 0 1,0 1 0,0-1-1,-1 2-21,-9 13 29,1 2 0,1-1 0,1 1 0,-6 18-29,-21 83 26,24-70-29,2 0 0,2 1 0,1 18 3,2 150 9,3-195-10,2 0 1,0 0-1,2 1 1,5 21 0,-6-39-4,-1-1 1,1 1-1,0 0 1,0-1-1,1 0 1,-1 1-1,1-1 1,1 0-1,-1 0 1,1-1 0,-1 1-1,1-1 1,1 0-1,-1 0 1,1 0-1,-1 0 1,1-1-1,0 0 1,0 0-1,1 0 1,4 2 3,-2-3-6,1 1-1,0-1 1,-1 0 0,1-1 0,0 0-1,0 0 1,0-1 0,0 0-1,0-1 1,-1 0 0,1 0 0,0-1-1,0 0 1,-1 0 0,1-1-1,6-4 7,10-5-19,-1-2-1,0 0 1,-1-2-1,13-11 20,-30 23 0,-2 2 6,-4 8 18,-1 42 10,0-1 62,4 32-96,-3-77-70,0 0-1,1 0 0,-1 0 0,0 0 1,1 0-1,-1 0 0,1 0 1,0 0-1,-1 0 0,1 0 1,0 0-1,0-1 0,0 1 0,1 0 1,-1-1-1,0 1 0,1-1 1,-1 1-1,1-1 0,-1 1 1,1-1-1,-1 0 0,1 0 0,0 0 1,0 0-1,0 0 0,0 0 1,-1-1-1,1 1 0,0-1 1,0 1-1,0-1 0,0 0 0,0 1 1,1-1-1,-1 0 0,0 0 1,0-1-1,0 1 0,0 0 1,0-1-1,0 1 71,-1-1-310,0 1 0,0 0 0,0-1 0,0 1 0,0-1 1,0 1-1,0-1 0,0 1 0,-1-1 0,1 0 0,0 0 0,0 1 0,0-1 0,-1 0 0,1 0 1,0 0-1,-1 0 0,1 1 0,-1-2 310,15-28-8879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7:01.7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 8660,'0'0'4946,"0"0"-2721,0 0-752,0 0-753,0 0-544,0 0-144,0 0-64,5-2-1728,2 13-5044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7:02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1 11477,'0'0'2623,"0"0"-1228,-2 29-611,-30 228 233,10-105-510,-1 126-507,19-95-4834,4-183 110,-4-10 3058,-14-47 1874,-16-31-208,23 63 1634,-1 0 0,-1 1 0,-1 0 0,-13-15-1634,25 37 132,-10-17 1894,13 19-1990,0-1 1,0 1-1,-1-1 0,1 1 0,0 0 0,0 0 0,0-1 0,0 1 0,0 0 1,0 0-1,0 0 0,0 0 0,0 0 0,0 0 0,0 0 0,0 0 0,0 0 0,0 1-36,10-1-193,168 2 261,194-5-237,-321 3 462,17 3-293,-30-1 12,0-1 0,23-4-12,11-6 6,-25 2 1,35 1-7,-73 6 1,4-1 6,0 1 0,1 0 0,-1 1 1,0 1-1,8 2-7,-17-2 3,0-1 0,0 1 1,-1 0-1,1 1 0,0-1 0,-1 1 0,1 0 1,-1 0-1,0 1 0,0-1 0,0 1 1,-1-1-1,1 1 0,-1 1 0,0-1 0,2 4-3,3 6 17,-1 1 0,0-1-1,-1 1 1,-1 1 0,0-1-1,-2 1 1,1-1-1,-1 9-16,3 33 134,-2 42-134,-3-67 19,2 375 77,-3-262-1689,0-140-3158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7:02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1 122 11573,'0'0'0,"343"5"0,1-5 272,102 0 417,78-27 127,32-5-352,28 3-112,-15 4-47,-30 12 511,-28 13-400,-42 0-240,-48 20-16,-55 23-32,-55 2-80,-78 7-48,-78 4 0,-165-38-2753,-50 0-6563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7:57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361 0 11749,'0'0'929,"0"0"-801,0 0 256,-27 197 80,-31-73 145,-5 0-305,3-9 32,3-12-208,11-21-64,16-26-16,15-24-48,10-19-16,5-13-784,0-7-3186,0-26-1377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7:58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1 237 10997,'0'0'1377,"0"0"-1025,17-135 0,43 87-112,18 15-80,2 12-48,1 21-112,-11 0-32,-18 36 32,-7 25 304,-17 14-64,-10 10-176,-6 1-64,-2-9-160,-10-57-3601,0-11-3555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24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8548,'0'0'531,"0"0"130,30-3-458,383-16 1689,-240 17-691,486 6 1490,-404 16-2236,-2 10 0,70 26-455,-316-55-57,115 24 214,-100-20-1210,-1 1-1,0 1 1,19 9 1053,-39-16-247,0 1 0,-1-1-1,1 0 1,-1 0 0,1 0 0,-1 0 0,1 1 0,-1-1 0,1 0 0,-1 1-1,1-1 1,-1 0 0,0 1 0,1-1 0,-1 0 0,1 1 0,-1-1-1,0 1 1,1-1 0,-1 1 0,0-1 0,0 1 0,1-1 0,-1 1 0,0-1-1,0 1 1,0-1 0,1 1 0,-1-1 0,0 1 247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18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1 427 9044,'0'0'3330,"0"0"-2130,0 0-1200,0 0 0,0 0 80,0 0 192,137-66-64,-54 60-144,7-1-47,8 5 79,0 2-96,-8 0-2241,-12 0-3570,-66 0 1697</inkml:trace>
  <inkml:trace contextRef="#ctx0" brushRef="#br0" timeOffset="1">1119 1 6627,'0'0'5539,"0"0"-4835,0 0-640,0 0 496,0 0 641,0 0-913,0 184-160,-16-105-32,6-4-80,3-7 16,2-14-32,2-16-48,1-15-704,2-17-1345,-3-6-1553,-7-4-1040,-7-37 1232,4 12 2898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42.1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65 129 384,'0'0'656,"0"0"8837,0 0-8901,0 0 545,0 0-401,0 0-496,0 0-128,0 0-112,-65-52-480,100 34 480,15 0 32,13 0 0,10 2 32,10 9 32,2 7-96,-58 0-5619,-9 0-1264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5:22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31 423 160,'-30'0'8929,"30"0"-8990,4-1-32,35-4 437,-1-3 1,37-11-345,12-3 525,197-41 2794,133-54-3319,102-68 133,-513 183-3094,-6 2-5662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5:23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0 7764,'0'0'1005,"0"0"-725,0 0-157,0 0 339,0 0 357,-2 3-224,-9 14-423,0 0 0,2 0 1,0 1-1,1 1 0,1-1 0,1 1 1,-3 15-173,6-18 100,1 1 0,0-1 0,2 1 0,0-1 1,0 5-101,1 10 246,-1-26-219,0-1 1,1 1 0,-1-1-1,1 0 1,0 1 0,0-1-1,1 0 1,-1 1 0,1-1-1,0 0 1,0 0 0,1 0-1,-1 0 1,3 2-28,0-1 15,0 1-1,0-1 1,1 0 0,-1-1 0,1 1-1,1-1 1,-1 0 0,5 2-15,8 2 20,1 0-1,0-1 1,1-1 0,-1-1 0,1 0 0,2-2-20,23 4-1082,0-3 0,40 0 1082,-64-4-4946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5:25.6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0 505 9861,'0'0'717,"0"0"-733,28-9-8,-3 2 34,-8 3-3,0-1-1,-1 0 1,0-1-1,0-1 1,0 0-1,-1-2 0,0 0 1,0 0-1,-1-1 1,4-4-7,1-3 40,-1-1 0,-1-1 0,0 0 0,-1-1 0,-2-1 0,7-12-40,-13 19 54,-1 0 0,0-1 0,-1 0 1,-1 0-1,0 0 0,-1 0 0,-1-1 0,0 0 0,-1 0 1,-1-15-55,-1 28 63,0 0 0,0 0 1,-1 0-1,1 1 1,-1-1-1,1 0 0,-1 0 1,0 1-1,0-1 1,-1 0-1,1 1 0,0-1 1,-1 1-1,0 0 1,1-1-1,-1 1 0,0 0 1,0 0-1,0 0 1,0 0-1,-1 1 0,1-1 1,-1 0-1,1 1 1,-1 0-1,1-1 1,-1 1-1,1 0 0,-1 1 1,-1-1-64,-7-2 264,1 1 0,-1 0 0,0 1 0,0 0 0,0 1 0,0 0 1,-7 1-265,15 0 24,1-1 1,-1 1-1,1-1 0,-1 1 1,1 0-1,0 0 1,-1 0-1,1 0 1,0 0-1,0 1 1,0-1-1,0 1 1,0-1-1,0 1 1,0 0-1,1 0 1,-1 0-1,0 0 1,1 0-1,0 0 1,-1 0-1,1 0 0,0 1-24,-4 8 28,1 0-1,0 1 0,0-1 0,0 7-27,2-7 12,-8 32-1,3 1 1,1 0-1,3 1 1,1-1-1,2 1 1,5 35-12,-3-67 2,0 0 1,1 0-1,0 0 0,1 0 1,0-1-1,1 0 1,0 0-1,1 0 0,1 0 1,0-1-1,0 0 0,7 6-2,-8-9-25,1-1 0,1 0-1,-1 0 1,1 0 0,0-1 0,1-1-1,-1 1 1,1-1 0,0-1-1,1 0 1,-1 0 0,1-1 0,-1 0-1,1 0 1,0-1 0,8 0 25,-6 0-459,0-1-1,0 0 1,0-1 0,0 0 0,0-1 0,0 0-1,0-1 1,0 0 0,-1-1 0,1 0-1,-1-1 1,0-1 0,0 1 0,0-2 0,0 1-1,1-3 460,14-12-2914,-1 0-1,15-16 2915,-28 23-359,0 0 0,-1-1 0,0 0 0,-1 0 0,5-10 359,-13 21 22,-1 0 1,1-1 0,-1 1 0,0-1 0,0 1 0,0-1 0,0 1 0,0-2-23,-2-9 3858,-6 11-340,-9 3-3109,13 0 32,-12 0 156,3-1-57,-1 2 1,1-1-1,-1 2 1,-3 0-541,11-1 91,1 1-1,-1-1 1,1 1 0,-1 0 0,1 0 0,0 0 0,0 1 0,0-1 0,0 1 0,0 0-1,1 0 1,-1 1 0,1 0-91,-5 4 116,5-6-106,1 0 0,-1 1 0,1-1 0,-1 1 0,1 0 0,0-1 0,0 1 0,0 0 0,1 0 0,-1 0 0,1 1 0,0-1 0,-1 0 0,2 1 0,-1-1 0,0 0 0,1 1 0,-1 0-10,19-3-160,40-6 467,-53 30-286,-3-13-12,1 0-1,0 0 1,1-1-1,0 1 0,1-1 1,0 0-1,1 0 1,5 8-9,-8-14-6,0-1 0,1 0 0,-1 0 0,1 0 0,0 0 0,0-1 1,0 0-1,0 0 0,1 0 0,-1 0 0,1 0 0,0-1 0,-1 0 0,1 0 1,0 0-1,1-1 0,-1 0 0,0 0 0,0 0 0,0-1 0,5 1 6,-4-1-73,0-1 0,-1 1-1,1-1 1,0 0-1,-1 0 1,1-1 0,-1 0-1,0 0 1,0 0-1,1 0 1,-1-1 0,-1 0-1,2-1 74,0 0-518,-1-1 1,1 1-1,-1-2 0,0 1 1,0 0-1,-1-1 1,0 0-1,0 0 0,1-3 518,2-13-4877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5:26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1 144,'0'0'6937,"0"0"-4093,0 0-1785,0 0-38,0 0 284,0 0-467,0 4-438,-11 224 111,5-130-427,3 46-450,2-143 310,1 0-1,0 1 1,0-1-1,0 0 1,0 0-1,0 1 1,1-1-1,-1 0 1,0 1-1,1-1 1,-1 0-1,0 1 1,1-1-1,0 0 1,-1 0-1,1 0 1,0 0-1,-1 0 1,1 1-1,0-1 1,0-1-1,1 2 57,0-1-153,0 0 0,0-1 0,0 1 0,0-1 0,0 0 0,0 1 0,1-1 0,-1 0-1,0 0 1,0 0 0,0-1 0,0 1 0,1-1 153,2 0-83,-1-1 0,1 1-1,-1-1 1,0-1 0,0 1 0,0 0 0,0-1-1,0 0 1,0 0 0,-1 0 0,1 0 0,-1-1-1,0 0 1,3-3 83,26-24-44,-28 28 41,0 1-1,0-1 1,0 1-1,0 0 1,0 0-1,1 0 1,-1 1-1,0 0 1,1 0-1,0 0 1,-1 0-1,1 1 1,0-1-1,-1 1 1,1 0-1,1 1 4,-5 0 5,0-1-1,0 1 1,0 0 0,0 0-1,0 0 1,0 0-1,-1 0 1,1 0-1,0 0 1,-1 0-1,1 0 1,-1 0 0,1 1-1,-1-1 1,0 0-1,1 0 1,-1 0-1,0 1 1,0-1-1,0 0 1,0 0 0,0 1-1,0-1 1,0 0-1,0 0 1,-1 0-1,1 1-4,0 4 37,1 13 6,-1 0-1,-1 0 1,-1 0-1,0 0 1,-2-1-1,0 1 1,-1-1-1,0 0 0,-2 0 1,0-1-1,-4 7-42,-10 12 91,-20 26-91,-14 23-152,54-82-1110,1-3-1486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5:26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0 284 3137,'0'0'1433,"0"0"-318,0 0-421,23 2-99,9 2-422,-9 0-69,0-2 0,1-1 0,-1 0 0,18-3-104,-31 1 22,1-1 0,-1-1-1,0 1 1,0-2-1,0 1 1,0-1 0,-1-1-1,1 0 1,-1 0-1,0-1 1,-1 0 0,1-1-1,1-1-21,4-5 28,1-1-1,-2 0 1,0-1-1,-1 0 1,0-1-1,6-12-27,-15 23 30,0 0-1,-1 0 1,0-1-1,1 1 1,-2-1-1,1 1 1,-1-1-1,0 1 1,0-1-1,0 0 1,-1 1-1,0-1 1,0 0 0,0-3-30,-1 7 75,0 0 1,1 1 0,-1-1 0,0 1 0,0-1-1,0 0 1,0 1 0,0 0 0,0-1 0,0 1 0,-1 0-1,1-1 1,0 1 0,-1 0 0,1 0 0,-1 0-1,0 0 1,1 0 0,-1 0 0,0 1 0,1-1 0,-1 1-1,0-1 1,0 1 0,1-1 0,-1 1 0,0 0 0,-1 0-76,-10-2 872,-1 1 0,0 1 0,-8 0-872,9 1 442,9-1-396,1 0 0,0 1 0,0 0 0,0-1 0,0 1 0,0 0 0,0 1 0,1-1 0,-1 0 0,0 1 0,0 0 0,1-1 0,-1 1 0,1 0 0,0 1 0,-1-1 0,1 0 0,0 0 0,0 1 0,1 0 0,-1-1 0,0 1 0,1 0 0,-1 1-46,-4 9 42,0 0 1,2 1 0,-1-1 0,-1 15-43,0 8 27,1 0-1,2 1 1,2-1 0,2 4-27,-1-36 0,0 3 1,0 0 0,1 0 0,-1 0 0,2 0 0,-1 0 0,1 0 0,0 0 1,0-1-1,1 1 0,0-1 0,0 1 0,1-1 0,2 4-1,-2-6-2,0 1 0,0-1-1,0 0 1,1 0 0,-1 0 0,1-1-1,0 1 1,0-1 0,0 0 0,0-1-1,1 1 1,-1-1 0,1 0 0,0 0-1,-1-1 1,5 1 2,4 0-290,1 0 0,0 0-1,0-2 1,0 0 0,0-1-1,0 0 1,0-1 0,-1-1-1,1 0 1,-1-1 0,8-3 290,-20 6-515,1-1 0,0 0 1,0 1-1,-1-1 1,1 0-1,-1-1 0,0 1 1,1 0-1,-1-1 0,1-2 515,14-20-5568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5:27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0 656 10549,'0'0'1078,"0"0"-926,0 0-200,22-3-40,-5 0 89,-1-1 1,1 0 0,-1-1-1,0 0 1,-1-1 0,1-1 0,-1-1-1,-1 0 1,1-1 0,-2 0-1,5-5-1,11-10 37,-2-2 0,-1-1-1,-1-1 1,-1-1-1,19-32-36,-32 42 44,0 0-1,-1 0 1,-1-1 0,-1-1-1,-1 1 1,-1-1-1,-1 0 1,0-1 0,-2 1-1,1-22-43,-3 28 8,0 5 66,-1 1 1,0-1-1,0 1 0,-1-1 1,0 1-1,-2-7-74,2 14 57,0 0 1,0-1 0,0 1-1,0 0 1,0 0 0,0 0-1,-1 0 1,1 0-1,-1 0 1,0 0 0,1 0-1,-1 0 1,0 1-1,0-1 1,0 1 0,0 0-1,0-1 1,0 1-1,-1 0 1,1 0 0,0 0-1,-1 1 1,1-1-1,-1 0 1,1 1 0,0 0-1,-1-1-57,0 1 42,0 0 0,0-1 0,1 1 0,-1 0 0,0 0 0,0 0-1,0 1 1,1-1 0,-1 1 0,0 0 0,0-1 0,1 1 0,-1 0 0,1 1 0,-1-1-1,1 0 1,-1 1 0,1-1 0,0 1 0,0 0 0,-1 0 0,1 0 0,0 0-42,-3 5 31,-1 1 1,1 0-1,0 1 1,1-1-1,0 1 1,-1 2-32,-15 40 55,3 0 0,2 2 0,2-1 0,2 2 0,3 0 0,2 0 0,2 0 0,3 25-55,1-55 18,1 0-1,1 0 1,1 0 0,1 0-1,1-1 1,5 14-18,-6-26 4,0 0-1,1 0 1,1 0 0,0 0 0,0-1-1,1 0 1,1 0 0,-1-1 0,1 0-1,1 0 1,0-1 0,0 0 0,8 5-4,-7-7-1,0 1 1,1-2-1,0 1 1,0-2-1,0 1 1,1-1-1,-1-1 1,1 0 0,4 0 0,9 0-7,-1-1 0,0-1 0,1-2 0,4 0 7,0-2-185,0-1 0,-1-1 0,0-1 0,0-2 0,-1-1 0,1-1 0,-2-1 1,0-1-1,0-2 0,6-5 185,-20 11-1066,0 0 1,-1-1 0,0-1-1,-1 0 1,0 0 0,2-4 1065,36-52-7060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6:52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472 0 976,'0'0'8714,"0"0"-6022,0 0-2340,0 0-291,0 0 155,0 0 393,-3 20-6,-2 22-482,-3-1 1,-1 0 0,-7 14-122,-37 95 16,-6-3 0,-17 19-16,70-154-198,-13 24-1231,19-35 1218,-1 0-1,0 0 0,1-1 1,-1 1-1,0 0 0,0 0 0,0 0 1,0-1-1,1 1 0,-1 0 0,0-1 1,0 1-1,0 0 0,0-1 0,-1 0 1,1 1-1,0-1 0,0 0 0,0 1 1,0-1-1,0 0 0,0 0 0,-1 0 1,1 0-1,0 0 0,0 0 0,0 0 1,-1 0 211,2-1-171,-1 1 1,0-1-1,0 1 1,0 0-1,0-1 1,1 0-1,-1 1 1,0-1-1,0 1 1,1-1-1,-1 0 1,0 0-1,1 1 1,-1-1-1,1 0 1,-1 0-1,1 0 1,0 1-1,-1-1 1,1-1 170,-11-26-725,2-1 1,1 0-1,2-1 1,0 0-1,0-23 725,0 6 13,-12-45-13,18 90 41,-1 0-1,1 0 1,-1-1-1,0 1 0,0 0 1,0 0-1,0 0 1,0 0-1,0 0 1,0 0-1,-1 0 0,1 1 1,-1-1-1,1 0 1,-1 1-1,-1-2-40,0 2 323,0 0 1,0 0-1,1 0 1,-1 0-1,0 0 1,0 1-1,-1 0 1,1-1-1,0 1 0,0 0 1,-2 0-324,4 0 338,0 0 0,0 0 1,0 1-1,0-1 0,0 0 1,0 0-1,0 1 0,0-1 0,0 0 1,1 1-1,-1-1 0,0 1 0,0-1 1,0 1-1,0 0-338,-8 13 1689,2 24-2047,6-29 673,-9 123 1814,5 60-2129,4-182 86,1 1-1,1-1 0,0 0 0,0 0 0,1 0 1,0 0-1,4 10-85,-4-16 11,0-1 0,0 1 0,0-1 0,0 0 0,1 1 0,-1-1 0,1 0 0,0-1 0,0 1 0,0 0 0,0-1 0,0 0 0,0 1 0,1-1 0,-1 0-1,1-1 1,0 1 0,-1-1 0,1 0 0,0 0 0,2 1-11,8 1-1,0 0-1,1-1 0,-1-1 0,1 0 0,-1-1 1,1-1-1,-1 0 0,1-1 0,-1 0 0,3-2 2,3-2 64,1 0 0,-2-2 0,1 0 0,-1-1 0,0-1 1,10-8-65,23-20-498,-2-2 1,-1-2 0,-2-2 0,3-8 497,-36 38-403,74-77-6039,-82 82 3854,-6 8 309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9:14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1985,'0'0'8100,"161"29"-8052,-1-15-48,48-3 208,33 3 224,10-1-112,-6 5 48,-12 2-128,-15 5-128,-17 0 0,-11 0-112,-152-18-3121,-10 2-4338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9:57.2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1 134 9636,'0'0'1409,"0"0"-625,0 0-61,0 0 110,0 0-246,0 8-441,0-5-141,-1-1-1,1 0 0,0 1 0,1-1 1,-1 0-1,0 1 0,1-1 0,-1 0 1,1 1-1,0-1 0,0 0 0,0 0 1,0 0-1,0 0 0,0 0 0,1 0-4,1 2 12,0-1 0,0 0-1,1-1 1,-1 1-1,1 0 1,0-1 0,0 0-1,0 0 1,0 0 0,3 0-12,37 14 105,1-2 1,1-2 0,0-2 0,0-2 0,37 1-106,67-1 211,21-8-211,-97 0 17,-67 0-82,1 0 1,0 0-1,-1-1 0,1 0 0,0 0 0,-1-1 1,1 0-1,-1-1 0,7-2 65,-11 3-273,0 0 1,1 0-1,-1-1 1,0 1-1,0-1 0,-1 0 1,1 1-1,0-1 1,-1 0-1,0-1 0,0 1 1,0 0-1,0-1 1,0 1-1,-1-1 0,1 0 1,-1 1-1,0-1 1,0-2 272,1-1-705,-1 0 1,0 0-1,0 0 1,0 0-1,-1 0 1,0 0-1,-1 0 1,0-1 704,1 5-120,-1 0 0,0 0 0,1 0 0,-1 0 0,-1 0 0,1 1 0,0-1 0,-1 0 0,1 1 0,-1-1 0,0 1 0,0 0 0,0-1 0,0 1 0,0 0 0,0 0 0,-1 0 0,1 1 0,-1-2 120,-43-25-515,-8-7 702,17 16 4799,29 13-2109,12 3-2112,20 2-952,-21 1 550,14 0 257,-1 0 0,1 1 0,0 1 0,8 3-620,-18-4 108,-1 1 0,1 1 0,-1-1 0,0 1-1,0 0 1,0 1 0,0-1 0,-1 1 0,1 0 0,-1 1 0,0-1 0,3 4-108,-4-2 59,1-1 0,-1 1 0,0-1 0,0 1 0,-1 1 0,0-1 0,0 0-1,0 1 1,-1-1 0,0 1 0,0 0 0,-1 0-59,2 13 170,-1 0 0,-1 0-1,-1 11-169,0-22 43,-1 0 9,0 0-1,0 0 1,-1 0-1,-1 0 1,1 0-1,-1 0 1,-1-1-1,0 0 1,0 1-1,0-1 1,-1-1 0,-5 7-52,-10 12 200,-1-1 0,-24 22-200,35-37 10,-1 0-1,0 0 0,0-1 1,-1 0-1,-1-1 0,-11 7-9,23-15-485,1 0-1970,0 0-2368,0-2-772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18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 5202,'0'0'5595,"0"0"-3322,0 0-1699,0 0-409,0 0 241,25-10 487,-2 0-744,0 1 0,1 1 0,0 2 1,0 0-1,0 1 0,1 2 0,0 0 0,2 2-149,336 1 491,-362 0-493,16 0 10,1 1 0,-1 1 0,0 0 0,10 3-8,-24-4-15,1-1 0,-1 1 0,1 0 1,-1 1-1,0-1 0,0 0 0,0 1 0,0 0 0,0 0 0,0 0 0,0 0 1,0 0-1,-1 1 0,1-1 0,-1 1 0,1-1 0,-1 1 0,0 0 0,0 0 1,-1 0-1,1 0 0,-1 1 0,1-1 0,-1 0 0,0 1 15,4 36-1416,-5-37 990,0 0-1,0 0 1,-1 0 0,0 0-1,1 0 1,-1 0 0,0 0-1,0 0 1,-1 1 426,-23 28-6891</inkml:trace>
  <inkml:trace contextRef="#ctx0" brushRef="#br0" timeOffset="1">70 820 9364,'0'0'2529,"0"0"-1808,0 0-545,0 0 1200,0 0-31,133 56 112,-53-56-657,6 0-352,-1-2-240,-5-12-144,-7-1-16,-13 3-48,-5 8 0,-53 4-2305,-2 0-7331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0:22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32,'0'0'2607,"0"0"2160,0 0-3190,22 9-1358,15 6-18,1-2 0,1-1 1,-1-2-1,26 3-201,238 25 1139,1-14 1,77-12-1140,-379-12-79,39-3 358,-23-4-1315,-16 7 811,-1-1 0,1 1-1,-1-1 1,1 0 0,-1 1 0,1-1 0,-1 1 0,1-1 0,-1 0-1,0 1 1,1-1 0,-1 0 0,0 1 0,0-1 0,1 0 0,-1 0 0,0 1-1,0-1 1,0 0 0,0 0 225,0-6-4802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0:22.9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0 1761,'0'0'5760,"0"0"-3698,0 0-701,0 0-406,-25 3-288,25-3-667,-38 5 373,-30 8-373,63-12 25,0 0 0,0 1 0,0 0 0,0 0 0,1 1 0,-1-1 0,1 1 0,-1 0 0,1 0 0,0 1 0,0-1 1,0 1-1,1 0 0,-1 0 0,1 0 0,0 1 0,0-1 0,0 1-25,-6 7 59,-1 3-41,0-1 0,0 2 0,1-1 0,1 1 0,1 0 0,0 1 1,1 0-1,1 0 0,1 0 0,0 0 0,1 1 0,1 0 0,0 0 0,2 7-18,1-17 4,0 1-1,1 0 0,0-1 0,1 0 1,-1 1-1,2-1 0,-1 0 0,1 0 1,0-1-1,1 1 0,0-1 0,0 0 1,1 0-1,-1-1 0,2 1 0,3 2-3,6 6 8,0-2-1,1 0 0,1-1 1,0-1-1,0-1 0,10 4-7,-7-5-198,0-1-1,1-1 0,0-1 0,0-1 1,0-1-1,7 0 199,32 0-4106,41-2 4106,-83-2-6947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1:42.1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622 109 6403,'0'0'1857,"0"0"-1521,-138-34-32,81 23 512,-6 2 161,1 0-337,-1 6 49,5-1-417,11 2-112,6-5-80,9 2-80,4-1-160,1-3-2161,24 4-2882,1 0 1730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1:42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0 8900,'0'0'1019,"0"0"-325,-25 3-169,-80 10 209,98-11-675,0 0 0,1 0 0,-1 0 0,1 1-1,0 0 1,0 0 0,0 1 0,0-1 0,0 2 0,1-1 0,0 0 0,0 1-1,0 0 1,0 0 0,1 1 0,0-1 0,0 1 0,0 0 0,0 2-59,-3 1 162,4-5-132,0 1 0,0 0 0,1 0 1,-1 0-1,1 0 0,0 0 1,0 0-1,1 1 0,-1-1 0,1 1 1,1-1-1,-1 1 0,1-1 0,0 1 1,0-1-1,0 1 0,1-1 0,0 1 1,0-1-1,0 1 0,1-1 0,-1 0 1,2 0-1,-1 1 0,0-1 1,1-1-1,0 1 0,0 0 0,0-1 1,1 1-1,0-1 0,2 2-30,12 9 119,1-1 1,0-2-1,1 1 0,0-2 1,8 2-120,40 15-764,2-3-4100,-62-21-4098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29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1 368 11541,'37'-4'-186,"35"-6"182,-1-3 0,-1-3 1,51-19 3,67-27 546,3 8 0,2 8 0,124-11-546,-16 28 1262,138 10-1262,-339 10 942,-99 8-180,0 1-612,-1 0-1,1 0 0,0-1 0,-1 1 1,1-1-1,0 1 0,-1 0 1,1-1-1,-1 0 0,1 1 1,-1-1-1,1 1 0,-1-1 0,1 1 1,-1-1-1,1 0 0,-1 1 1,0-1-1,1 0 0,-1 0 0,0 1 1,1-2-150,10 5-390,-9-1 18,0-1 0,1 1 0,-2-1 1,1 1-1,0 0 0,0 0 0,-1 0 0,1 0 0,-1 0 0,1 0 0,-1 0 0,0 0 0,0 1 0,0-1 0,0 1 0,0-1 0,0 2 372,1 28-9351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0.2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1 10213,'0'0'1328,"0"0"-1312,0 0-16,0 139 208,-8-53 16,-9-2-111,-1-5-81,8-10 0,3-14 0,4-15 0,3-10-32,0-15-80,0-10-1633,0-5-1457,0-9-2400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0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7411,'0'0'2140,"0"0"-1372,0 0-610,0 0-41,0 23 198,1-5-255,-2-2-31,2 0 1,0 0-1,0 0 1,2 0-1,0 0 1,1-1-1,0 1 1,1-1-1,2 3-29,-3-10-12,0-1 0,0 0 0,1 0 0,0 0 0,0 0 0,1-1 0,0 0 0,0 0 0,0-1 0,1 1 0,-1-1-1,1-1 1,1 1 0,-1-1 0,1 0 0,-1-1 0,1 0 0,0 0 0,0-1 0,0 0 0,1 0 0,-1-1 0,0 0-1,1-1 1,-1 1 0,1-2 0,-1 1 0,0-1 0,1 0 0,-1-1 0,0 0 0,0 0 0,0-1 0,5-2 12,-3-1-195,1 1 1,-1-2-1,0 0 1,-1 0-1,0 0 1,8-9 194,46-57-1214,-43 48 1059,2 0-1,16-14 156,-38 39 39,0-1 1,1 1 0,-1 0-1,0-1 1,1 1-1,-1-1 1,0 1 0,1 0-1,-1-1 1,0 1-1,1 0 1,-1-1 0,1 1-1,-1 0 1,1 0-1,-1 0 1,1-1 0,-1 1-1,1 0 1,-1 0-1,1 0 1,-1 0 0,1 0-1,-1 0 1,1 0-1,-1 0 1,1 0-40,1 16 1518,-2-13-1525,-6 170 1167,0 53-1195,7-214 39,0 1 0,0-1 0,1 1-1,1-1 1,0 0 0,0 0 0,2 0-1,-1 0 1,1 0 0,4 4-4,-5-10-85,0 1 1,0-2 0,1 1-1,-1 0 1,1-1 0,1 0-1,-1 0 1,1 0 0,0-1-1,0 0 1,0 0 0,1 0-1,-1-1 1,1 0 0,0 0-1,0-1 1,0 0 0,5 1 84,1-1-588,-1 0 0,1-2 0,6 0 588,-19 0 0,3 1-270,0-1 0,0 0-1,0 0 1,0-1 0,-1 1 0,1 0-1,0-1 1,0 0 0,0 0 0,0 0 270,20-19-3938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1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1 4130,'0'0'3044,"0"0"-1233,0 0-231,0 0-302,0 0-473,-17 8-428,17-8-377,-22 11 70,0 1 1,-7 6-71,25-15 4,1 0 0,-1 0 1,1 0-1,0 1 0,0-1 0,0 1 0,1 0 0,-1 0 0,1 0 1,0 0-1,0 0 0,1 0 0,-1 0 0,1 1 0,0-1 1,0 1-1,0-1 0,1 1 0,-1-1 0,1 1 0,0-1 1,0 1-1,1-1 0,0 1 0,0 1-4,-1-6-3,0 0 0,0 0 1,0 1-1,0-1 0,1 0 0,-1 0 0,0 1 0,0-1 1,0 0-1,1 0 0,-1 0 0,0 1 0,0-1 0,1 0 0,-1 0 1,0 0-1,1 0 0,-1 0 0,0 0 0,0 0 0,1 1 1,-1-1-1,0 0 0,1 0 0,-1 0 0,0 0 0,0 0 1,1 0-1,-1 0 0,0 0 0,1-1 3,4 2-173,1-1 0,0 0 0,-1 0 0,1 0 0,-1-1 0,1 0 0,-1 0 1,1 0-1,-1-1 0,1 0 0,-1 0 0,0 0 0,0-1 0,0 0 0,0 0 0,-1 0 0,3-2 173,-7 5-6,2-2-28,-1 1 0,1-1 1,-1 1-1,1 0 0,0-1 0,-1 1 0,1 0 1,0 0-1,0 0 0,1 0 34,2 6 35,-3 11 63,-4 23 91,1 35 134,2-67-286,-1 0 0,1 0 0,0 0 0,1 0 0,0 0 1,0-1-1,0 1 0,4 5-37,-4-9-44,0 0 0,0 0 0,1-1 0,-1 1 0,1-1 0,0 1 1,-1-1-1,1 0 0,0 0 0,0-1 0,1 1 0,-1-1 0,0 1 0,1-1 1,-1 0-1,0 0 0,1-1 0,-1 1 0,1-1 0,0 1 0,-1-1 0,1 0 1,-1-1-1,1 1 0,-1 0 0,1-1 0,0 0 44,9-3-3988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1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88 521 5330,'0'0'4445,"0"0"-2684,0 0-851,0 0-259,0 0-321,-15 25-209,-10 20-76,-6 16-45,28-55 3,0 1 1,1-1 0,0 1-1,0-1 1,0 1-1,1 0 1,0 0-1,0 0 1,1-1-1,0 1 1,0 0 0,1 0-1,0 0 1,0 0-1,1 3-3,0-6 1,-1 0-1,0-1 1,1 1-1,0 0 0,0-1 1,0 0-1,0 1 1,0-1-1,1 0 1,-1 0-1,1 0 1,0 0-1,0-1 0,0 1 1,0-1-1,1 0 1,-1 0-1,0 0 1,1 0-1,0 0 0,-1-1 1,4 1-1,-2 0-12,1 0-1,1-1 1,-1 0 0,0 0-1,0 0 1,0-1 0,0 0-1,1 0 1,-1-1 0,0 1-1,0-1 1,0-1 0,0 1 0,3-2 12,-1-1-12,-1 0 0,0 0 0,0 0 0,0-1 1,-1 0-1,1-1 0,-1 0 0,0 0 0,-1 0 1,0 0-1,3-4 12,7-13-54,0-1 0,10-21 54,-13 18-174,0 0-1,-1-1 1,-2 0-1,-1-1 1,3-21 174,-4 3 12,-2-1 1,-2 1-1,-2-10-12,0 15 97,0 15-122,-1 1 1,-1-1-1,-4-17 25,4 37 101,-1 0 0,1 0 0,-1 0 0,-1 0 0,1 1-1,-1-1 1,0 1 0,-1-1 0,0 1 0,0 0 0,0 0 0,0 1 0,-1-1 0,0 1 0,-3-2-101,6 5 124,0 1-1,0 0 1,1 0 0,-1-1 0,0 1 0,0 0-1,0 1 1,0-1 0,0 0 0,-1 1 0,1-1 0,0 1-1,0-1 1,0 1 0,0 0 0,-1 0 0,0 0-124,2 0 186,1 0-50,0 0-82,0 2-59,-2 186 46,3 146 64,-1-325-104,1 0-1,0-1 1,0 1-1,1 0 1,0 0 0,1-1-1,0 1 1,0-1-1,5 8 0,-6-12-15,0-1 0,1 1 0,-1-1 0,1 1 0,0-1 0,0 0 0,1 0 0,-1 0 1,0-1-1,1 1 0,0-1 0,0 0 0,0 0 0,-1 0 0,2 0 0,-1-1 0,0 1 0,0-1 0,0 0 0,1-1 0,0 1 15,20 2-80,0-2 1,0-1 0,0 0-1,11-4 80,-28 2-10,-7 2 8,0-1 1,0 1-1,0-1 0,0 1 0,0 0 0,0 0 0,0-1 0,1 1 0,-1 0 0,0 0 0,0 0 0,0 0 0,0 0 0,1 0 0,-1 0 0,0 1 0,0-1 0,0 0 0,0 1 0,0-1 0,0 1 0,0-1 0,0 1 0,0-1 0,0 1 0,1 0 2,3 4 0,0 0 0,0 0-1,1 0 1,-1-1 0,1 0 0,0 0 0,0-1 0,1 0 0,-1 0-1,1 0 1,0-1 0,0 0 0,0 0 0,0 0 0,0-1 0,0 0-1,0-1 1,7 0 0,15 1-8,-11 0-17,1-2 1,-1 1-1,0-2 1,13-3 24,-29 5-5,0-1 0,0 1 1,0-1-1,0 1 0,0 0 1,0 0-1,0 0 0,0 0 1,0 0-1,0 0 1,0 1-1,0-1 0,0 1 1,0-1-1,0 1 0,0 0 1,0 0-1,0-1 0,1 2 5,0 1 7,0 0 0,0 0 0,-1 0 0,1 0 0,-1 0 0,0 1 0,0-1 0,0 1-7,20 26 65,-20-28-105,0 0 0,0 0 1,0 0-1,1 0 1,-1-1-1,1 1 0,-1-1 1,1 1-1,0-1 1,0 0-1,-1 0 1,1 0-1,2 0 40,15-1-4867,-8-4-3171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2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 7091,'0'0'4674,"0"0"-3025,0 0-736,0 0-577,0 0-192,0 0-144,0 0-336,0-42-3410,0 62 1425,0 7-1825</inkml:trace>
  <inkml:trace contextRef="#ctx0" brushRef="#br0" timeOffset="1">85 292 7571,'0'0'785,"0"0"-302,0 0 280,0 0 157,3 20-448,11 64-365,-14-81-103,0 0 0,1 1 0,0-2 0,-1 1 0,1 0 0,0 0 0,1 0 0,-1 0 0,0-1 0,1 1 0,0 0 0,-1-1 0,1 1-1,0-1 1,0 0 0,1 0 0,-1 0 0,0 0 0,1 0 0,-1 0 0,1-1 0,-1 1 0,1-1 0,1 1-4,2 0-25,0-1 1,1 0-1,-1 0 1,1-1-1,-1 0 0,1 0 1,-1 0-1,6-2 25,2 1-63,-5-1 60,1 0 1,-1 0-1,1-1 1,-1 0-1,0-1 0,0 0 1,0-1-1,5-3 3,37-16-33,-37 19 45,0 0-1,1 2 0,-1 0 0,1 0 1,0 2-1,0 0 0,0 0 0,-1 1 1,2 1-12,-14 0 21,1 0 1,-1 0-1,0 0 0,0 0 1,0 0-1,0 0 1,0 1-1,0-1 0,0 1 1,-1-1-1,1 1 1,0 0-1,-1 0 1,1-1-1,-1 1 0,0 0 1,0 0-1,1 1 1,-1-1-1,-1 0 0,1 0 1,0 0-1,0 2-21,4 11 92,-1 0 1,0 1-1,-1 1-92,-1-7 20,1 5-119,2 26-1984,-5-33-5939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22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600 149 6483,'0'0'827,"0"0"-83,0 0 278,-14-23 307,0-1-584,-2 1 1,-16-20-746,28 39 75,1 1 0,-1 0-1,0 0 1,0 0 0,0 0 0,0 1 0,0-1-1,0 1 1,-1 0 0,1 0 0,-1 1-1,0 0 1,0-1 0,1 2 0,-1-1 0,0 0-1,0 1 1,0 0 0,0 0 0,1 1-1,-4 0-74,-9-1 143,6 0-37,-1 0 1,1 1 0,0 0-1,0 0 1,-1 1-1,-3 2-106,11-2 26,-1 0 0,1 0 0,0 0 0,0 1 0,0-1 0,0 1 0,0 0 0,0 0 0,0 0 1,1 1-1,0-1 0,0 1 0,0 0 0,0 0 0,-2 4-26,-2 4 50,1 1 1,1 0-1,0 0 1,0 0 0,1 0-1,1 1 1,0-1-1,0 13-50,0 19 38,1 0-1,3 4-37,0 1 28,0-17-3,2 0 0,1 0 0,1-1 0,2 0 1,5 12-26,20 55 111,6 2-111,17 48 21,-51-137-14,0 0-1,0 1 0,-2-1 0,1 1 0,-1 0 0,-1 0 0,0-1 0,-1 1 1,-1 0-1,0 6-6,0-16 9,0 0-1,0-1 1,0 1 0,0-1 0,0 1 0,-1-1 0,1 1-1,-1-1 1,1 0 0,-1 0 0,0 0 0,0 0 0,0 0-1,0 0 1,0 0 0,-1-1 0,1 1 0,0-1 0,-1 1-1,1-1 1,-1 0 0,-1 0-9,-8 3 25,0 0-1,-1-1 1,0 0 0,-4 0-25,10-2 8,-40 4 14,-1-1-1,1-3 0,-43-4-21,87 3-2,1 0-1,0 0 0,0 0 1,0-1-1,0 1 0,0-1 1,0 1-1,0-1 1,0 0-1,0 0 0,0 0 1,0 0-1,0 0 0,0 0 1,0 0-1,1-1 1,-1 1-1,0-1 3,1 0-39,0 0 0,0 0 0,0 1 0,0-1 0,1 0 0,-1 0 0,1 0 0,-1 0 0,1 0 0,0 0 0,0 0 0,0 0 0,0 0 0,0 0 0,0 0 0,0 0 0,1 0 0,-1 0 0,1 1 0,0-2 39,1-2-368,1-1 0,0 1 0,0 0 0,0 0 0,0 1 0,1-1 0,0 1 0,0-1 0,0 1 0,1 1-1,-1-1 1,1 0 0,0 1 0,0 0 0,1-1 368,-3 3-212,33-19-4017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2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1 181 8852,'0'0'904,"0"0"-679,0 0-209,25 12-46,-4-2 15,1-1 0,0 0 0,18 3 15,-38-12 0,0 1 0,0-1-1,0 0 1,0 0 0,0 0 0,0 0 0,0 0 0,0 0 0,0-1-1,0 1 1,0 0 0,0-1 0,-1 0 0,1 0 0,0 1-1,0-1 1,0 0 0,-1 0 0,1-1 0,0 1 0,-1 0 0,1 0-1,-1-1 1,1-1 0,2-1-13,-1-1-1,-1 1 0,1-1 1,-1 0-1,0 0 1,0 0-1,0-2 14,0 0-53,2-4-40,-1 0 0,0 0 0,0 0 0,-2-1 0,1 1 0,-2-1 1,1 1-1,-1-1 0,-1 1 0,0-1 0,-1-1 93,1 11 39,0 0 0,0 0 0,0 1 0,0-1 0,0 1 0,0-1 0,0 1 0,0-1 0,0 1 0,-1-1 0,1 1 0,-1 0 0,1 0 0,-1 0 0,1 0 0,-1 0 0,0 0 0,1 0 0,-1 1 0,0-1 0,0 0 0,1 1 0,-1 0 0,0-1 0,-1 1-39,-6-1 699,0 0 0,0 0-1,0 1 1,-5 1-699,12-1 62,0 0 0,0 1 0,1-1 1,-1 0-1,0 1 0,0 0 0,1-1 1,-1 1-1,0 0 0,1 0 0,-1 0 1,1 0-1,-1 0 0,1 0 0,0 0 1,-1 0-1,1 1 0,0-1 0,0 0 1,-1 1-63,0 2 50,-1 0 0,1 0 0,0 1 0,0-1 0,1 0 0,-1 1 0,1-1 0,0 3-50,-2 12 29,1 0 0,0 0 0,2 16-29,0-28 69,0 15-23,1 1 0,0-1 0,4 15-46,-3-30 6,0 1-1,0-1 1,1 1-1,-1-1 1,2 0 0,-1 0-1,1-1 1,0 1-1,0-1 1,1 1-1,0-1 1,0 0-6,-1-3-45,-1 1-7,0 0 0,0 0 0,1-1 1,-1 1-1,1-1 0,0 0 0,0 0 0,1 0 1,-1-1-1,0 0 0,1 1 0,0-1 0,-1-1 1,1 1-1,0-1 0,0 0 0,2 0 52,21 0-4618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3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1 407 7539,'0'0'977,"0"0"-774,0 0-209,27-2 14,10 0-2,-1-2-1,9-2-5,-38 4 9,-1 0 1,1 0-1,-1 0 1,0-1-1,0 0 1,0 0-1,0-1 1,-1 0-1,1 0 0,-1 0 1,0 0-1,0-1 1,-1 0-1,1 0 1,-1 0-1,0 0 0,0-1 1,0-1-10,1 0 25,2-5 34,0 0 0,0-1 0,-1 0 0,0 0 0,-1 0 0,-1-1 0,0 1 0,-1-1 0,0-1-59,0-5 128,-1 0 0,-1 0 0,-1 0 0,0 0 0,-2 0 0,-1-3-128,3 22 33,0-1 0,-1 1 0,1-1 0,-1 1 0,1-1 0,-1 1-1,1-1 1,-1 1 0,0-1 0,0 1 0,0 0 0,0-1 0,0 1 0,0 0 0,0 0 0,-1 0 0,1 0 0,0 0 0,0 0-1,-1 0 1,1 0-33,-2 0 104,-1 0-1,1-1 1,0 1-1,-1 0 1,1 1-1,0-1 1,-1 1 0,1-1-1,-1 1 1,0 0-104,-1 0 66,0 0 0,0 1 0,0-1 1,0 1-1,1 0 0,-1 0 1,0 1-1,1-1 0,-1 1 1,1 0-1,0 0 0,-1 1 1,1-1-1,0 1 0,-1 1-66,-5 8 22,1 1 0,0-1-1,1 1 1,0 1 0,1-1-1,0 1 1,2 1 0,-1-1-1,2 1 1,-3 10-22,0 13 36,0 0 0,3 0 1,0 32-37,4-57 8,-2 23 17,1 0-1,3 0 0,1 0 1,6 28-25,-7-54 2,1 0 0,0 0-1,0 0 1,1 0 0,0 0 0,1-1 0,0 0 0,1 0 0,0 0 0,0-1 0,1 0 0,0 0 0,0-1 0,1 0 0,0 0 0,0 0 0,0-1 0,9 4-2,-10-6-145,0-1 0,1 0 0,-1 0 0,1-1 0,0 1 0,-1-2 0,1 1-1,0-1 146,65 2-4755,-65-3 4015,40 0-4561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4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0 179 160,'0'0'7014,"0"0"-5010,0 0-1834,0 0-154,25 5-2,80 14-12,-101-18-1,0-1 0,-1 0 0,1 0 0,-1 0 0,1 0 0,0 0 0,-1-1 0,1 0 0,-1 0 0,1 0 0,-1 0 0,3-1-1,-4 1 2,0-1 0,0 0 0,0 1 1,1-1-1,-2 0 0,1 0 1,0 0-1,0 0 0,-1-1 0,1 1-2,3-5 6,0 0-6,-1 0 0,0 0 0,0 0 0,-1-1 0,1 1 0,-2-1 0,1 0 0,-1 0 0,0 0 0,-1 0 0,0 0 0,0-1 0,-1 1 0,0 0 0,0-1 0,-1-2 0,0 9 5,1 1-1,-1-1 0,1 1 1,-1-1-1,0 1 0,0-1 1,1 1-1,-1 0 0,0-1 1,0 1-1,-1 0 1,1 0-1,0 0 0,0-1 1,-1 1-1,1 1 0,0-1 1,-1 0-1,1 0 0,-1 0 1,1 1-1,-1-1 0,1 1 1,-1-1-1,0 1 0,1 0 1,-2-1-5,-8 0 122,1-1 1,0 2-1,-1-1 1,0 2-123,4-1 177,0 0-97,0-1 168,0 1 0,-1 1 0,1-1 0,-1 1 0,1 0 0,-7 3-248,12-3 58,-1 0 1,1 0 0,-1 1 0,1-1-1,0 1 1,0-1 0,0 1-1,0 0 1,0 0 0,0 0 0,0 0-1,0 0 1,1 1 0,-1-1 0,1 0-1,0 1 1,0-1 0,0 1 0,0-1-1,0 3-58,-3 8 55,1 1 0,1 0-1,0 0 1,1 0 0,1 0-1,1 13-54,-1-4 16,0-17-13,0-1-1,0 1 1,0-1-1,1 1 1,0-1-1,0 0 1,1 1-1,0-1 0,0 0 1,0 0-1,0 0 1,1 0-1,-1 0 1,1-1-1,1 1 1,-1-1-1,1 0 0,-1 0 1,1 0-1,0 0 1,1-1-1,-1 1 1,1-1-1,4 2-2,2 1-529,1-1 0,0 0 0,0 0 0,1-1 0,-1-1 0,1 0 0,0-1 0,0-1 0,0 0-1,0 0 1,0-1 0,0-1 0,6-1 529,-2 0-6152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5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0 160,'0'0'2198,"0"0"3907,0 0-3318,0 0-1661,0 0-325,-17 1-345,0 0-340,0 0 1,0 1-1,-4 2-116,18-3 19,0 0 0,1 0 0,-1 1 0,0-1-1,1 1 1,-1-1 0,1 1 0,-1 0 0,1 0-1,0 0 1,0 0 0,0 1 0,0-1-1,0 0 1,0 1 0,1 0 0,-1-1 0,0 2-19,-1 5 20,-1-1 1,1 1 0,0 0 0,0 5-21,2-11 3,0 6 5,-1 1 0,1-1 0,1 1 0,0 8-8,0-7-3,0-11 1,0 1-1,0-1 1,0 1-1,1-1 1,-1 1-1,0-1 1,0 1 0,0-1-1,0 1 1,1-1-1,-1 1 1,0-1-1,0 1 1,1-1 0,-1 0-1,0 1 1,1-1-1,-1 0 1,0 1 0,1-1-1,-1 0 1,1 1-1,-1-1 1,1 0-1,-1 0 1,1 0 0,-1 1-1,0-1 1,1 0-1,-1 0 1,1 0-1,-1 0 1,1 0 0,-1 0-1,1 0 1,-1 0-1,1 0 1,0 0 2,21-3-137,-16 1 14,-1-1 1,1 1 0,-1-1-1,1 0 1,-1-1 0,0 1-1,-1-1 1,1 0 0,-1 0 0,1 0-1,-1-1 1,0 1 0,-1-1-1,1 0 1,0-1 122,2-3-304,0 1-1,1 0 1,0 1 0,0 0-1,4-3 305,-11 11 17,1-1 0,-1 0-1,1 1 1,-1-1 0,0 1 0,1-1-1,-1 0 1,0 1 0,1-1-1,-1 1 1,0-1 0,1 1 0,-1-1-1,0 1 1,0-1 0,0 1-1,1-1 1,-1 1 0,0 0-1,0-1 1,0 1 0,0-1 0,0 1-1,0-1 1,0 1 0,0-1-1,0 1 1,0 0 0,0-1 0,-1 1-1,1-1-16,1 30 389,-1-26-325,-2 31 272,1-20-210,1-1 0,0 1 1,1-1-1,2 15-126,-2-27 0,0 0-1,0 1 1,0-1 0,0 0 0,0 0 0,1 0-1,-1 0 1,1 0 0,-1-1 0,1 1-1,0 0 1,-1-1 0,1 1 0,0-1 0,0 1-1,0-1 1,0 0 0,0 0 0,1 0 0,-1 0-1,0 0 1,0-1 0,1 1 0,-1-1 0,0 1-1,1-1 1,-1 0 0,2 0 0,-1 0-7,1 1 1,-1-1-1,0-1 1,0 1-1,1 0 1,-1-1-1,0 1 1,0-1-1,0 0 1,0 0-1,0 0 1,0-1-1,0 1 1,0-1-1,0 0 1,0 1-1,-1-1 1,1 0-1,-1-1 1,2 0 6,5-12 43,0 0 0,-1-1 1,-1 0-1,0 0 0,-2-1 0,1 1 1,-2-1-1,-1 0 0,2-15-43,3 92 495,-7-53-483,0 0 0,1 0 0,0 0 0,0-1 0,0 1 0,1-1 0,0 1 0,0-1 0,1 0 0,0 0 0,1 1-12,-4-6-8,0 0-1,0 0 0,-1-1 1,1 1-1,0-1 0,0 1 1,0-1-1,0 1 0,0-1 1,0 1-1,0-1 0,0 0 1,0 0-1,0 1 0,0-1 1,0 0-1,0 0 0,0 0 1,0 0-1,0 0 0,0 0 1,0 0-1,0-1 1,0 1-1,0 0 0,0-1 1,0 1-1,0 0 0,0-1 1,0 1-1,0-1 0,0 0 1,0 1-1,0-1 0,-1 0 1,1 1-1,0-1 0,-1 0 1,1 0-1,0 1 0,-1-1 1,1-1 8,4-5 7,0-1 1,-1 1 0,0-1-1,0 0 1,0-1-8,2-5 24,-2 6-18,0 1 1,0 0 0,1-1 0,0 2-1,0-1 1,1 1 0,-1 0 0,2 0-1,-1 0 1,3-1-7,-4 3 14,1 1-1,0 0 1,0 0 0,0 1 0,1-1-1,-1 1 1,0 1 0,1-1-1,-1 1 1,1 0 0,0 1-1,-1-1 1,3 2-14,37-1 261,-27 0-9142,-19 0 5152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5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1 160,'0'0'6187,"0"0"-2754,0 0-2517,0 0-500,0 0 275,0 0-272,1 15-142,6 133 51,-8-146-328,1-1-1,0 1 1,0-1 0,0 1-1,1-1 1,-1 1 0,0-1-1,0 1 1,1-1-1,-1 0 1,1 1 0,-1-1-1,1 0 1,0 1-1,-1-1 1,2 1 0,-1-1-13,0-1 0,0 1-1,0-1 1,0 1 0,0-1 0,0 0 0,0 0-1,0 0 1,0 1 0,1-1 0,-1 0 0,0 0 0,0 0-1,0-1 1,0 1 0,0 0 0,0 0 0,0-1-1,0 1 1,0 0 0,0-1 0,0 1 0,0-1-1,1 0 14,1-1 2,0 0 1,0-1-1,0 0 0,0 0 0,0 0 0,0 0 0,-1 0 0,0 0 0,1-1 0,-1 1 0,-1-1 0,1 0 0,0 0 0,0-1-2,8-16 131,-4 11-93,1-2-20,0 0 1,1 0-1,1 1 0,1-2-18,-7 11-9,-1-1 1,1 0-1,0 1 0,0 0 1,0 0-1,0 0 0,0 0 1,0 0-1,0 0 0,1 1 1,-1 0-1,1 0 0,-1 0 1,1 0-1,-1 0 0,1 0 1,0 1-1,0 0 9,-2 0-3,0 0 0,-1 0 0,1 0 1,0 0-1,-1 0 0,1 0 0,0 1 0,-1-1 0,1 1 0,-1-1 0,1 1 0,-1 0 1,1-1-1,-1 1 0,1 0 0,-1 0 0,0 0 0,1 0 0,-1 0 0,1 1 3,0 2-1,0-1-1,0 0 0,-1 1 0,0-1 0,1 1 0,-1-1 0,0 1 0,-1 0 2,4 8-28,-3-5 7,1-1 1,0 1-1,1-1 1,0 1-1,0-1 1,0 0-1,0 0 0,1 0 21,-2-4-27,1 0 0,-1 0-1,0 0 1,0 0-1,1 0 1,-1-1 0,1 1-1,0-1 1,-1 0-1,1 0 1,0 0 0,0 0-1,0 0 1,-1-1-1,1 1 1,0-1 0,0 0-1,0 0 1,0 0-1,1 0 28,139-8-2022,-141 7 2011,31 2 17,-32 0 11,0-1 0,0 0 0,0 1 0,0 0 0,1-1 0,-1 1 0,0-1 0,0 1 0,0 0 0,0 0 0,-1 0-1,1 0 1,0 0 0,0 0 0,0 0 0,-1 0 0,1 0 0,-1 0 0,1 0 0,0 0 0,-1 0 0,0 0-17,1 2-25,0 0 1,0 0-1,1-1 0,-1 1 0,0-1 0,1 0 0,0 1 1,-1-1-1,1 0 0,0 0 0,0 0 0,0 0 0,1 0 0,-1 0 1,0-1-1,1 1 0,-1-1 0,1 1 0,0-1 25,3 1-1087,1-1-1,-1 0 1,1 0 0,0 0-1,0-1 1,-1 0-1,2 0 1088,-2 0-944,1 0-115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2:26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44 169 1505,'0'0'7558,"0"0"-4856,0 0-1835,0 0 134,-7 20-278,-22 62-483,28-79-231,0 0 0,0 0 0,0 0 0,0 0 0,0 1 0,1-1 0,-1 0 0,1 0 0,0 0 0,0 2-9,0 1 9,10-9-1959,-5-2 1160,-1-1 0,0 1 0,1-1 1,-2 1-1,1-1 0,-1 0 0,0-1 1,1-2 789,21-60-2320,-15 37 1892,-4 17 935,19-67-1874,-20 54 3775,-3 0 3850,-2 27-4908,6 19-1032,5 26-1052,-5-16-1154,1-1-1,1 1 1,2-2-1,6 12 1889,-14-32-206,1-1 1,0 0 0,0 1-1,0-1 1,1 0-1,0-1 1,0 1-1,0-1 1,0 1-1,1-1 1,0 0-1,0-1 1,0 1-1,0-1 1,0 0-1,1 0 1,-1-1-1,1 0 1,-1 0-1,1 0 1,0-1-1,5 2 206,27-2-1237,19-2 5742,-4-1-81,-51 3-4394,0-1 0,0 0 0,0 0 0,0 1 0,0-1 0,0 1 1,0 0-1,0 0 0,-1-1 0,1 1 0,0 0 0,-1 0 0,1 1 0,0-1 1,-1 0-1,0 1 0,1-1 0,-1 0 0,0 1 0,1 0 0,-1-1 0,0 1 1,0 0-1,0-1 0,-1 1 0,1 1-30,3 7 252,0 0-1,-1 0 1,-1 1-1,2 6-251,-2-7 169,9 68 199,-3 0-1,-4 1 1,-4 50-368,0-82 108,0-43-100,0 0-1,1 0 1,-2 0-1,1 0 1,0 0-1,-1 0 1,1 0 0,-1-1-1,0 1 1,-1 0-1,1 0 1,0-1-1,-1 1 1,0-1 0,0 1-1,0-1 1,0 0-1,-1 1-7,3-4 1,0 0 5,0 0-1,0 0 1,0 0-1,0 0 1,-1 0-1,1 1 1,0-1 0,0 0-1,0 0 1,0 0-1,0 0 1,-1 0 0,1 0-1,0 0 1,0 1-1,0-1 1,0 0 0,-1 0-1,1 0 1,0 0-1,0 0 1,0 0 0,0 0-1,-1 0 1,1 0-1,0 0 1,0 0 0,0 0-1,0 0 1,-1 0-1,1 0 1,0 0-1,0 0 1,0 0 0,-1 0-1,1-1 1,0 1-1,0 0 1,0 0 0,0 0-1,0 0 1,-1 0-1,1 0 1,0 0 0,0-1-1,0 1 1,0 0-1,0 0 1,0 0 0,0 0-1,-1 0 1,1-1-1,0 1 1,0 0 0,0 0-1,0 0 1,0 0-1,0-1 1,0 1-1,0 0 1,0 0 0,0 0-1,0-1 1,0 1-1,0 0 1,0 0 0,0 0-1,0 0 1,0-1-1,0 1-5,0-20 216,1-1 0,0 1 0,2 0 0,0-1 1,1 1-1,1 0 0,1 1 0,1 0 0,1 0 0,0 0 0,1 0-216,10-16 156,1 1 1,1 1-1,2 1 1,1 1-1,11-10-156,-25 30 49,0 1 1,0 0-1,1 1 0,8-6-49,-15 12 7,1 0 1,0 1-1,0-1 0,1 1 0,-1 0 0,0 0 0,1 1 0,-1 0 1,1 0-1,-1 0 0,1 0 0,4 1-7,-6 0 92,5 0-2277,-6 5-4708,-3 3 3121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30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4 832,'0'0'9191,"0"0"-7187,0 0-1900,0 0 0,21-1 331,5-1 114,1 1 1,23 4-550,14 6 479,-1 3-1,30 12-478,-23-6 102,590 141 288,-590-142-730,44 4 340,-39-16-5306,-71-6 32,-12-4 1440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30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8948,'0'0'889,"0"0"-108,0 0-543,0 0-126,0 0 184,16 12 635,-15-11-911,20 13 260,-2 1-1,0 1 0,-1 1 0,0 0 1,14 21-280,-14-14 129,-1 1-1,-1 1 1,-2 1 0,9 21-129,-16-31 29,-1 2-1,-1-1 1,0 1-1,-1 0 1,-1 0-1,-1 0 1,0 19-29,-2-30-4,0 2 75,0 0 1,-1 1 0,0-1 0,-1 5-72,0-11 65,1 0 0,0 0 0,-1-1-1,0 1 1,0 0 0,0-1 0,0 1 0,0-1 0,-1 1 0,0-1 0,1 0-1,-3 1-64,0 1 113,1-1-1,-1 0 0,0 0 1,0-1-1,0 0 0,-1 1 1,1-2-1,-1 1 1,0-1-1,0 0 0,1 0 1,-2 0-1,1-1 0,0 0 1,0 0-1,0-1 0,0 1 1,-1-1-113,6 0 48,1 0-27,0 0-13,0 0-45,0 7-8573,0 4 713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35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1 320,'0'0'0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27.0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58 122 11125,'0'0'1203,"0"23"-685,-4 92-321,-14 85-197,-13 53 111,27-172-3861,9-210 2983,7 0 0,11-37 767,-18 132 364,2 0 0,1 0 0,2 1 0,9-19-364,-13 37 128,0 2 1,1-1 0,1 1-1,0 0 1,1 0 0,0 1-1,1 1 1,1-1 0,-1 2-1,2-1 1,5-3-129,-11 10 30,0 0 0,0 1 1,0-1-1,0 1 0,1 0 0,-1 1 0,1 0 1,0 0-1,0 0 0,-1 1 0,1 0 1,0 0-1,0 1 0,0 0 0,0 0 0,0 1 1,0 0-1,0 0 0,0 0 0,0 1 0,0 0 1,-1 0-1,1 1 0,-1 0 0,0 0 1,0 1-1,0-1 0,0 1 0,0 0 0,-1 1 1,0 0-1,0 0 0,0 0 0,0 0 0,-1 1 1,0-1-1,0 1 0,0 0 0,-1 0 1,0 1-1,0-1 0,-1 1 0,2 4-30,-1 1 53,0 0 0,-1 0 0,-1 0 0,0 0 0,0 1 1,-1-1-1,0 0 0,-2 3-53,1-7 22,0 0 0,-1 0 0,0 0 0,0 0 1,-1-1-1,0 1 0,0 0 0,-1-1 1,0 0-1,-1 0 0,1 0 0,-4 2-22,-10 11 46,-1-2-1,0 0 0,-2-1 1,0-1-1,-1-1 0,0-1 1,-1-1-1,-1-1 0,-1-1-45,24-10 30,1-1 0,-1 1 0,1-1-1,-1 1 1,1 0 0,-1 0-1,1-1 1,0 1 0,0 0 0,-1-1-1,1 1 1,0 0 0,0 0-1,0 0 1,0-1 0,0 1 0,0 0-1,0 0 1,0 0 0,0-1-1,0 1 1,0 0 0,0 0 0,0 0-1,1-1 1,-1 1 0,0 0-1,1-1 1,-1 1 0,1 0 0,-1-1-1,0 1 1,1 0 0,0-1-1,-1 1 1,1 0-30,9 6 61,-1 1 0,2-1 0,-1-1 0,1 0 0,0 0 0,0-1 0,4 0-61,15 6 127,0-1-1,12 1-126,-8-6-171,-1-1 0,1-2-1,-1-1 1,16-2 171,-48 1-350,0 0-1,0 0 1,1 0 0,-1 0 0,0 0-1,1-1 1,-1 1 0,0 0 0,0 0-1,1-1 1,-1 1 0,0-1 0,0 1-1,1-1 351,4-11-8804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22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1 263 11973,'0'0'1420,"0"0"-921,0 0-475,13 4-32,9 3 30,-1-2 0,16 2-22,-28-6 8,1 0 0,0 0 0,-1-1 0,1 0 0,0-1 1,-1 0-1,1 0 0,-1-1 0,4-1-8,-5-1-2,1 0-1,-1 0 1,1-1-1,-2 1 0,1-2 1,0 1-1,-1-1 1,0 0-1,0-1 1,-1 0-1,0 0 1,0 0-1,-1-1 1,4-6 2,-2 3-76,-2 1 0,0-1-1,0 0 1,-1 0 0,0-1 0,-1 0 0,0 1 0,-1-1 0,-1 0 0,0 0 0,0-4 76,-1 14 11,0 0 1,0 1-1,-1-1 0,1 0 1,-1 0-1,1 0 1,-1 0-1,0 0 1,1 1-1,-1-1 0,0 0 1,0 1-1,0-1 1,-1 0-1,1 1 1,0 0-1,-1-1 0,1 1 1,0 0-1,-1-1 1,0 1-1,1 0 1,-1 0-1,0 0 1,1 1-1,-1-1 0,0 0 1,0 1-1,0-1 1,0 1-1,1-1 1,-3 1-12,-2-1 106,0 0 0,1 1 1,-1 0-1,0 0 1,0 0-1,1 1 1,-1 0-1,0 0 1,1 0-1,-1 1 0,0 0-106,0 1 73,0 0 0,1 0 0,-1 1 0,1 0 0,0 0 0,0 0 0,0 0 0,1 1 0,-1 0 0,1 0 0,1 0 0,-2 3-73,-6 9 142,1 0 0,1 1 0,-4 10-142,5-5 59,1 1 0,1-1-1,1 1 1,0 0 0,2 1-1,1-1 1,2 1 0,0 3-59,-1-21 1,1 0-1,1 1 1,-1-1 0,1 1 0,0-1-1,1 1 1,-1-1 0,2 0 0,-1 0-1,1 0 1,0 0 0,0 0 0,1-1-1,0 0 1,0 1 0,0-1 0,1-1-1,0 1 1,0-1 0,1 1 0,-1-2-1,1 1 1,0 0 0,0-1 0,2 0-1,2 1-98,0 0 1,0-1-1,1 0 1,0-1 0,-1 0-1,1 0 1,1-1 0,-1-1-1,0 0 1,8 0 97,-14-1-645,-1 0-1,0 0 1,0 0 0,0 0 0,0-1-1,0 0 1,3 0 645,17-16-10013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27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0 324 10389,'0'0'32,"23"-9"-56,-7 3 20,-3 2 9,-1-1-1,1 0 1,-1-1-1,0 0 1,0-1-1,-1 0 0,0-1 1,0 0-1,0-1 1,-1 0-1,8-11-4,-13 14 75,57-77-1409,-55 73 1065,-1-1 0,0 1 1,0-1-1,-1-1 0,-1 1 1,0-1-1,0-2 269,-3 13 28,-1 0 0,1 0 0,-1 0 0,0 0 0,0 0 0,1 0 0,-1 0 0,0 0 0,0 0-1,0 0 1,0 0 0,0 0 0,0 0 0,-1-1 0,1 1 0,0 0 0,0 0 0,-1 0 0,1 0 0,-1 0 0,1 1 0,-1-1 0,1 0 0,-1 0 0,1 0 0,-1 0 0,0 0 0,0 1-1,1-1 1,-2 0-28,-1 0 226,0 0-1,0 0 1,0 1-1,0-1 1,0 1-1,0 0 0,0 0 1,0 0-1,-2 0-225,-7 1 364,5-2-46,0 1-1,0 1 1,0 0 0,0 0 0,0 0 0,1 1 0,-1-1-1,1 2 1,-6 1-318,8-1 101,0-1 0,0 1 0,0 0-1,0 0 1,1 0 0,-1 1 0,1-1-1,0 1 1,0 0 0,0-1 0,1 1 0,-1 1-1,1-1 1,-2 4-101,0 5 72,0 0-1,1 1 1,0-1-1,1 1 1,1 0-1,0 0 1,1 0-1,0-1 1,1 5-72,0-6 4,-1-3-37,1 1-1,0-1 1,1 1 0,0-1-1,0 0 1,1 0-1,0 0 1,1 0-1,0 0 1,1-1-1,-1 0 1,2 0-1,-1 0 1,1 0-1,0-1 1,0 0-1,1 0 1,0-1-1,0 0 1,1 0 0,0-1-1,0 0 1,0 0-1,1 0 1,-1-1-1,1-1 1,0 0-1,0 0 1,0 0-1,0-1 1,1-1-1,-1 1 1,9-1 33,26 0-3426,-26-3-2083,-10-7 144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28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0 240,'0'0'10357,"0"0"-9509,0 0-480,0 0-192,-15 126 449,5-69-241,7-5-32,3-5-240,0-18-112,0-4 48,0-16-48,5-9-880,8-2-2530,-8-23-3265,0-2 4306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29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21 224,'0'0'11013,"0"0"-9060,0 0-1057,0 0-543,0 0-257,0 0-96,32-20-192,-17 38-1793,1 11-1825,-11-13-2305,-5-5 3682</inkml:trace>
  <inkml:trace contextRef="#ctx0" brushRef="#br0" timeOffset="1">191 253 7700,'0'0'2478,"0"0"-1779,0 0-600,1 23-67,3 72-30,-5-91-80,1-1 0,0 0 0,0 0 0,0 1 0,0-1 0,1 0 0,0 0 0,-1 0-1,1 1 1,0-1 0,1 0 0,-1 0 0,0 0 0,1-1 0,0 1 0,-1 0 0,1 0 0,2 1 78,-2-3-208,1 0 1,-1 0-1,1 0 1,-1 0-1,1 0 1,-1-1-1,1 1 1,-1-1-1,1 0 1,0 0 0,-1 0-1,1 0 1,0 0-1,-1-1 1,1 1 207,16-1 153,28-8 1170,-46 9-1308,1 0 1,-1 0-1,0 0 0,0 0 1,0 0-1,1 0 1,-1 1-1,0-1 0,0 0 1,0 1-1,0-1 0,0 1 1,0-1-1,0 1 0,0 0 1,0-1-1,0 1 1,0 0-1,0 0 0,0 0 1,0-1-1,-1 1 0,1 0 1,0 0-1,-1 0 0,1 0 1,-1 0-1,1 0 1,-1 1-1,1-1 0,-1 0 1,0 0-1,1 0 0,-1 1-15,5 10-221,-2-6-1646,0-5-2807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30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0 577 208,'0'0'5066,"0"0"-3540,22-27-1104,72-90-177,-57 71-31,-2-2-1,-2-1 1,15-33-214,-42 70 153,-1 0 0,0-1 1,-1 1-1,-1-1 0,0 0 1,-1 0-1,0-1 0,-1 1 0,0 0 1,-1 0-1,0-1 0,-2 1 1,1 0-154,0 11 132,1 1 0,-1-1 0,0 1 0,1-1 1,-1 1-1,0 0 0,0-1 0,0 1 1,0 0-1,0 0 0,0 0 0,-1 0 0,1 0 1,0 0-1,0 0 0,-1 0 0,1 0 0,-1 0 1,1 1-1,-2-1-132,3 0 70,-1 1 0,0-1 0,0 1 0,0 0 0,1 0 0,-1-1-1,0 1 1,0 0 0,0 0 0,1 0 0,-1 0 0,0 0 0,0 0 0,0 0 0,0 0 0,1 1 0,-1-1 0,0 0 0,0 0 0,0 1 0,1-1 0,-1 0 0,0 1-1,0-1 1,1 1 0,-1-1 0,0 1 0,1-1 0,-1 1 0,1-1 0,-1 1 0,0 0 0,1-1 0,-1 1 0,1 0 0,0-1 0,-1 1 0,1 0 0,0 0 0,-1 0-1,1 0-69,-8 40 176,1 0 0,3 1 0,1-1 0,2 14-176,-1-3 49,-1 56-62,-8 118 108,5-172-307,-2 0 1,-2-1 0,-5 9 211,12-51-141,0 0 0,-1 0 0,0 0-1,-1-1 1,-3 6 141,6-13-8,1 0-1,-1-1 1,0 0-1,0 1 1,0-1-1,0 0 1,0 0-1,0 0 1,-1-1-1,1 1 0,-1 0 1,1-1-1,-1 1 1,0-1-1,1 0 1,-1 0-1,0 0 1,0-1-1,0 1 0,0 0 1,0-1-1,0 0 1,-1 0 8,3 0-4,0 0 1,0-1 0,-1 1-1,1 0 1,0-1-1,0 0 1,0 1-1,0-1 1,0 1-1,0-1 1,0 0 0,1 0-1,-1 0 1,0 1-1,0-1 1,0 0-1,1 0 1,-1 0-1,1 0 1,-1 0 0,0 0-1,1-1 1,0 1-1,-1 0 1,1 0-1,0 0 1,0 0 0,-1 0-1,1-1 1,0 1-1,0 0 1,0 0 3,-1-50-93,1 39 90,1 2 7,0 1 0,0-1 0,1 0-1,1 1 1,-1-1 0,2 1 0,-1 0-1,1 0 1,1 0 0,-1 0 0,1 1 0,1-1-1,0 1 1,0 1 0,1-1 0,-1 1-1,9-6-3,15-13-641,2 1-1,1 2 1,29-16 641,-47 30-549,105-57-4550,-55 31 3878,-64 35 1371,-1-1 0,1 1 0,0 0-1,-1 0 1,1-1 0,0 1 0,-1 0 0,1-1-1,-1 1 1,1 0 0,-1-1 0,1 1 0,-1-1 0,1 1-1,-1-1 1,0 0 0,1 1 0,-1-1 0,0 1 0,1-1-1,-1 1 1,0-1 0,0 0 0,1 0-150,-2 1 98,1 0 0,0-1 1,-1 1-1,1 0 1,-1-1-1,1 1 0,0 0 1,-1-1-1,1 1 0,-1 0 1,1 0-1,-1-1 0,1 1 1,-1 0-1,1 0 0,-1 0 1,1 0-1,-1 0 0,1 0 1,-1 0-1,1 0 0,-1 0 1,0 0-99,-1 0 99,0 0 1,0 0 0,0 0-1,-1 0 1,1 0-1,0 1 1,0-1 0,0 1-1,0 0 1,0-1-1,0 1 1,0 0 0,0 0-1,0 0 1,0 1-1,-1 0-99,1 1 66,1 0 0,-1 0 0,0 0 0,1 0 0,0 1 0,0-1 0,0 0 0,0 1-1,0-1 1,1 1 0,-1 2-66,1 46 265,0-30-209,0-14-46,0-1-1,1 1 1,-1-1-1,1 1 1,1-1-1,-1 0 1,2 1-1,-1-1 0,0 0 1,1 0-1,1 0-9,-2-4 2,0 0-1,1 0 0,-1 0 0,1 0 0,0 0 0,0 0 0,0-1 1,0 1-1,0-1 0,1 0 0,-1 0 0,1 0 0,-1-1 0,1 1 1,0-1-1,-1 0 0,1 0 0,0 0 0,0 0 0,0-1 0,2 1-1,-2-1 3,0 1-1,0-1 0,0 0 1,0 0-1,0 0 0,1 0 1,-1-1-1,0 0 0,0 0 1,0 0-1,0 0 0,-1 0 1,1-1-1,0 0 0,0 0-2,-1 0 5,0-1 1,-1 1-1,1-1 0,-1 0 1,1 0-1,-1 0 0,0 0 1,0-1-1,0 1 0,0 0 1,-1-1-1,1 1 0,-1-1 1,0 0-1,0 0 0,0 0-5,3-22 26,0 1 0,-2-1-1,-1-1 1,-1 1-1,-3-24-25,2 44 25,0 0 0,0 0-1,0 0 1,-1 0-1,0 0 1,0 1-1,-1-1 1,1 1-1,-1-1 1,0 1-1,-2-1-24,-6-14-32,11 20-1337,0 0-2598,0 0-422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30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 4146,'0'0'2366,"9"24"-760,27 77-413,-32-87-891,-1 0 1,0 1-1,-1-1 1,0 15-303,-2-23 48,0 1 0,0-1 0,1 0 0,0 0-1,0 0 1,0 0 0,1 0 0,0 0 0,1 0 0,-1 0 0,1-1 0,2 5-48,-5-10-1,0 1 0,1-1 0,-1 0 0,0 1 1,0-1-1,0 0 0,1 1 0,-1-1 0,0 1 1,0-1-1,1 0 0,-1 1 0,0-1 0,1 0 0,-1 0 1,1 1-1,-1-1 0,0 0 0,1 0 0,-1 0 0,0 1 1,1-1-1,-1 0 0,1 0 0,-1 0 0,1 0 0,-1 0 1,1 0-1,-1 0 0,0 0 0,1 0 0,-1 0 1,1 0-1,-1 0 0,1 0 0,-1 0 0,0 0 0,1-1 1,-1 1-1,1 0 0,-1 0 0,0 0 0,1-1 0,-1 1 1,0 0-1,1-1 0,-1 1 0,0 0 0,1-1 1,-1 1-1,0 0 0,0-1 0,1 1 0,-1 0 0,0-1 1,0 1-1,0-1 0,1 1 0,-1 0 1,10-30-30,-9 26 47,15-55 63,-8 25 922,2 0 0,1 1 0,1 0 0,16-29-1002,-25 57 75,1-1 1,0 1-1,0 0 1,1 0-1,-1 0 0,1 0 1,0 1-1,0 0 1,1 0-1,-1 0 1,1 1-1,0-1 1,0 1-1,2 0-75,3-1-61,-1 1 0,1 0-1,0 0 1,1 1-1,-1 1 1,0 0 0,11 0 61,-17 1-2575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30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10981,'0'0'1278,"0"0"-971,0 0-249,17 13-23,52 42-22,-61-47-187,-7-8 10,0 0 0,-1 0 0,1 0 0,-1 1 0,1-1 0,-1 0 0,1 1 1,-1-1-1,1 1 0,-1-1 0,1 0 0,-1 1 0,1-1 0,-1 1 1,0-1-1,1 1 0,-1 0 0,0-1 0,1 1 0,-1-1 0,0 1 1,0-1-1,0 1 0,1 0 0,-1-1 0,0 1 0,0 0 164,0 2-1265,0-3-4406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32.9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46 5298,'0'0'3199,"0"0"-1185,0 0-650,0 0-329,0 0-496,-16 12-294,5-4-205,5-5-23,1 0 1,0 1-1,0-1 0,0 1 0,1 0 0,-1 1 0,1-1 0,0 1 0,0 0 1,1 0-1,-1 0 0,1 0 0,0 1 0,0-1 0,1 1 0,0 0 1,0 0-1,0 0 0,0 4-17,-2 42 85,2 0-1,2 0-84,0-13 28,0-35-30,0 0 0,0 0 0,1 0 1,-1 0-1,1 0 0,0-1 0,0 1 0,0 0 0,1 0 0,-1 0 0,1-1 0,0 1 0,0-1 1,0 1-1,0-1 0,1 0 0,-1 0 0,1 0 2,1 0-2,0 0 1,0 0-1,1 0 1,-1-1-1,0 1 1,1-1-1,0 0 1,-1-1-1,1 1 0,0-1 1,0 0-1,0 0 1,0 0-1,1-1 2,1 1-84,0 0 0,-1-1 1,1 1-1,0-1 0,0-1 0,-1 1 0,1-1 0,0-1 1,-1 1-1,1-1 0,-1 0 0,0-1 0,0 1 0,0-1 0,0 0 1,0-1-1,0 1 0,-1-1 0,1 0 0,-1-1 0,0 1 1,-1-1-1,1 0 0,-1 0 0,0-1 0,0 1 0,-1-1 0,3-5 84,2-3-922,-1-1 0,-1 0-1,0 0 1,-1 0-1,-1-1 1,0 0-1,-2 0 1,1-7 922,1-29-2812,-2-49 2812,-2 65 342,0 34-247,0-1 1,0 1-1,0 0 1,0 0-1,0-1 1,0 1-1,-1 0 1,1 0 0,-1-1-1,1 1 1,-1 0-1,0 0 1,0 0-1,0 0-95,0 1 206,-1 0 0,0 0 0,1 1 0,-1-1 0,1 0-1,-1 1 1,0-1 0,0 1 0,1 0 0,-1 0 0,0 0 0,0 0-1,1 0 1,-1 0 0,0 0 0,0 0-206,0 1 92,0-1 1,1 0-1,-1 1 0,0-1 0,0 1 1,1 0-1,-1 0 0,1-1 1,-1 1-1,0 0 0,1 0 0,0 1 1,-1-1-1,1 0 0,0 0 0,-1 1 1,1-1-1,0 1 0,0-1 1,0 1-1,0-1 0,1 1 0,-1 0 1,0-1-1,1 1 0,-1 1-92,-3 8 263,1 0 0,0 0 0,-1 10-263,3-18 56,-4 41 806,2 1-1,1-1 1,3 11-862,0-5 425,-1 100 44,0-148-468,0 0-1,0 0 1,0-1-1,0 1 0,0 0 1,1 0-1,-1 0 1,1-1-1,-1 1 1,1 0-1,-1-1 1,1 1-1,0 0 1,0-1-1,0 1 1,0-1-1,0 0 0,0 1 1,0-1-1,0 0 1,1 1-1,-1-1 1,0 0-1,1 0 1,-1 0-1,1 0 1,-1 0-1,1 0 1,0-1-1,-1 1 0,1-1 1,0 1-1,0-1 1,-1 1-1,1-1 1,0 0-1,0 0 1,-1 0-1,1 0 1,0 0-1,0 0 1,0-1-1,-1 1 1,1 0-1,0-1 0,-1 1 0,1-1 10,0 0-1,-1 1 1,1-1-1,0 0 1,-1 0-1,1 0 1,-1 0-1,0 0 1,1 0-1,-1 0 0,0 0 1,0-1-1,1 1 1,-1 0-1,0-1 1,0 1-1,0-2-9,17-32-81,-9 15-1378,-8 17-1505,-1 1-1110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35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1 187 9748,'0'0'1185,"0"0"453,0 0-605,0 0-273,0 0-88,0 0-168,0-4-237,1-1-169,0 7-19,-1 18 34,0 47-1,0-46-79,1 47-585,26-158 608,-5 19-3,-22 69-52,1 0 0,-1 1 0,1-1 0,-1 0-1,1 0 1,-1 1 0,1-1 0,0 1 0,0-1-1,0 1 1,0-1 0,0 1 0,0 0 0,1-1 0,-1 1-1,0 0 1,1 0 0,-1 0 0,1 0 0,0-1-1,3 1 2,-1 0 1,0 0-1,1 0 1,-1 1 0,1-1-1,-1 1 1,5 1-3,-9-1 0,2 1 2,0 0 1,0 0-1,-1 0 0,1 1 1,0-1-1,-1 1 0,1-1 1,-1 1-1,0 0 0,1-1 1,-1 1-1,0 0 0,0 0 1,0 0-1,0 0 1,0 0-3,5 9 26,-3-7-30,-1-1 1,1 1-1,0-1 0,0 0 1,1 0-1,-1 0 0,1 0 1,-1 0-1,1-1 0,0 0 1,0 0-1,0 0 0,2 1 4,5 0-239,-1-1-1,1 0 1,0-1 0,10 1 239,-18-2-49,-2 0 14,1 1-1,-1-1 1,1 1-1,-1 0 1,1-1-1,-1 1 1,0 0-1,1 0 1,-1 0-1,0 0 1,0 0-1,1 0 1,-1 0-1,0 1 1,0-1-1,0 0 1,0 0-1,-1 1 1,1-1-1,0 1 1,-1-1-1,1 1 1,-1-1-1,1 1 1,-1-1-1,1 1 1,-1-1-1,0 1 36,7 53-102,-6-39 78,-1-12 26,0-1 0,0 1 0,1 0 1,0-1-1,0 1 0,0-1 0,0 0 0,0 1 1,1-1-1,1 3-2,-2-5-7,0 0 0,1 1 0,0-1-1,-1 0 1,1 0 0,-1 0 0,1 0 0,0 0 0,0-1 0,0 1 0,-1-1-1,1 1 1,0-1 0,0 1 0,0-1 0,0 0 0,0 0 0,0 0 0,0 0 0,1 0 7,8 0-89,-1-1 1,1 0 0,0 0 0,0-1-1,-1 0 1,1-1 0,-1-1 0,0 1 0,0-1-1,0-1 1,0 0 0,-1 0 0,0-1 0,0 0-1,3-4 89,-6 6-119,-1 0 0,0-1 0,0 0 0,0 0 0,1-2 119,-5 5-17,1-1 1,-1 1-1,0-1 1,0 1-1,0-1 0,0 0 1,0 0-1,-1 1 1,1-1-1,-1 0 0,0 0 1,0 0-1,0-1 17,0 2 1,1-7 14,-2 0 1,1 0-1,-1 0 0,0 0 0,-1 0 1,-1-3-16,2 10 9,1 0 0,-1 0 0,0 0 0,0 0 0,0 0 0,0 0 0,0 1 0,-1-1 0,1 0 0,0 1 0,-1-1 0,0 1 0,1-1 0,-1 1 0,0 0 0,1 0 0,-1 0 0,0 0 0,0 0 0,0 0 0,0 0 0,0 0 0,0 1 0,0-1 0,0 1 0,0 0 0,-1 0 0,1-1 0,0 1 0,0 1-9,-1-1 17,1 0 1,-1 1-1,1-1 0,0 1 0,0-1 1,-1 1-1,1 0 0,0 0 0,0 0 1,0 1-1,0-1 0,0 0 0,0 1 0,0-1 1,0 1-1,1 0 0,-1 0 0,1-1 1,-1 1-1,1 0 0,0 0 0,-1 0 1,1 0-1,0 1 0,0-1 0,1 0 1,-1 0-1,0 1 0,1-1 0,-1 0 1,1 2-18,-2 5 0,1-1 1,0 1-1,0 0 1,1 0-1,1 0 1,-1 0-1,1 0 1,1 3-1,-1-10-4,-1-1 1,1 1-1,0-1 1,0 1-1,-1-1 1,1 0-1,0 1 0,0-1 1,1 0-1,-1 0 1,0 0-1,0 0 1,0 0-1,1 0 0,-1 0 1,0 0-1,1 0 1,-1-1-1,1 1 1,-1 0-1,1-1 0,0 1 1,-1-1-1,1 0 1,-1 0-1,1 1 1,0-1 3,51 1-149,-40-1 103,90-7-85,-100 22 153,-3-12-20,1 1 0,-1-1 0,1 0 0,0 0 0,-1 0 0,2 1 0,-1-1 0,0 0 0,1 0 0,-1 0 0,1-1 0,0 1 0,0 0 0,0-1 0,0 1 0,0-1 0,2 2-2,0-2-10,-1 0 0,1-1 0,-1 1 1,1-1-1,-1 0 0,1 0 0,0 0 1,0 0-1,-1-1 0,1 1 1,0-1-1,0 0 0,0 0 0,0-1 1,2 0 9,-2 0-60,0 0 0,0 0 0,0-1 0,0 1 0,0-1 0,-1 0 1,1 0-1,-1-1 0,1 1 0,-1-1 0,0 1 0,0-1 0,0 0 0,0 0 1,-1-1-1,1 1 0,1-3 60,8-12-566,-1-1 1,8-17 565,-16 29-79,36-84-447,2-6 542,-35 85 15,0 1 0,1 0-1,0 0 1,1 1 0,0-1 0,7-5-31,8 3 503,-22 12-454,-1 1 1,1 0-1,-1 0 0,1 0 1,-1-1-1,1 1 0,-1 0 1,1 0-1,-1 0 1,1 0-1,-1 0 0,1 0 1,-1 0-1,1 0 0,-1 0 1,1 0-1,-1 0 1,1 1-1,-1-1 0,1 0 1,-1 0-1,1 0 0,-1 1 1,1-1-1,-1 0 1,1 1-1,-1-1 0,0 0 1,1 1-1,-1-1 0,0 0 1,1 1-1,-1-1 1,0 1-1,1-1 0,-1 1 1,0-1-1,0 1 1,0-1-1,1 1 0,-1-1 1,0 1-1,0-1 0,0 1 1,0-1-1,0 1 1,0-1-1,0 1 0,0-1 1,0 1-50,2 276 1460,-4-138-1434,2-139-50,0 0 0,0 0 0,0 1 1,0-1-1,-1 0 0,1 0 0,0 1 1,0-1-1,-1 0 0,1 0 1,0 0-1,0 1 0,-1-1 0,1 0 1,0 0-1,0 0 0,-1 0 0,1 0 1,0 0-1,-1 1 0,1-1 0,0 0 1,-1 0-1,1 0 0,0 0 1,-1 0-1,1 0 0,0 0 0,0 0 1,-1-1-1,1 1 0,0 0 0,-1 0 1,1 0-1,-1 0 24,-11-4-727,9 1 513,-1 0 1,1 0 0,0 0 0,0 0 0,1 0 0,-1-1 0,1 0-1,0 1 1,-1-1 0,2 0 0,-1 0 0,0-1 213,-18-56-231,16 43 520,1 11-154,1 0 350,0-1 0,0 0 0,1 1 0,0-1 0,0 0-485,1 6 70,0 1 0,-1-1 0,1 1 0,1-1 0,-1 1 1,0-1-1,0 1 0,1-1 0,-1 1 0,0-1 1,1 1-1,0-1 0,-1 1 0,1 0 0,0-1 0,0 1 1,0 0-1,-1 0 0,1-1 0,1 1 0,-1 0 0,0 0 1,0 0-1,0 0 0,0 1 0,1-1 0,-1 0 1,1 0-71,10-3 127,0 0 0,0 1 1,0 1-1,1 0 1,-1 0-1,6 1-127,83 2 134,-44 0-1161,-57-1-4831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4:36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1 125 4738,'0'0'2065,"143"-23"-1441,-48 7 785,20-4-80,13 0-49,5-1-367,-3 6-401,-17 6-144,-20 9-48,-18 0-224,-20 0 0,-15 0-64,-15 0 64,-7 9-96,-18-7-1840,0-2-5284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17.1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1 106 8804,'0'0'1211,"0"0"-376,0 0-421,0 0 93,0 0 82,0 0-183,9 12-6,7 14-137,-1 1 0,-1 0 0,-1 1 0,-1 0 0,5 21-263,-8-16 34,-1 1 1,-2 0-1,-1 1 0,-1-1 0,-2 16-34,-3-153-293,4-127-102,-1 202 370,1 0 0,3-8 25,-5 29-2,1 0 0,0 0-1,0 0 1,0 1 0,1-1 0,0 1-1,0 0 1,1 0 0,0 0-1,0 0 1,3-3 2,-5 7-4,1 0 0,-1 0 0,1 1-1,-1-1 1,1 1 0,-1-1 0,1 1 0,0 0 0,0 0 0,-1 0 0,1 1-1,0-1 1,0 1 0,0-1 0,0 1 0,0 0 0,0 0 0,0 0 0,1 1 3,-2-1 2,0 0-1,0 1 0,1-1 0,-1 1 0,0 0 0,0-1 1,1 1-1,-1 0 0,0 0 0,0 1 0,0-1 0,0 0 1,0 1-1,-1-1 0,1 1 0,0-1 0,-1 1 0,1 0 1,-1 0-1,1 0 0,-1 0 0,0 0 0,0 0 0,3 12 9,-1 0-1,0 1 0,-1-1 1,-1 1-1,0 0 0,-1-1 0,-1 1 1,0 0-1,-3 13-8,2-18 9,-1-1 0,0 1 0,-1 0 1,1-1-1,-2 1 0,0-1 0,0 0 0,0-1 0,-1 1-9,-6 6-186,0 0 0,-1 0 0,0-1 0,-4 2 186,13-13-2579,3-3-1666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23.5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360 10 240,'0'0'7857,"0"0"-4631,0 0-1991,0 0-488,-27-3-96,-11-1-398,0 2 1,-4 1-254,37 2 35,0-1 1,-1 1 0,1 0 0,0 0 0,0 1-1,0-1 1,0 1 0,0 0 0,0 1 0,0-1 0,1 1-1,-1 0 1,1 0 0,0 0 0,-1 1 0,2-1-1,-1 1 1,0 0 0,1 0 0,-2 3-36,-5 5 81,-7 6-11,1 1-1,1 1 0,1 1 0,-3 6-69,13-21 10,0 0 0,1 1-1,0 0 1,0 0-1,0 0 1,1 0-1,0 0 1,1 1-1,0-1 1,0 1-1,0-1 1,1 1-1,0-1 1,0 1-1,1-1 1,1 3-10,-2-9-3,1 1 1,-1-1-1,1 0 0,0 1 1,0-1-1,0 0 0,0 0 1,0 0-1,0 0 0,0 0 1,0 0-1,1 0 0,-1 0 1,0 0-1,0-1 0,1 1 1,-1 0-1,1-1 0,-1 1 1,0-1-1,1 0 0,-1 1 1,1-1-1,-1 0 0,2 0 3,43 1-65,-36-1 55,-1-1-13,0 0-1,1 0 0,-1-1 0,0 0 0,0-1 0,-1 0 0,1 0 0,0-1 0,-1 0 0,6-4 24,12-8-491,-2-2-1,16-14 492,-15 11-641,2 1-1,0 1 642,-14 15-52,-8 9 218,-6 20 268,0-16-413,-4 30 367,-1-1 0,-5 11-388,3-15 141,2 1-1,1-1 0,1 9-140,2-23 30,1-10-18,1 0 0,0-1 0,0 1 1,1 0-1,0 1-12,0-9-1,-1 0 1,0 0 0,1 0 0,0 0-1,-1 0 1,1 0 0,0-1-1,0 1 1,0 0 0,0 0 0,0-1-1,1 1 1,-1-1 0,0 1-1,1-1 1,-1 0 0,1 0 0,-1 1-1,1-1 1,0 0 0,-1 0-1,1 0 1,0-1 0,0 1-1,0 0 1,0-1 0,6 2-161,0 0-1,-1-1 1,1 0-1,0-1 1,0 1 0,0-1-1,0-1 162,23-7-2916,-29 6 2264,1 1-1,-1 0 0,0-1 1,0 1-1,0-1 0,0 0 0,0 0 1,0 0-1,0 0 0,1-1 653,15-28-4143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17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1 214 4978,'0'0'942,"22"0"-392,74 0-129,-90 0-395,0-1 0,0 1-1,0-1 1,0 0 0,0 0-1,0 0 1,-1-1 0,1 0 0,-1 0-1,1-1 1,-1 1 0,0-1 0,0 0-1,0-1 1,0 1 0,0-1-1,-1 0 1,0 0 0,0-1 0,0 1-1,0-1 1,-1 0 0,2-1-26,0-3 17,0-1 1,-1 1 0,0-1 0,-1 0 0,0 0-1,0 0 1,-1 0 0,0-1 0,-1 1-1,0 0 1,-1-6-18,0 15 5,0 0 0,0 0 0,-1 0 0,1 0 0,0 0 0,-1 0 0,1 0 0,0 0 0,-1 0 0,0 0 0,1 0 0,-1 0 0,1 0 0,-1 1 0,0-1 0,0 0 0,1 0 0,-1 1 0,0-1 0,0 0 0,0 1 0,0-1 0,0 1 0,0-1 0,0 1 0,0-1 0,0 1 0,0 0 0,0 0 0,0-1 0,0 1 0,0 0 0,0 0 0,0 0 0,-1 0-5,-44 3 1178,44-3-1031,-2 1-25,0-1 1,0 1-1,0 0 1,0 1-1,1-1 1,-1 1-1,0-1 1,1 1-1,-1 0 1,1 1 0,0-1-1,0 0 1,0 1-1,0 0 1,-2 1-123,1 2 113,0-1 0,1 0 0,-1 1 1,1 0-1,0 0 0,0 0 0,1 0 0,0 1 1,0-1-114,-3 15 143,1-1 1,1 1-1,1 0 1,1 0 0,1 8-144,0-26 10,0 1 1,0 0 0,1-1 0,-1 1 0,1-1 0,0 1 0,0-1 0,0 1 0,0-1 0,1 0 0,-1 1 0,1-1 0,0 0 0,0 0-1,0 0 1,1-1 0,-1 1 0,0 0 0,1-1 0,0 1 0,0-1 0,-1 0 0,2 0 0,-1 0 0,1 0-11,2 1-143,1 0 1,0-1-1,0 0 0,0 0 1,0-1-1,0 0 1,0 0-1,0 0 0,0-1 1,1 0-1,-1 0 1,3-1 142,8-3-3503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18.1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1 158 6931,'0'0'446,"0"0"-137,0 0-37,0 0-80,22 17-125,-22-17-67,38 29 61,17 8-61,-53-36 5,1 1 0,-1-1-1,1 1 1,-1-1-1,1 0 1,0 0 0,0 0-1,0 0 1,-1-1-1,1 1 1,0-1-1,0 1 1,0-1 0,0 0-1,0 0 1,0-1-1,0 1 1,0-1-5,0 0 8,0 0 0,-1 0 1,1-1-1,0 0 0,-1 1 0,1-1 1,-1 0-1,0 0 0,1-1 0,-1 1 1,0-1-9,2-1 13,5-6 7,-1 0-1,0 0 0,-1-1 1,0 0-1,0 0 0,-1-1 1,-1 0-1,0 0 0,-1 0 1,0 0-1,-1-1 0,0 0 1,-1 0-1,0 0 0,-1 0 1,-1-9-20,0 21 19,0 0 1,-1 0 0,1 1 0,0-1-1,-1 0 1,1 0 0,0 1 0,-1-1-1,1 0 1,-1 1 0,0-1 0,1 0-1,-1 1 1,1-1 0,-1 1 0,0-1-1,1 1 1,-1-1 0,0 1 0,0 0-1,1-1 1,-1 1 0,0 0 0,0-1-1,0 1 1,1 0 0,-1 0 0,0 0-1,0 0 1,0 0 0,0 0 0,1 0-1,-1 0 1,0 0-20,-2 0 72,0 0 0,0 0 0,0 0 0,0 1-1,0-1 1,0 1 0,0 0 0,0 0 0,0 0 0,0 0-72,-1 1 37,1 1 1,-1 0 0,1 0-1,0 0 1,0 1-1,0-1 1,1 1 0,-1-1-1,1 1 1,0 0 0,0 0-1,-1 3-37,-19 53 314,19-42-111,0 1 0,1 0 0,0-1-1,2 1 1,0 0 0,2 8-203,-2-24 9,1 1 0,-1-1 0,1 1 0,0 0 0,0-1 1,0 1-1,0-1 0,0 0 0,1 1 0,-1-1 0,1 0 0,0 0 0,0 0 0,1 0 0,-1-1 1,0 1-1,1 0 0,0 0-9,1 0 3,1 0 1,-1 0 0,1-1-1,0 1 1,-1-1 0,1 0-1,0-1 1,0 1 0,0-1-1,1 0 1,4 1-4,0-1-1,0-1-1,0 0 0,0 0 1,0-1-1,0 0 1,0-1-1,-1 0 1,1 0-1,0-1 1,-1 0-1,0-1 1,0 0-1,5-3 2,14-13-173,-1-1-1,0-2 1,8-10 173,30-25-355,-61 55 339,0 0-1,0 0 1,1 0 0,-1 0 0,1 1-1,0 0 1,3-1 16,-7 2-1,0 1 0,0 0-1,0-1 1,0 1 0,0 0 0,0 0 0,0 0-1,1 0 1,-1 0 0,0 0 0,0 0-1,0 0 1,0 0 0,0 0 0,0 1 0,0-1-1,0 0 1,0 1 0,0-1 0,0 0-1,0 1 1,0 0 0,-1-1 0,1 1 0,0-1-1,0 1 1,0 0 0,-1 0 0,1-1-1,0 1 1,-1 0 0,1 0 0,-1 0 0,1 0-1,-1 0 1,1 0 0,-1 0 0,1 0-1,-1 0 1,0 1 1,6 30 30,-2 1 0,-1 0 0,-1 0 0,-2 0 0,-2 15-30,0 21 29,2 97-66,-2-216-300,-9-46 337,4 43-309,0-52 309,6 81 3,1 11 5,-1 0 1,2 0-1,0 0 1,1 0-1,2-12-8,-3 21 1,1 0 0,-1 0 1,1 1-1,0-1 0,0 0 0,0 1 0,1-1 1,-1 1-1,1 0 0,0 0 0,-1 0 1,2 0-1,-1 0 0,0 1 0,0-1 0,1 1 1,-1 0-1,1 0 0,0 0 0,3-1-1,3 0-2,1 1-1,0 0 0,0 0 0,1 1 0,-1 0 1,0 1-1,0 0 0,5 2 3,16-1 4,-28-1-1,0 0 0,0 0 1,0 0-1,0 1 0,1 0 1,-1-1-1,0 2 0,0-1 1,-1 0-1,1 1 0,2 1-3,-4-2 2,0 0-1,-1 1 1,1-1-1,-1 1 1,1-1-1,-1 1 1,1 0-1,-1 0 1,0 0-1,0-1 1,0 1-1,0 0 1,0 1-1,0-1 1,0 0-1,-1 0 1,1 0-1,-1 0 1,1 0-1,-1 1 1,0-1-1,0 1-1,0 1 27,0 1 0,0-1 0,0 1 0,0-1 0,-1 0 1,0 1-1,0-1 0,0 0 0,0 1 0,-1-1 0,0 0 0,0 0 0,0 0 0,0-1 0,-1 2-27,-4 3 133,0 0 0,-1 0-1,0-1 1,0-1 0,-8 6-133,-50 31 29,64-43-2283,2-3-2810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18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0 431 8356,'0'0'1673,"0"0"-932,0 0-397,0 0 209,0 0-204,0 0-170,28-3-88,-10 2-72,-4 0-6,-1 0 0,0-1 0,0 0 1,0-1-1,2-1-13,-9 2 8,0-1 1,0 0 0,0 1-1,0-2 1,-1 1-1,1-1 1,-1 1-1,0-1 1,0-1 0,-1 1-1,1-1 1,-1 0-1,0 0 1,3-5-9,9-15 27,-2-1-1,-1 0 1,-1 0-1,6-20-26,-13 30 5,0-1-1,-1 0 1,-1-1-1,-1 1 0,0 0 1,-2-1-1,0 1 0,-1-9-4,1 25 0,0-1 1,0 0-1,0 1 0,-1-1 0,1 1 0,-1-1 0,1 1 0,-1-1 0,1 1 0,-1-1 0,0 1 0,0-1 0,0 1 0,1 0 0,-1-1 0,-1 1 0,1 0 0,0 0 0,0 0 0,0 0 0,-1 0 0,1 0 0,0 0 0,-1 0 0,1 1 0,-1-1 0,-3-1 55,0 1 0,0 0 1,0 0-1,0 1 0,0-1 0,-1 1 0,-2 0-55,6 1 51,0-1 1,0 0-1,0 1 0,0 0 0,0-1 0,0 1 0,0 0 0,0 0 0,0 0 1,1 0-1,-1 0 0,0 0 0,1 1 0,-1-1 0,0 1 0,1-1 0,0 1 0,-1-1 1,1 1-1,0 0 0,0 0 0,0-1 0,0 2-51,-5 7 43,1 1 1,1 0-1,-3 9-43,3-9 44,-5 18-23,1 1 1,2 0-1,1 0 0,-1 14-21,2 28 35,2 21-35,2-86 8,0 0 0,0 0 0,1 0 0,0 0 0,0 0 0,1 0 0,0 0 0,0-1 0,1 1 0,0 0-8,-2-5-15,1 1 0,0 0 0,0-1 0,0 1-1,0-1 1,0 0 0,0 0 0,1 1 0,-1-2 0,1 1 0,-1 0-1,1 0 1,0-1 0,0 1 0,0-1 0,0 0 0,0 0-1,0 0 1,0-1 0,0 1 0,0-1 0,3 1 15,27 0-1467,-16-4-1308,-3-12-1328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19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1 117 5603,'0'0'2246,"0"0"-1168,0 0-225,0 0-172,10 20-356,0 0-287,1 0-1,1 0 0,1-1-37,-11-17 5,0 1 0,1-1 0,-1 0 0,0-1 0,1 1 0,-1 0 0,1-1 0,0 1 0,0-1 0,-1 0 0,1 0 0,0 0 0,0 0 0,0-1 0,0 1 0,0-1 0,0 0 0,0 1 0,0-2 0,0 1 0,0 0 0,0 0 0,0-1 0,0 0 0,0 0-5,9 0 27,-7 0-39,0 1-1,-1-2 0,1 1 0,0 0 0,0-1 0,-1 0 0,1 0 0,-1 0 1,1-1-1,-1 0 0,0 1 0,0-1 0,0-1 0,0 1 0,-1-1 0,1 1 1,-1-1-1,0 0 0,0 0 0,0 0 0,-1-1 0,1 1 0,-1-1 1,1-3 12,2-5-206,0-1 0,-1 0 0,-1 1 0,0-1 0,-1-1 1,-1 1-1,0 0 0,-1-4 206,0 17 0,0 0 0,0 0-1,0 0 1,0 0 0,-1 0 0,1 0 0,0 0 0,-1 0 0,1 0-1,-1 0 1,1 0 0,-1 0 0,1 0 0,-1 1 0,0-1 0,1 0-1,-1 0 1,0 0 0,0 1 0,1-1 0,-1 1 0,0-1 0,0 0-1,0 1 1,-1-1 0,-1 0 49,0 0-1,-1-1 1,1 1-1,-1 1 1,1-1 0,-1 0-1,1 1 1,-4 0-49,2 0 98,-1 0 0,1 0-1,-1 1 1,1-1 0,0 1 0,-1 0 0,1 1 0,0 0 0,0-1 0,0 2 0,-5 1-98,6 0 51,0-1 0,1 1 1,-1 0-1,1 1 0,0-1 0,0 0 1,0 1-1,0 0 0,1-1 1,0 1-1,0 0 0,0 0 0,1 0 1,0 1-1,-1 3-51,-1 12 123,1 0 1,1-1-1,1 10-123,0-22 5,0-4-3,-1 0-1,1 1 1,1-1-1,-1 0 1,1 1-1,0-1 1,0 0-1,0 0 1,0 0-1,1 0 1,-1 0-1,1 0 1,0 0-1,0-1 1,1 1-1,-1-1 1,1 1-1,0-1 1,0 0-1,0 0 1,0 0-1,0 0 1,1-1-1,-1 1 1,1-1-1,-1 0 1,1 0-1,0 0 1,0-1-1,0 1 1,0-1-1,1 0-1,10 2-165,-1 0 0,0-2 0,1 0 0,-1 0-1,1-1 166,-9 0-249,-1-1-1,1 1 0,-1-1 1,1 0-1,-1 0 0,1-1 0,-1 1 1,0-1-1,0 0 0,0-1 1,0 1-1,0-1 0,0 0 0,1-1 250,6-9-837,0 0-1,-1-1 0,0 0 0,7-14 838,27-34 379,-33 57 7008,13 5-7777,-9 0 786,-15 0-388,14-4-5,-10 4 2,-3 0 6,1-2 18,-3 2 179,0-1-140,0 0 0,0 1 0,-1-1 0,1 1 0,0-1 0,0 1 0,-1-1 0,1 1 0,0-1-1,-1 1 1,1-1 0,0 1 0,-1 0 0,1-1 0,-1 1 0,1-1 0,-1 1 0,1 0 0,-1-1 0,1 1 0,-1 0 0,1 0-1,-1-1 1,1 1 0,-1 0 0,1 0 0,-1 0 0,0 0 0,1 0 0,-1 0 0,1 0 0,-1 0 0,1 0 0,-1 0 0,0 0-1,1 0 1,-1 0 0,1 0 0,-1 1 0,1-1 0,-1 0-68,-2 1 2,1-1 0,-1 1-1,1 0 1,0-1 0,0 1-1,-1 0 1,1 1 0,0-1 0,0 0-1,0 1 1,-2 0-2,-1 4 5,1 0 0,0 0 0,-1 1 0,2-1 0,-1 1 0,1 0 0,0 0 1,1 0-1,-1 0 0,1 0 0,0 5-5,-1 3 8,1 0 0,0 0 0,1 1 0,1-1 0,1 7-8,-1-21 0,1 0-1,-1 0 1,1 1 0,-1-1-1,1 0 1,-1 0-1,1 0 1,0 0 0,0 0-1,-1 0 1,1 0-1,0 0 1,0 0 0,0 0-1,0-1 1,0 1-1,0 0 1,0-1 0,0 1-1,0 0 1,1-1 0,-1 0-1,0 1 1,0-1-1,0 1 1,1-1 0,-1 0-1,0 0 1,0 0-1,1 0 1,-1 0 0,1 0 0,6 0-5,0 0 1,0 0 0,0 0 0,5-2 4,-8 0 1,0 1 0,-1-1 0,1 1-1,-1-1 1,0-1 0,1 1 0,-1-1 0,0 1 0,-1-1 0,1 0 0,0-1 0,-1 1 0,0 0-1,2-3 0,8-10 9,-1-1 0,8-14-9,-8 12 2,0 4 19,-16 28 22,-6 18-8,9-26-37,0 18 0,1-23 2,0 1 0,0-1 0,0 1 0,0-1 0,0 1 0,0 0 0,0-1 0,0 1 0,0-1 0,1 1 0,-1-1 0,0 1 1,0-1-1,1 0 0,-1 1 0,0-1 0,1 1 0,-1-1 0,0 1 0,1-1 0,-1 0 0,1 1 0,-1-1 0,0 0 0,1 0 0,-1 1 0,1-1 0,-1 0 0,1 0 0,-1 1 0,1-1 0,-1 0 0,1 0 0,-1 0 0,1 0 0,0 0 0,4 0-2,1 0-1,-1 0 1,1 0 0,-1-1-1,1 0 1,-1 0 0,0 0-1,1-1 1,-1 1 0,0-1-1,0-1 1,0 1 0,0-1 0,0 0-1,2-2 3,3-3 17,-5 4-93,-1 0-1,1 0 1,0 0-1,0 1 0,0 0 1,0 0-1,0 0 1,1 0-1,-1 1 1,1 0-1,0 0 0,5 0 77,-11 2 0,0 0 0,0 0-1,0 0 1,1 0-1,-1 0 1,0 0-1,0 0 1,0 0-1,0 0 1,0 0-1,1 0 1,-1 0 0,0 0-1,0 1 1,0-1-1,0 0 1,0 0-1,0 0 1,0 0-1,1 0 1,-1 0-1,0 0 1,0 1 0,0-1-1,0 0 1,0 0-1,0 0 1,0 0-1,0 0 1,0 1-1,0-1 1,0 0-1,0 0 1,0 0 0,0 0-1,0 0 1,0 1-1,0-1 1,0 0-1,0 0 1,0 0-1,0 0 1,0 0-1,0 1 1,0-1 0,0 0 0,0 2-1,-1 19 10,0-13-5,0 1-1,1 0 1,1 0-1,-1 0 1,2 3-4,-1-12-71,-1 1-1,1-1 1,-1 0 0,1 0 0,-1 0-1,1 1 1,-1-1 0,1 0 0,-1 0-1,1 0 1,-1 0 0,1 0 0,-1 0-1,1 0 1,-1 0 0,1 0 0,-1 0-1,1 0 1,-1-1 0,1 1 0,-1 0-1,1 0 1,-1 0 0,1-1 0,-1 1 0,1 0-1,-1-1 72,2-3-571,-1 0 1,0 0-1,0 0 0,0-1 0,-1 1 0,0 0 1,1-1-1,-1 1 0,-1-5 571,1-5-460,5 12-75,-3 2-197,-2 0-3011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20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3650,'0'0'880,"0"0"-880,0 0-112,0 0-1873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20.8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4258,'65'0'3788,"-65"3"-2510,-2 188 2044,2-190-3322,1 0 1,-1-1 0,0 1-1,1 0 1,-1-1 0,1 1-1,-1-1 1,1 1-1,-1 0 1,1-1 0,-1 1-1,1-1 1,0 0 0,-1 1-1,1-1 1,0 1-1,-1-1 1,1 0 0,0 1-1,-1-1 1,1 0 0,0 0-1,0 0 1,-1 0-1,1 0 1,0 1 0,0-1-1,-1-1 1,1 1 0,0 0-1,0 0 1,0 0-1,-1 0 1,1 0 0,0-1-1,0 1 0,2-1-4,0 1 1,0 0-1,-1-1 0,1 0 0,0 0 0,0 0 0,-1 0 0,1 0 1,-1-1-1,2 0 4,41-64-158,-45 66 158,1-1-1,-1 0 1,1 1 0,-1-1-1,1 1 1,-1-1-1,1 1 1,0 0-1,-1-1 1,1 1 0,0 0-1,-1-1 1,1 1-1,0 0 1,-1 0-1,1-1 1,0 1-1,0 0 1,-1 0 0,1 0-1,0 0 1,0 0-1,-1 0 1,1 0-1,0 0 1,0 0 0,-1 1-1,1-1 1,0 0 0,18 15 35,-17-14-36,-1 1 0,1-1 0,-1 1 0,1-1 1,0 0-1,-1 0 0,1 1 0,0-1 0,0-1 1,0 1-1,1 1 1,2-2 1,0 1 0,0-1 0,0 0 0,0 0 0,0-1 0,0 1 0,0-1 0,0 0 0,0 0 0,0-1 0,0 1 1,-1-1-1,1 0 0,-1-1 0,2 0-1,0 0-2,0 0 1,1 1 0,-1 0-1,0 0 1,1 0 0,-1 1-1,1 0 1,0 0 0,-1 1-1,1 0 1,0 0 0,0 0-1,-1 1 1,6 1 1,-9-1 1,-1 1 0,0-1 0,0 1-1,0-1 1,0 1 0,0 0 0,-1 0 0,1 0-1,-1 0 1,1 0 0,-1 0 0,1 0 0,-1 1 0,0 0-1,18 39 16,-16-33-12,1 3 2,-1 0-1,0 1 1,-1 0-1,0-1 1,-1 1-1,0 0 1,-1 0-1,-1 0-5,1-7 4,0-3-4,-1 0 0,1 0 0,-1-1 0,0 1 0,1 0 0,-1-1 0,-1 1 0,1-1 0,0 1 0,0-1 0,-1 1 0,0-1 0,1 0 0,-1 0 0,0 0 0,0 0 0,0 0 0,0 0 0,-1-1 0,1 1 0,0 0 0,-1-1 0,1 0 0,-2 1 0,-6 0-12,12-7 2,-1 5 8,8-11 27,0 0-1,1 1 1,0 0-1,1 1 1,0 0-1,0 1 1,1 0 0,0 1-1,5-2-24,3-3-837,-1-1 1,0 0-1,4-6 837,-21 16-6376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21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2994 110 336,'-34'-12'6152,"-21"-8"-5468,0 3 0,-1 2-1,0 2 1,-24 0-684,-78 0 1377,-147 7-1377,223 10 94,0 4 1,0 3-1,1 4 1,1 3-1,-1 5-94,-389 139 429,140-29 282,222-83-309,2 5 1,-3 7-403,51-25 191,2 2 1,2 2 0,1 3-1,-10 14-191,30-25 100,2 2-1,1 2 1,2 0-1,1 2 0,2 1 1,-11 26-100,19-29 43,2 2-1,2-1 1,2 2 0,1 0-1,2 0 1,1 0 0,3 1-1,1 0 1,2 26-43,1-40 31,0 0-1,2 0 0,1 1 1,1-1-1,1-1 1,2 1-1,0-1 0,2 0 1,1-1-1,6 13-30,2-5 43,1-1 0,2-1 0,0 0 0,2-2 0,2 0 0,0-2 0,18 13-43,-4-6 46,2-2 1,2-2-1,0-2 0,2-2 1,10 3-47,20 6 78,2-4 0,76 21-78,-21-16 72,48 3-72,10-9 44,2-9 1,1-8-1,114-10-44,-182-6 36,0-5 1,-1-6-1,99-24-36,-50-4 110,164-63-110,-231 65 11,-3-5 1,-1-4-1,65-45-11,-125 67 12,-2-1 0,-1-1 0,-1-3 0,-1-1 0,-2-1 0,-2-2 0,3-7-12,-18 20 15,-1-2 1,-2 0-1,0 0 1,-1-2-1,-2 0 1,0 0-1,-2-1 1,-1 0-1,-2-1 1,0 0-1,-2 0 1,0-16-16,-1-5 55,-2 0 0,-3-1 0,-2 1 0,-2 0 1,-2 0-1,-2 0 0,-2 1 0,-3 0 0,-5-8-55,-5-4 116,-3 2-1,-2 1 1,-3 2 0,-2 1-1,-3 1 1,-12-11-116,15 25 184,-1 1-1,-2 2 1,-2 2 0,-1 1-1,-2 2 1,-1 2 0,-44-24-184,38 29 65,-1 2 0,0 3 0,-2 1 1,0 3-1,-33-5-65,13 8 59,1 2 1,-1 4-1,-66 3-59,87 3 29,-54 3-637,105-2 552,-1-1 0,1 1 0,0 0 1,-1 0-1,1 0 0,0 0 0,-1 0 0,1 0 0,0 0 1,-1 0-1,1 0 0,0 0 0,-1 0 0,1 0 0,0 0 0,-1 0 1,1 0-1,0 1 0,-1-1 0,1 0 0,0 0 0,-1 0 0,1 0 1,0 1-1,0-1 0,-1 0 0,1 0 0,0 0 0,0 1 1,0-1-1,-1 0 0,1 1 0,0-1 0,0 0 0,0 0 0,0 1 1,-1-1-1,1 0 0,0 1 0,0-1 0,0 0 0,0 1 1,0-1-1,0 0 0,0 1 56,0 13-5408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31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0 567 3954,'0'0'6931,"0"0"-6147,0 0-752,0 0-32,0 0 240,163-77 753,-50 11-129,22-6-431,16 2-161,7 3-32,-8 15-224,-15 0 32,-22 9-48,-15 9-144,-25 3-2417,-73 28-2226,0 3 81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2:31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63 5987,'0'0'1560,"0"0"-527,24-10-38,-24 10-995,43-19 1145,20-4-1145,-54 20 146,0 1 1,1 0-1,-1 0 1,1 1-1,-1 1 1,1 0-1,-1 0 1,1 0-1,-1 1 1,1 1-1,-1 0 1,0 0-1,1 1 1,1 1-147,3 1 204,0 2 0,-1 0 1,0 1-1,-1 0 0,0 0 1,0 2-1,7 6-204,-12-10 78,0 0-1,-1 1 1,0-1 0,0 1-1,0 1 1,-1-1 0,0 1-1,0 0 1,-1 1 0,0-1-1,0 1 1,-1-1-1,0 1 1,-1 0 0,0 0-1,0 0 1,-1 0 0,0 1-1,-1-1 1,0 1-78,0 4 106,1-3-58,-1 0 0,0 0 0,-1-1 0,0 1 0,0 0 0,-1-1 1,-1 1-1,0-1 0,0 1 0,-5 7-48,-68 121-1137,75-137-2480,1-2-4032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9:25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12038,'0'0'688,"0"0"-656,128 0 32,-71 0 48,6 0-16,2 5 48,3-1-16,0 1-112,-8 4 64,-8 2-32,-9 3-16,-3 4-32,-7-2 0,-6 2-48,-27-14-2625,0-2-1809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50:24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44 416,'0'0'9615,"0"0"-6683,0 0-2422,-13 30-198,-44 98 296,48-108-488,2 0 0,0 0 0,1 1 0,2 0 0,0 0-1,1 1 1,1-1 0,1 1 0,1 20-120,0-33 4,0-9-5,0 0-1,0 0 1,0 1-1,0-1 1,1 0-1,-1 0 1,0 1-1,0-1 1,0 0 0,0 0-1,0 1 1,1-1-1,-1 0 1,0 0-1,0 1 1,0-1-1,1 0 1,-1 0-1,0 0 1,0 0-1,1 1 1,-1-1-1,0 0 1,0 0-1,1 0 1,-1 0-1,0 0 1,0 0-1,1 0 1,-1 0-1,0 0 1,1 0-1,-1 0 1,0 0-1,0 0 1,1 0-1,-1 0 1,0 0-1,1 0 2,11-2-42,-12 2 38,4-2 0,0 0 1,0-1-1,0 1 0,-1-1 0,1 1 0,-1-1 0,0 0 0,0 0 0,0-1 0,0 1 0,-1 0 0,1-1 0,-1 0 1,0 0-1,0 0 0,0 0 0,0 0 0,-1 0 4,2-1-2,18-43-56,-2-1-1,5-23 59,-5 15-16,16-32 16,-34 85 3,0 1 0,1-1 0,-1 1 0,1 0 0,0-1 0,0 1 0,0 0 0,0 0-1,1 0 1,-1 1 0,1-1 0,0 0 0,0 1 0,0 0 0,0 0 0,0 0 0,0 0 0,1 0 0,-1 0 0,1 1 0,-1 0 0,1 0 0,-1 0 0,1 0 0,0 0-1,-1 1 1,1-1 0,0 1 0,3 0-3,8 0 19,0 0 0,0 1 0,0 0 1,0 1-1,0 1 0,-1 0 0,2 2-19,1 1-75,0 0 0,0-1-1,1-1 1,0 0 0,0-2 0,0 0 0,1 0 75,21-2-3732,-24 0-4323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9:25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361 0 6179,'0'0'1681,"0"0"-387,0 0-606,0 0-221,0 0-96,-13 3-70,-1-1-227,6-1-46,0 0 0,0 1 0,-1 0-1,1 1 1,1-1 0,-1 1 0,0 1 0,1 0-1,-1 0 1,1 0-28,-13 10 23,-14 6 211,2 2-1,1 1 0,0 2 1,2 1-1,-10 12-233,35-33 34,1 0 0,0 0 0,0 0 1,0 1-1,0-1 0,1 1 0,-1 0 0,2-1 0,-1 1 0,1 0 1,-1 0-1,2 0 0,-1 0 0,1 0 0,0 0 0,0 0 0,0 0 0,1 0 1,0 0-1,0 0 0,1 0 0,-1 0 0,1 0 0,1-1 0,-1 1 0,1-1 1,0 1-1,0-1 0,2 2-34,16 13 24,0-2 0,1 0 1,1-1-1,1-2 0,4 3-24,18 11 7,156 104-386,-186-121-2777,-10-1-4565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9:30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0 657 5491,'0'0'797,"0"0"-493,0 0 313,0 0 351,8-26-282,45-156 183,-11 62 1191,43-79-2060,-80 188 25,-1-1 0,0 1 0,-1-1 0,0 0 0,-1 0 0,1-6-25,-1-21-5696,-2 37 1083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39:30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1 262 6403,'0'0'2017,"0"0"-1377,0 0-592,15-124 208,30 76 176,2 15-127,6 1-17,0 14-112,-8 11-16,-8 7-48,-7 5-64,-7 33 16,-8 12 48,-12 6-96,-3 7-16,0 3-992,-5-41-2706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3:13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1907 391 2625,'0'0'3887,"0"0"-2094,0 0-915,-24-13-96,-6-3-451,3 1 36,0 2-1,-1 1 1,0 1 0,-18-4-367,-20-2 498,0 2 1,0 3-1,-1 4 1,-3 2-499,-270-1 991,293 8-927,-1 2-1,1 3 1,1 1 0,-1 3 0,1 1-1,1 3 1,0 1 0,-11 8-64,-8 5 95,2 3 0,1 3 0,-41 31-95,69-42 53,1 1 1,2 2-1,1 1 0,1 1 1,1 2-1,1 1 1,-4 9-54,20-25 12,1 1 1,1 0 0,0 0 0,1 1-1,1 1 1,0-1 0,2 1 0,0-1 0,0 1-1,2 1 1,0-1 0,2 0 0,0 0-1,0 1 1,2-1 0,2 8-13,1 2 5,1-2 0,2 1 0,1-1 0,1 0 0,1-1-1,1 0 1,1 0 0,1-2 0,1 0 0,9 10-5,10 9 10,2-2-1,2-2 1,1-1-1,2-2 1,1-1 0,9 2-10,-12-10 4,1-2 1,1-2 0,1-2 0,1-1-1,1-3 1,0-1 0,17 2-5,-11-7 3,0-2-1,0-1 1,1-3 0,-1-3 0,1-1 0,0-3 0,-1-2 0,0-2 0,0-2-1,0-2 1,-1-3 0,-1-2 0,-1-2 0,42-22-3,-38 13 6,-1-2 1,-2-3 0,-1-1 0,-2-3-1,-1-2 1,-2-1 0,-2-3-1,28-36-6,-41 43 6,-1-1-1,-2-1 0,-2-1 1,-2-1-1,-1-1 0,-2 0 1,-2-2-1,-1 0 0,-3 0 1,-1-1-1,3-35-5,-7 19 31,-3 0 1,-4-53-32,0 85 4,-2 0 1,-1 0-1,-2 1 0,0-1 1,-2 1-1,0 1 0,-7-11-4,5 14 5,-1 1 1,-2 0-1,0 1 0,-1 0 0,-1 1 0,-1 0 1,0 1-1,-18-14-5,18 19 17,0 1 0,0 1 0,-1 0 0,-1 2 0,1 0 0,-2 0 0,1 2 0,-1 0 1,0 1-1,0 1 0,-3 1-17,-34-3-86,-1 2 0,0 3 0,-25 3 86,18 0-3790,74-1-8082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3:14.7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3844 557 208,'0'0'7470,"-22"4"-5445,-8 2-1746,7-1 70,0-1-1,0-1 0,0-1 1,-10-1-349,-62-1 937,1-4 1,0-3-1,-8-7-937,-73-8 412,-81 3-412,-177 11 121,179 15-90,1 12 0,0 10-1,3 12 1,-149 47-31,237-46 95,2 8 0,3 7 1,-135 69-96,278-119 10,-17 8 21,0 2 0,1 1 0,-10 8-31,32-20 6,1 0 0,0 0 0,0 0-1,1 1 1,0 0 0,0 0-1,0 1 1,1 0 0,0 0 0,0 0-1,1 0 1,0 1 0,1 0 0,-2 7-6,2-3 0,1 1 1,0 0 0,1 0 0,1 0 0,0 0-1,1 0 1,1 0 0,0 0 0,1 0-1,0 0 1,1-1 0,1 1 0,0-1 0,0 0-1,2-1 1,-1 1 0,2-1 0,2 3-1,18 22-6,1 0 1,2-1-1,2-2 1,35 28 5,32 23 3,4-4 0,4-4 0,36 15-3,10-4-6,3-7 0,41 9 6,-87-45 1,2-5 0,2-4-1,1-6 1,2-5 0,0-5 0,2-5-1,12-5 0,58-3 68,162-17-68,-226-1 21,-1-6 0,-1-5 0,32-14-21,-23-2 6,-3-5-1,-1-7 1,30-20-6,-62 21 16,-2-4 0,-2-4-1,-3-4 1,28-28-16,-75 54 17,-1-2-1,-3-2 1,-1-1-1,6-11-16,-27 28 6,-1 0 0,-1-1 0,0 0 0,-2-1 0,-1-1 0,-2 0 0,0 0 0,-1-1 0,-2-1-6,1-8 6,-1 0 0,-3 0 0,-1 0 1,-1 0-1,-2-1 0,-2 1 0,-1 0 0,-2-1 0,-1 2 0,-2-1 0,-1 1 0,-2 0 0,-2 1 1,-12-25-7,-8-7 10,-4 1 0,-1 2 1,-4 2-1,-2 1 1,-3 3-1,-2 2 0,-3 1 1,-5 1-11,19 20 4,-1 1 1,-2 3-1,0 1 0,-3 2 1,0 1-1,-1 3 1,-1 2-1,-1 2 0,-1 1 1,0 3-1,-1 2 1,-17 0-5,-55 1-734,116 10 272,-1 0 0,0 1 0,1 0 0,-1 0 1,0 1-1,0 0 0,1 0 0,-3 1 462,2 0-1382,1 1-1,-1 0 1,1 1 0,0 0-1,-3 2 1383,8-6-86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3:22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2224 266 6307,'0'0'848,"-28"-14"91,-2 0-686,-24-13 390,0 4 1,-26-7-644,-64-17 2781,-82-14-2781,145 44 285,-1 3 0,-1 4 0,-53 2-285,130 8 4,-253 1 170,206 2-112,0 2-1,0 3 1,-42 12-62,37-4 74,1 2 0,0 2 1,2 3-1,0 3 0,2 2 0,-27 19-74,54-28 24,0 0-1,1 2 0,2 0 0,0 2 1,-19 24-24,27-28-24,1 2 1,1-1-1,1 2 1,0 0-1,2 0 0,0 1 1,2 0-1,-1 5 24,1 7-6,2 0 0,2 1-1,0 0 1,3-1-1,1 12 7,0-27-3,1 0-1,0-1 1,1 1-1,1-1 1,1 0-1,1 0 1,1 0-1,0 0 0,1-1 1,2 0-1,-1-1 1,3 2 3,19 29-11,3-2 1,2-2 0,1 0 0,3-3 0,1-1-1,2-2 1,1-2 0,2-2 0,15 8 10,42 21-31,2-4 0,3-5 1,99 36 30,-86-45-19,1-5 1,2-5 0,1-6 0,1-5-1,2-5 1,126 1 18,-242-20 0,193 3-12,-148-5-1,-1-2 1,39-9 12,-65 7-4,0-1-1,-1-1 1,0-1 0,-1-2 0,22-11 4,-30 11-1,0 0 1,-1-1 0,0-1-1,-1-1 1,-1 0 0,0-1-1,-1-1 1,5-7 0,-7 6 14,-1 0 0,-2 0 0,1-1 0,-2-1 0,0 0 0,-2 0 0,0 0 0,-1-1 0,-1 0 0,1-10-14,0-12 127,-1-1 1,-3 0 0,-1 1 0,-4-27-128,0 28 109,-3 1 0,-1-1 0,-2 1 0,-1 0 0,-3 1 0,-8-18-109,-1 7 190,-2 2 0,-2 0-1,-2 2 1,-26-33-190,8 21 198,-2 3 1,-2 1-1,-2 3 0,-3 3 1,-2 1-1,-2 3 0,-33-17-198,45 33 97,-1 1-1,-1 3 1,-1 2-1,-1 2 1,-4 2-97,48 16-917,7 2 849,0 0 1,0 0-1,0 0 1,0 0-1,0 0 0,0 0 1,0 0-1,0 1 1,0-1-1,0 0 1,0 0-1,0 0 0,0 0 1,0 0-1,0 0 1,0 0-1,0 0 0,0 0 1,0 0-1,-1 0 1,1 0-1,0 0 1,0 0-1,0 0 0,0 0 1,0 0-1,0 0 1,0 0-1,0 1 0,0-1 1,0 0-1,0 0 1,0 0-1,0 0 1,0 0-1,0 0 0,0 0 1,0 0-1,0 0 1,0 0-1,-1 0 0,1 0 1,0 0-1,0 0 1,0 0-1,0 0 1,0 0-1,0 0 0,0 0 1,0 0-1,0 0 1,0 0 67,17 15-6310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3:28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3903 732 7107,'0'0'1329,"-25"-5"-435,-167-31 850,-347-51 1477,482 78-3099,-108-11 354,-108 2-476,-167 18 95,255 9 72,-36 13-167,-182 34 164,353-49-148,-362 67 383,329-54-243,0 4 0,2 3 0,-65 33-156,101-37 27,1 3 1,1 1-1,2 3 0,1 1 0,1 2 0,1 1 1,2 3-1,2 0 0,2 2 0,-18 28-27,37-48 7,0 0 0,2 1 0,0 0-1,1 0 1,1 1 0,1 0 0,1 1-1,1 0 1,1 0 0,0 1 0,2-1-1,1 1 1,0 13-7,2 0-10,1-1 0,6 32 10,-4-48-4,1 0-1,1-1 0,0 1 1,2-1-1,0-1 0,5 8 5,12 20-12,3-1 0,1-1 0,2-2 0,2-1 0,30 28 12,-13-20 6,2-2-1,3-2 1,1-2-1,5-1-5,45 22-7,2-5 0,3-4 0,2-5 0,88 24 7,-27-19-32,2-7 0,180 22 32,-90-35 48,191-3-48,39-25 47,-491-6-46,101 0-11,0-5 0,0-4 1,-1-5-1,-1-5 0,39-14 10,-90 18 1,-2-2 0,0-2 0,-2-3 0,0-1 0,-1-3 0,-1-1 0,-2-3 0,-1-1 0,-1-2 0,-2-2 0,20-24-1,-15 9 6,-2-2 0,-3-1 0,-2-3 0,-2-1 0,-3-1 0,-2-2 0,-3-1 0,12-41-6,-28 62 5,-2 0 0,-2 0 1,-1 0-1,-2-1 0,-2 0 0,-2 0 0,-1 0 0,-2 0 0,-2 0 0,-2 0 0,-2 1 1,-2-5-6,-15-32-3,-3 1 0,-3 1 0,-16-22 3,-125-212-5,123 225 10,-4 3-1,-3 2 0,-4 2 1,-4 3-5,36 43 75,-2 2-1,-1 1 1,-2 1 0,0 2 0,-2 1 0,0 2 0,-1 1-1,-2 2 1,0 2 0,-26-8-75,4 8 109,0 2 1,-2 3-1,0 3 1,-48-1-110,-251 6 228,321 4-219,36 0-14,-9 0-27,-1 0 1,0 1-1,1 0 1,-1 1 0,1 0-1,-1 1 1,1 1 0,-6 3 31,18-7-80,1 0 1,-1 0-1,1 0 1,-1 1-1,1-1 1,-1 0-1,0 1 1,1-1-1,-1 0 1,1 1-1,-1-1 1,1 1-1,0-1 1,-1 1-1,1-1 1,-1 1-1,1-1 1,0 1-1,-1-1 1,1 1-1,0 0 1,0-1-1,0 1 1,-1-1-1,1 1 1,0 0 0,0-1-1,0 1 1,0-1-1,0 1 1,0 0-1,0-1 1,0 1-1,0 0 1,0-1-1,1 1 1,-1 0-1,0-1 1,0 1-1,1-1 1,-1 1-1,0-1 1,1 1-1,-1-1 1,0 1-1,1-1 1,-1 1-1,1-1 1,-1 1-1,1-1 1,-1 1-1,1-1 1,-1 0-1,1 1 1,-1-1-1,1 0 80,31 20-5454,-7-10-154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3:51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2258 198 10005,'0'0'322,"0"0"188,0 0-243,0 0 42,-23-3 305,-164-25 1000,15 0-739,51 10-779,-84-25-96,124 21 15,-1 4-1,-1 3 1,-1 4 0,-18 2-15,13 6 65,-57 8-65,109-2 29,0 2 0,1 2 0,-1 1 0,1 1 0,-9 6-29,-3 3 35,1 3-1,1 1 0,1 2 0,1 2 0,1 3 0,2 1 0,-1 2-34,16-9 0,0 1 1,2 1-1,0 1 1,2 1-1,1 1 0,2 1 1,0 1-1,2 0 1,2 2-1,-9 23 0,11-16-2,1 0 0,3 0 0,1 1 0,-3 36 2,5 26-5,3 36 5,4-95 4,2-1 0,1 0-1,2 0 1,2 0 0,2-1 0,2-1 0,1 1 0,3-2 0,4 7-4,7 8 2,2 0 0,3-2 1,1-1-1,4-2 1,1-2-1,2-1 1,2-2-1,2-2 1,2-1-1,2-3 1,30 17-3,-24-19 6,3-4 1,0-1-1,2-4 1,1-2 0,0-2-1,2-3 1,1-3 0,0-3-1,1-2 1,54 1-7,22-7 45,41-8-45,-111-2 14,-1-3 0,0-3-1,0-3 1,-1-3 0,-1-3-1,0-3 1,-2-3 0,45-25-14,-39 14 7,-2-4 1,-1-2 0,-3-4-1,-1-2 1,-3-3-1,-2-3 1,26-32-8,-56 55 10,-2-2 1,-1-1-1,-2-2 1,4-9-11,-16 25 1,-2-1 0,0-1 0,-2 0 0,0 0 0,-1-1 0,-1 1 1,-2-1-1,1-12-1,0-16 9,-3-1 0,-1 0 0,-4-8-9,0 30 18,-1 1 1,-1-1-1,-1 1 0,-2 0 0,-1 1 0,-4-5-18,-7-13 117,-1 1 1,-3 1-1,-2 1 1,-2 2-1,-1 1 1,-2 1-1,-2 1 1,-7-3-118,9 10 138,-3 3 0,0 0 1,-1 2-1,-2 2 0,-1 1 1,0 2-1,-2 2 0,0 2 1,-18-5-139,-9 2 29,-1 3 0,-1 2 0,0 4-1,-1 3 1,0 2 0,-24 4-29,96 15-7230,10 6 806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4:03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143 1 9909,'0'0'2721,"0"0"-1651,0 0-836,0 20-79,-21 1432 1008,-44-513-876,20-377-222,33-183-326,17-355-1309,-1-24-195,1-11-767,1-50-2361,-6-22 678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3:04:04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62 529 8212,'0'0'2372,"0"0"-1412,0 0-624,-13-20-34,9 14-283,-3-5 10,0 1 0,1-1-1,1-1 1,0 1 0,-4-11-29,8 15 5,-1 0 1,1 1 0,0-1 0,0 0 0,1 0 0,0 0 0,0 0-1,1 0 1,0 0 0,0 0 0,1 1 0,-1-1 0,1 0 0,1 1-1,0-2-5,7-14 28,2-1-1,0 2 0,1 0 0,1 1 1,1 0-1,1 1 0,1 0 1,0 2-1,10-8-27,-12 13 41,0 1 1,0 0-1,1 1 0,1 0 1,-1 1-1,1 1 0,1 1 1,0 1-1,0 0 0,0 1 1,0 1-1,17-2-41,-13 4 71,1 1 0,0 0 0,0 2 0,20 3-71,-33-2 30,1 0 1,-1 0 0,0 2 0,-1-1 0,1 1 0,-1 0 0,1 1 0,-1 0 0,0 1 0,-1 0 0,7 5-31,4 7 46,-1 1-1,-1 0 1,-1 1-1,-1 1 1,-1 0-1,0 1 0,-2 1 1,0 0-1,5 16-45,1 10-7,-1 1-1,-3 1 1,-2 0-1,0 16 8,-5-8-2848,-3 0 0,-3 23 2848,-1-39-6144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5052-662E-40A8-9A7A-E343CF00A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593A7-BF1B-4D86-B31C-06E63CC92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7BB7-7493-4C6F-AD87-9849078B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AB5D-36C5-4BAE-A3A6-FCF53FF0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BA2A-AE6C-4550-89DC-370263DD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39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594-49C1-4498-ADC8-E16BC55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6C0DE-4354-4986-B2B8-77AF71BCE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0B04-0109-46AE-840A-E3E1D4EB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4AB6-FD60-4FA8-AF7F-4902AD71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EC41-251A-4A29-B3AE-7E85BFD6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6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33723-EE4D-4A70-B1C7-EA6BE440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587B8-83DA-4102-8846-C0111C44D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1670-9994-4FA6-8E4C-3230100E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08EBD-01C3-4874-A083-46EFF670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76560-E9F5-4637-9922-30E2A628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45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gradFill flip="none" rotWithShape="1">
          <a:gsLst>
            <a:gs pos="0">
              <a:schemeClr val="accent5">
                <a:lumMod val="52000"/>
              </a:schemeClr>
            </a:gs>
            <a:gs pos="90000">
              <a:schemeClr val="accent5">
                <a:lumMod val="3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186A2-924A-4DDF-B3FD-37C0658C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2B8-3311-4D00-9F53-2719FD0FE6C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CA1E1-B1CB-4AA6-A782-0E8AEB6A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1E934-FFE0-4BF0-B562-44AD8BBB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71AD-B015-42EE-B9EA-77008E19E3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A67307-ABD5-458D-ADCA-841E317DF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6125" y="2479675"/>
            <a:ext cx="8159750" cy="1898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00" spc="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58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41B16-F89C-48C6-AB48-531DCE4A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2B8-3311-4D00-9F53-2719FD0FE6C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9B5CE-B92D-45CD-8E03-CF36D756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71EF4-6458-4BB1-B7D6-18ED312C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71AD-B015-42EE-B9EA-77008E19E3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899C31-A133-49C4-9923-CCB59ECA3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8539" y="166342"/>
            <a:ext cx="11628784" cy="549275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15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FDEF-C28E-4A87-A298-0C65BF4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997E-3368-49E9-ACC7-3F9082F4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0384-2224-4E8C-B63F-D33E02DD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4DE5-D156-494A-926F-5CF2181E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D727-84A2-4297-ABD6-F9BF315E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7B2A-C214-4700-8242-5FAD5744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BBDAB-CEDC-48A2-84DF-F4EDF249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8347-DC72-462A-B569-5FF6DDF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3345B-B52F-4F7B-871B-2BE43427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46F1-A8BB-4368-83F7-0B55C93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28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E6CC-824C-477C-BA99-AFA979F7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66CB-4D53-402A-9ED6-85B813674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88B7-D643-4CEA-99B0-33C273622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01CB6-DF38-4780-9D99-C8911A5D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89097-B934-409F-A014-C1F325B4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395A-4264-4A1F-8DC4-3808B441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21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EEF8-5ED6-491F-85C2-AA3A9D4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D60A-DC2F-4A13-8263-C6DDFE8C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8DF8-8A9E-434D-A09E-A25502751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E1BA9-838C-45BB-ABC4-6ED381237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494EC-6FF9-4833-80D9-127A5F9E7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EF2D9-C7CC-47BB-A401-95E3F903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B76AF-084C-4D55-A31E-B9CB7870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B655A-3289-475E-982F-8306A86C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33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3F1-0855-45D2-A9EA-5F7F1E50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C9852-5B8B-4F73-AC09-1F1C55EF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43AEA-4864-496E-B337-0D3DEAD3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EF3D7-BC41-40C5-8622-240BAAB4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7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72B16-9855-45B7-98ED-A0934C68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8CD09-5CA6-4764-9E8C-53722C3E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55F10-2AE7-4721-9B4D-694C520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75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FBD4-94E6-4393-9D50-6E99C21C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876F-3556-4767-B3F7-E521461E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6F466-1FEC-4CDD-9BD3-B671ADA2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5F6D3-CE65-4845-9F15-BB3FF9ED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21F5-9883-4511-B05A-5BD65C41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C027A-C24D-476F-B46E-E528067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86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D02-4BA0-463E-AAA4-1290250B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EBAAF-701B-4BD3-A01F-50A069D9A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59325-BC33-4B12-B084-9CB0C020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8629E-0BEC-4F22-B940-18D6570A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6EC75-8017-407B-9ECC-BA521B70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878F-E524-46C3-BFA6-FA122546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7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F3695-083F-4E9B-B887-7571DB8A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8E01B-B3A2-4C69-9E6A-5EC5746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93E9-7A59-4F92-B806-7E8EEDEF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DAA0-CE9F-4A9A-A4C8-31F4865730B7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B6F5-B265-4ABB-A11C-F9148262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435A6-ECB0-4A82-92EE-F0C51B342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082B-098B-49CD-937A-338699EBCF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customXml" Target="../ink/ink86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81" Type="http://schemas.openxmlformats.org/officeDocument/2006/relationships/image" Target="../media/image8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customXml" Target="../ink/ink70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71" Type="http://schemas.openxmlformats.org/officeDocument/2006/relationships/image" Target="../media/image8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image" Target="../media/image69.png"/><Relationship Id="rId161" Type="http://schemas.openxmlformats.org/officeDocument/2006/relationships/customXml" Target="../ink/ink81.xml"/><Relationship Id="rId182" Type="http://schemas.openxmlformats.org/officeDocument/2006/relationships/customXml" Target="../ink/ink9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customXml" Target="../ink/ink76.xml"/><Relationship Id="rId156" Type="http://schemas.openxmlformats.org/officeDocument/2006/relationships/image" Target="../media/image77.png"/><Relationship Id="rId177" Type="http://schemas.openxmlformats.org/officeDocument/2006/relationships/image" Target="../media/image87.png"/><Relationship Id="rId172" Type="http://schemas.openxmlformats.org/officeDocument/2006/relationships/customXml" Target="../ink/ink87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image" Target="../media/image80.png"/><Relationship Id="rId183" Type="http://schemas.openxmlformats.org/officeDocument/2006/relationships/image" Target="../media/image90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customXml" Target="../ink/ink79.xml"/><Relationship Id="rId178" Type="http://schemas.openxmlformats.org/officeDocument/2006/relationships/customXml" Target="../ink/ink90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image" Target="../media/image75.png"/><Relationship Id="rId173" Type="http://schemas.openxmlformats.org/officeDocument/2006/relationships/image" Target="../media/image85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customXml" Target="../ink/ink74.xml"/><Relationship Id="rId168" Type="http://schemas.openxmlformats.org/officeDocument/2006/relationships/customXml" Target="../ink/ink85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customXml" Target="../ink/ink77.xml"/><Relationship Id="rId174" Type="http://schemas.openxmlformats.org/officeDocument/2006/relationships/customXml" Target="../ink/ink88.xml"/><Relationship Id="rId179" Type="http://schemas.openxmlformats.org/officeDocument/2006/relationships/image" Target="../media/image88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image" Target="../media/image83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1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image" Target="../media/image76.png"/><Relationship Id="rId175" Type="http://schemas.openxmlformats.org/officeDocument/2006/relationships/image" Target="../media/image8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image" Target="../media/image71.png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customXml" Target="../ink/ink89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3.xml"/><Relationship Id="rId166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customXml" Target="../ink/ink98.xml"/><Relationship Id="rId18" Type="http://schemas.openxmlformats.org/officeDocument/2006/relationships/image" Target="../media/image99.png"/><Relationship Id="rId26" Type="http://schemas.openxmlformats.org/officeDocument/2006/relationships/image" Target="../media/image103.png"/><Relationship Id="rId3" Type="http://schemas.openxmlformats.org/officeDocument/2006/relationships/customXml" Target="../ink/ink93.xml"/><Relationship Id="rId21" Type="http://schemas.openxmlformats.org/officeDocument/2006/relationships/customXml" Target="../ink/ink102.xml"/><Relationship Id="rId7" Type="http://schemas.openxmlformats.org/officeDocument/2006/relationships/customXml" Target="../ink/ink95.xml"/><Relationship Id="rId12" Type="http://schemas.openxmlformats.org/officeDocument/2006/relationships/image" Target="../media/image96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2" Type="http://schemas.openxmlformats.org/officeDocument/2006/relationships/image" Target="../media/image91.png"/><Relationship Id="rId16" Type="http://schemas.openxmlformats.org/officeDocument/2006/relationships/image" Target="../media/image98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3.png"/><Relationship Id="rId11" Type="http://schemas.openxmlformats.org/officeDocument/2006/relationships/customXml" Target="../ink/ink97.xml"/><Relationship Id="rId24" Type="http://schemas.openxmlformats.org/officeDocument/2006/relationships/image" Target="../media/image102.png"/><Relationship Id="rId5" Type="http://schemas.openxmlformats.org/officeDocument/2006/relationships/customXml" Target="../ink/ink94.xml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104.png"/><Relationship Id="rId10" Type="http://schemas.openxmlformats.org/officeDocument/2006/relationships/image" Target="../media/image95.png"/><Relationship Id="rId19" Type="http://schemas.openxmlformats.org/officeDocument/2006/relationships/customXml" Target="../ink/ink101.xml"/><Relationship Id="rId4" Type="http://schemas.openxmlformats.org/officeDocument/2006/relationships/image" Target="../media/image92.png"/><Relationship Id="rId9" Type="http://schemas.openxmlformats.org/officeDocument/2006/relationships/customXml" Target="../ink/ink96.xml"/><Relationship Id="rId14" Type="http://schemas.openxmlformats.org/officeDocument/2006/relationships/image" Target="../media/image97.png"/><Relationship Id="rId22" Type="http://schemas.openxmlformats.org/officeDocument/2006/relationships/image" Target="../media/image101.png"/><Relationship Id="rId27" Type="http://schemas.openxmlformats.org/officeDocument/2006/relationships/customXml" Target="../ink/ink10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7.png"/><Relationship Id="rId21" Type="http://schemas.openxmlformats.org/officeDocument/2006/relationships/customXml" Target="../ink/ink115.xml"/><Relationship Id="rId42" Type="http://schemas.openxmlformats.org/officeDocument/2006/relationships/image" Target="../media/image125.png"/><Relationship Id="rId47" Type="http://schemas.openxmlformats.org/officeDocument/2006/relationships/customXml" Target="../ink/ink128.xml"/><Relationship Id="rId63" Type="http://schemas.openxmlformats.org/officeDocument/2006/relationships/customXml" Target="../ink/ink136.xml"/><Relationship Id="rId68" Type="http://schemas.openxmlformats.org/officeDocument/2006/relationships/image" Target="../media/image138.png"/><Relationship Id="rId2" Type="http://schemas.openxmlformats.org/officeDocument/2006/relationships/image" Target="../media/image105.png"/><Relationship Id="rId16" Type="http://schemas.openxmlformats.org/officeDocument/2006/relationships/image" Target="../media/image112.png"/><Relationship Id="rId29" Type="http://schemas.openxmlformats.org/officeDocument/2006/relationships/customXml" Target="../ink/ink119.xml"/><Relationship Id="rId11" Type="http://schemas.openxmlformats.org/officeDocument/2006/relationships/customXml" Target="../ink/ink110.xml"/><Relationship Id="rId24" Type="http://schemas.openxmlformats.org/officeDocument/2006/relationships/image" Target="../media/image116.png"/><Relationship Id="rId32" Type="http://schemas.openxmlformats.org/officeDocument/2006/relationships/image" Target="../media/image120.png"/><Relationship Id="rId37" Type="http://schemas.openxmlformats.org/officeDocument/2006/relationships/customXml" Target="../ink/ink123.xml"/><Relationship Id="rId40" Type="http://schemas.openxmlformats.org/officeDocument/2006/relationships/image" Target="../media/image124.png"/><Relationship Id="rId45" Type="http://schemas.openxmlformats.org/officeDocument/2006/relationships/customXml" Target="../ink/ink127.xml"/><Relationship Id="rId53" Type="http://schemas.openxmlformats.org/officeDocument/2006/relationships/customXml" Target="../ink/ink131.xml"/><Relationship Id="rId58" Type="http://schemas.openxmlformats.org/officeDocument/2006/relationships/image" Target="../media/image133.png"/><Relationship Id="rId66" Type="http://schemas.openxmlformats.org/officeDocument/2006/relationships/image" Target="../media/image137.png"/><Relationship Id="rId74" Type="http://schemas.openxmlformats.org/officeDocument/2006/relationships/image" Target="../media/image141.png"/><Relationship Id="rId5" Type="http://schemas.openxmlformats.org/officeDocument/2006/relationships/customXml" Target="../ink/ink107.xml"/><Relationship Id="rId61" Type="http://schemas.openxmlformats.org/officeDocument/2006/relationships/customXml" Target="../ink/ink135.xml"/><Relationship Id="rId19" Type="http://schemas.openxmlformats.org/officeDocument/2006/relationships/customXml" Target="../ink/ink114.xml"/><Relationship Id="rId14" Type="http://schemas.openxmlformats.org/officeDocument/2006/relationships/image" Target="../media/image111.png"/><Relationship Id="rId22" Type="http://schemas.openxmlformats.org/officeDocument/2006/relationships/image" Target="../media/image115.png"/><Relationship Id="rId27" Type="http://schemas.openxmlformats.org/officeDocument/2006/relationships/customXml" Target="../ink/ink118.xml"/><Relationship Id="rId30" Type="http://schemas.openxmlformats.org/officeDocument/2006/relationships/image" Target="../media/image119.png"/><Relationship Id="rId35" Type="http://schemas.openxmlformats.org/officeDocument/2006/relationships/customXml" Target="../ink/ink122.xml"/><Relationship Id="rId43" Type="http://schemas.openxmlformats.org/officeDocument/2006/relationships/customXml" Target="../ink/ink126.xml"/><Relationship Id="rId48" Type="http://schemas.openxmlformats.org/officeDocument/2006/relationships/image" Target="../media/image128.png"/><Relationship Id="rId56" Type="http://schemas.openxmlformats.org/officeDocument/2006/relationships/image" Target="../media/image132.png"/><Relationship Id="rId64" Type="http://schemas.openxmlformats.org/officeDocument/2006/relationships/image" Target="../media/image136.png"/><Relationship Id="rId69" Type="http://schemas.openxmlformats.org/officeDocument/2006/relationships/customXml" Target="../ink/ink139.xml"/><Relationship Id="rId8" Type="http://schemas.openxmlformats.org/officeDocument/2006/relationships/image" Target="../media/image108.png"/><Relationship Id="rId51" Type="http://schemas.openxmlformats.org/officeDocument/2006/relationships/customXml" Target="../ink/ink130.xml"/><Relationship Id="rId72" Type="http://schemas.openxmlformats.org/officeDocument/2006/relationships/image" Target="../media/image140.png"/><Relationship Id="rId3" Type="http://schemas.openxmlformats.org/officeDocument/2006/relationships/customXml" Target="../ink/ink106.xml"/><Relationship Id="rId12" Type="http://schemas.openxmlformats.org/officeDocument/2006/relationships/image" Target="../media/image110.png"/><Relationship Id="rId17" Type="http://schemas.openxmlformats.org/officeDocument/2006/relationships/customXml" Target="../ink/ink113.xml"/><Relationship Id="rId25" Type="http://schemas.openxmlformats.org/officeDocument/2006/relationships/customXml" Target="../ink/ink117.xml"/><Relationship Id="rId33" Type="http://schemas.openxmlformats.org/officeDocument/2006/relationships/customXml" Target="../ink/ink121.xml"/><Relationship Id="rId38" Type="http://schemas.openxmlformats.org/officeDocument/2006/relationships/image" Target="../media/image123.png"/><Relationship Id="rId46" Type="http://schemas.openxmlformats.org/officeDocument/2006/relationships/image" Target="../media/image127.png"/><Relationship Id="rId59" Type="http://schemas.openxmlformats.org/officeDocument/2006/relationships/customXml" Target="../ink/ink134.xml"/><Relationship Id="rId67" Type="http://schemas.openxmlformats.org/officeDocument/2006/relationships/customXml" Target="../ink/ink138.xml"/><Relationship Id="rId20" Type="http://schemas.openxmlformats.org/officeDocument/2006/relationships/image" Target="../media/image114.png"/><Relationship Id="rId41" Type="http://schemas.openxmlformats.org/officeDocument/2006/relationships/customXml" Target="../ink/ink125.xml"/><Relationship Id="rId54" Type="http://schemas.openxmlformats.org/officeDocument/2006/relationships/image" Target="../media/image131.png"/><Relationship Id="rId62" Type="http://schemas.openxmlformats.org/officeDocument/2006/relationships/image" Target="../media/image135.png"/><Relationship Id="rId70" Type="http://schemas.openxmlformats.org/officeDocument/2006/relationships/image" Target="../media/image139.png"/><Relationship Id="rId75" Type="http://schemas.openxmlformats.org/officeDocument/2006/relationships/customXml" Target="../ink/ink1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7.png"/><Relationship Id="rId15" Type="http://schemas.openxmlformats.org/officeDocument/2006/relationships/customXml" Target="../ink/ink112.xml"/><Relationship Id="rId23" Type="http://schemas.openxmlformats.org/officeDocument/2006/relationships/customXml" Target="../ink/ink116.xml"/><Relationship Id="rId28" Type="http://schemas.openxmlformats.org/officeDocument/2006/relationships/image" Target="../media/image118.png"/><Relationship Id="rId36" Type="http://schemas.openxmlformats.org/officeDocument/2006/relationships/image" Target="../media/image122.png"/><Relationship Id="rId49" Type="http://schemas.openxmlformats.org/officeDocument/2006/relationships/customXml" Target="../ink/ink129.xml"/><Relationship Id="rId57" Type="http://schemas.openxmlformats.org/officeDocument/2006/relationships/customXml" Target="../ink/ink133.xml"/><Relationship Id="rId10" Type="http://schemas.openxmlformats.org/officeDocument/2006/relationships/image" Target="../media/image109.png"/><Relationship Id="rId31" Type="http://schemas.openxmlformats.org/officeDocument/2006/relationships/customXml" Target="../ink/ink120.xml"/><Relationship Id="rId44" Type="http://schemas.openxmlformats.org/officeDocument/2006/relationships/image" Target="../media/image126.png"/><Relationship Id="rId52" Type="http://schemas.openxmlformats.org/officeDocument/2006/relationships/image" Target="../media/image130.png"/><Relationship Id="rId60" Type="http://schemas.openxmlformats.org/officeDocument/2006/relationships/image" Target="../media/image134.png"/><Relationship Id="rId65" Type="http://schemas.openxmlformats.org/officeDocument/2006/relationships/customXml" Target="../ink/ink137.xml"/><Relationship Id="rId73" Type="http://schemas.openxmlformats.org/officeDocument/2006/relationships/customXml" Target="../ink/ink141.xml"/><Relationship Id="rId4" Type="http://schemas.openxmlformats.org/officeDocument/2006/relationships/image" Target="../media/image106.png"/><Relationship Id="rId9" Type="http://schemas.openxmlformats.org/officeDocument/2006/relationships/customXml" Target="../ink/ink109.xml"/><Relationship Id="rId13" Type="http://schemas.openxmlformats.org/officeDocument/2006/relationships/customXml" Target="../ink/ink111.xml"/><Relationship Id="rId18" Type="http://schemas.openxmlformats.org/officeDocument/2006/relationships/image" Target="../media/image113.png"/><Relationship Id="rId39" Type="http://schemas.openxmlformats.org/officeDocument/2006/relationships/customXml" Target="../ink/ink124.xml"/><Relationship Id="rId34" Type="http://schemas.openxmlformats.org/officeDocument/2006/relationships/image" Target="../media/image121.png"/><Relationship Id="rId50" Type="http://schemas.openxmlformats.org/officeDocument/2006/relationships/image" Target="../media/image129.png"/><Relationship Id="rId55" Type="http://schemas.openxmlformats.org/officeDocument/2006/relationships/customXml" Target="../ink/ink132.xml"/><Relationship Id="rId76" Type="http://schemas.openxmlformats.org/officeDocument/2006/relationships/image" Target="../media/image142.png"/><Relationship Id="rId7" Type="http://schemas.openxmlformats.org/officeDocument/2006/relationships/customXml" Target="../ink/ink108.xml"/><Relationship Id="rId71" Type="http://schemas.openxmlformats.org/officeDocument/2006/relationships/customXml" Target="../ink/ink14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5.xml"/><Relationship Id="rId21" Type="http://schemas.openxmlformats.org/officeDocument/2006/relationships/image" Target="../media/image152.png"/><Relationship Id="rId42" Type="http://schemas.openxmlformats.org/officeDocument/2006/relationships/image" Target="../media/image161.png"/><Relationship Id="rId47" Type="http://schemas.openxmlformats.org/officeDocument/2006/relationships/customXml" Target="../ink/ink166.xml"/><Relationship Id="rId63" Type="http://schemas.openxmlformats.org/officeDocument/2006/relationships/customXml" Target="../ink/ink174.xml"/><Relationship Id="rId68" Type="http://schemas.openxmlformats.org/officeDocument/2006/relationships/image" Target="../media/image174.png"/><Relationship Id="rId84" Type="http://schemas.openxmlformats.org/officeDocument/2006/relationships/image" Target="../media/image182.png"/><Relationship Id="rId89" Type="http://schemas.openxmlformats.org/officeDocument/2006/relationships/customXml" Target="../ink/ink187.xml"/><Relationship Id="rId16" Type="http://schemas.openxmlformats.org/officeDocument/2006/relationships/customXml" Target="../ink/ink150.xml"/><Relationship Id="rId11" Type="http://schemas.openxmlformats.org/officeDocument/2006/relationships/image" Target="../media/image147.png"/><Relationship Id="rId32" Type="http://schemas.openxmlformats.org/officeDocument/2006/relationships/customXml" Target="../ink/ink158.xml"/><Relationship Id="rId37" Type="http://schemas.openxmlformats.org/officeDocument/2006/relationships/image" Target="../media/image159.png"/><Relationship Id="rId53" Type="http://schemas.openxmlformats.org/officeDocument/2006/relationships/customXml" Target="../ink/ink169.xml"/><Relationship Id="rId58" Type="http://schemas.openxmlformats.org/officeDocument/2006/relationships/image" Target="../media/image169.png"/><Relationship Id="rId74" Type="http://schemas.openxmlformats.org/officeDocument/2006/relationships/image" Target="../media/image177.png"/><Relationship Id="rId79" Type="http://schemas.openxmlformats.org/officeDocument/2006/relationships/customXml" Target="../ink/ink182.xml"/><Relationship Id="rId5" Type="http://schemas.openxmlformats.org/officeDocument/2006/relationships/image" Target="../media/image144.png"/><Relationship Id="rId90" Type="http://schemas.openxmlformats.org/officeDocument/2006/relationships/image" Target="../media/image185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155.png"/><Relationship Id="rId30" Type="http://schemas.openxmlformats.org/officeDocument/2006/relationships/customXml" Target="../ink/ink157.xml"/><Relationship Id="rId35" Type="http://schemas.openxmlformats.org/officeDocument/2006/relationships/image" Target="../media/image35.png"/><Relationship Id="rId43" Type="http://schemas.openxmlformats.org/officeDocument/2006/relationships/customXml" Target="../ink/ink164.xml"/><Relationship Id="rId48" Type="http://schemas.openxmlformats.org/officeDocument/2006/relationships/image" Target="../media/image164.png"/><Relationship Id="rId56" Type="http://schemas.openxmlformats.org/officeDocument/2006/relationships/image" Target="../media/image168.png"/><Relationship Id="rId64" Type="http://schemas.openxmlformats.org/officeDocument/2006/relationships/image" Target="../media/image172.png"/><Relationship Id="rId69" Type="http://schemas.openxmlformats.org/officeDocument/2006/relationships/customXml" Target="../ink/ink177.xml"/><Relationship Id="rId77" Type="http://schemas.openxmlformats.org/officeDocument/2006/relationships/customXml" Target="../ink/ink181.xml"/><Relationship Id="rId8" Type="http://schemas.openxmlformats.org/officeDocument/2006/relationships/customXml" Target="../ink/ink146.xml"/><Relationship Id="rId51" Type="http://schemas.openxmlformats.org/officeDocument/2006/relationships/customXml" Target="../ink/ink168.xml"/><Relationship Id="rId72" Type="http://schemas.openxmlformats.org/officeDocument/2006/relationships/image" Target="../media/image176.png"/><Relationship Id="rId80" Type="http://schemas.openxmlformats.org/officeDocument/2006/relationships/image" Target="../media/image180.png"/><Relationship Id="rId85" Type="http://schemas.openxmlformats.org/officeDocument/2006/relationships/customXml" Target="../ink/ink185.xml"/><Relationship Id="rId3" Type="http://schemas.openxmlformats.org/officeDocument/2006/relationships/image" Target="../media/image143.png"/><Relationship Id="rId12" Type="http://schemas.openxmlformats.org/officeDocument/2006/relationships/customXml" Target="../ink/ink148.xml"/><Relationship Id="rId17" Type="http://schemas.openxmlformats.org/officeDocument/2006/relationships/image" Target="../media/image150.png"/><Relationship Id="rId25" Type="http://schemas.openxmlformats.org/officeDocument/2006/relationships/image" Target="../media/image154.png"/><Relationship Id="rId33" Type="http://schemas.openxmlformats.org/officeDocument/2006/relationships/image" Target="../media/image158.png"/><Relationship Id="rId38" Type="http://schemas.openxmlformats.org/officeDocument/2006/relationships/customXml" Target="../ink/ink161.xml"/><Relationship Id="rId46" Type="http://schemas.openxmlformats.org/officeDocument/2006/relationships/image" Target="../media/image163.png"/><Relationship Id="rId59" Type="http://schemas.openxmlformats.org/officeDocument/2006/relationships/customXml" Target="../ink/ink172.xml"/><Relationship Id="rId67" Type="http://schemas.openxmlformats.org/officeDocument/2006/relationships/customXml" Target="../ink/ink176.xml"/><Relationship Id="rId20" Type="http://schemas.openxmlformats.org/officeDocument/2006/relationships/customXml" Target="../ink/ink152.xml"/><Relationship Id="rId41" Type="http://schemas.openxmlformats.org/officeDocument/2006/relationships/customXml" Target="../ink/ink163.xml"/><Relationship Id="rId54" Type="http://schemas.openxmlformats.org/officeDocument/2006/relationships/image" Target="../media/image167.png"/><Relationship Id="rId62" Type="http://schemas.openxmlformats.org/officeDocument/2006/relationships/image" Target="../media/image171.png"/><Relationship Id="rId70" Type="http://schemas.openxmlformats.org/officeDocument/2006/relationships/image" Target="../media/image175.png"/><Relationship Id="rId75" Type="http://schemas.openxmlformats.org/officeDocument/2006/relationships/customXml" Target="../ink/ink180.xml"/><Relationship Id="rId83" Type="http://schemas.openxmlformats.org/officeDocument/2006/relationships/customXml" Target="../ink/ink184.xml"/><Relationship Id="rId88" Type="http://schemas.openxmlformats.org/officeDocument/2006/relationships/image" Target="../media/image184.png"/><Relationship Id="rId91" Type="http://schemas.openxmlformats.org/officeDocument/2006/relationships/customXml" Target="../ink/ink18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45.xml"/><Relationship Id="rId15" Type="http://schemas.openxmlformats.org/officeDocument/2006/relationships/image" Target="../media/image149.png"/><Relationship Id="rId23" Type="http://schemas.openxmlformats.org/officeDocument/2006/relationships/image" Target="../media/image153.png"/><Relationship Id="rId28" Type="http://schemas.openxmlformats.org/officeDocument/2006/relationships/customXml" Target="../ink/ink156.xml"/><Relationship Id="rId36" Type="http://schemas.openxmlformats.org/officeDocument/2006/relationships/customXml" Target="../ink/ink160.xml"/><Relationship Id="rId49" Type="http://schemas.openxmlformats.org/officeDocument/2006/relationships/customXml" Target="../ink/ink167.xml"/><Relationship Id="rId57" Type="http://schemas.openxmlformats.org/officeDocument/2006/relationships/customXml" Target="../ink/ink171.xml"/><Relationship Id="rId10" Type="http://schemas.openxmlformats.org/officeDocument/2006/relationships/customXml" Target="../ink/ink147.xml"/><Relationship Id="rId31" Type="http://schemas.openxmlformats.org/officeDocument/2006/relationships/image" Target="../media/image157.png"/><Relationship Id="rId44" Type="http://schemas.openxmlformats.org/officeDocument/2006/relationships/image" Target="../media/image162.png"/><Relationship Id="rId52" Type="http://schemas.openxmlformats.org/officeDocument/2006/relationships/image" Target="../media/image166.png"/><Relationship Id="rId60" Type="http://schemas.openxmlformats.org/officeDocument/2006/relationships/image" Target="../media/image170.png"/><Relationship Id="rId65" Type="http://schemas.openxmlformats.org/officeDocument/2006/relationships/customXml" Target="../ink/ink175.xml"/><Relationship Id="rId73" Type="http://schemas.openxmlformats.org/officeDocument/2006/relationships/customXml" Target="../ink/ink179.xml"/><Relationship Id="rId78" Type="http://schemas.openxmlformats.org/officeDocument/2006/relationships/image" Target="../media/image179.png"/><Relationship Id="rId81" Type="http://schemas.openxmlformats.org/officeDocument/2006/relationships/customXml" Target="../ink/ink183.xml"/><Relationship Id="rId86" Type="http://schemas.openxmlformats.org/officeDocument/2006/relationships/image" Target="../media/image183.png"/><Relationship Id="rId4" Type="http://schemas.openxmlformats.org/officeDocument/2006/relationships/customXml" Target="../ink/ink144.xml"/><Relationship Id="rId9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customXml" Target="../ink/ink151.xml"/><Relationship Id="rId39" Type="http://schemas.openxmlformats.org/officeDocument/2006/relationships/customXml" Target="../ink/ink162.xml"/><Relationship Id="rId34" Type="http://schemas.openxmlformats.org/officeDocument/2006/relationships/customXml" Target="../ink/ink159.xml"/><Relationship Id="rId50" Type="http://schemas.openxmlformats.org/officeDocument/2006/relationships/image" Target="../media/image165.png"/><Relationship Id="rId55" Type="http://schemas.openxmlformats.org/officeDocument/2006/relationships/customXml" Target="../ink/ink170.xml"/><Relationship Id="rId76" Type="http://schemas.openxmlformats.org/officeDocument/2006/relationships/image" Target="../media/image178.png"/><Relationship Id="rId7" Type="http://schemas.openxmlformats.org/officeDocument/2006/relationships/image" Target="../media/image145.png"/><Relationship Id="rId71" Type="http://schemas.openxmlformats.org/officeDocument/2006/relationships/customXml" Target="../ink/ink178.xml"/><Relationship Id="rId92" Type="http://schemas.openxmlformats.org/officeDocument/2006/relationships/image" Target="../media/image186.png"/><Relationship Id="rId2" Type="http://schemas.openxmlformats.org/officeDocument/2006/relationships/customXml" Target="../ink/ink143.xml"/><Relationship Id="rId29" Type="http://schemas.openxmlformats.org/officeDocument/2006/relationships/image" Target="../media/image156.png"/><Relationship Id="rId24" Type="http://schemas.openxmlformats.org/officeDocument/2006/relationships/customXml" Target="../ink/ink154.xml"/><Relationship Id="rId40" Type="http://schemas.openxmlformats.org/officeDocument/2006/relationships/image" Target="../media/image160.png"/><Relationship Id="rId45" Type="http://schemas.openxmlformats.org/officeDocument/2006/relationships/customXml" Target="../ink/ink165.xml"/><Relationship Id="rId66" Type="http://schemas.openxmlformats.org/officeDocument/2006/relationships/image" Target="../media/image173.png"/><Relationship Id="rId87" Type="http://schemas.openxmlformats.org/officeDocument/2006/relationships/customXml" Target="../ink/ink186.xml"/><Relationship Id="rId61" Type="http://schemas.openxmlformats.org/officeDocument/2006/relationships/customXml" Target="../ink/ink173.xml"/><Relationship Id="rId82" Type="http://schemas.openxmlformats.org/officeDocument/2006/relationships/image" Target="../media/image181.png"/><Relationship Id="rId19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0.xml"/><Relationship Id="rId117" Type="http://schemas.openxmlformats.org/officeDocument/2006/relationships/image" Target="../media/image217.png"/><Relationship Id="rId21" Type="http://schemas.openxmlformats.org/officeDocument/2006/relationships/image" Target="NULL"/><Relationship Id="rId42" Type="http://schemas.openxmlformats.org/officeDocument/2006/relationships/customXml" Target="../ink/ink208.xml"/><Relationship Id="rId47" Type="http://schemas.openxmlformats.org/officeDocument/2006/relationships/image" Target="NULL"/><Relationship Id="rId63" Type="http://schemas.openxmlformats.org/officeDocument/2006/relationships/image" Target="../media/image190.png"/><Relationship Id="rId68" Type="http://schemas.openxmlformats.org/officeDocument/2006/relationships/customXml" Target="../ink/ink221.xml"/><Relationship Id="rId84" Type="http://schemas.openxmlformats.org/officeDocument/2006/relationships/customXml" Target="../ink/ink229.xml"/><Relationship Id="rId89" Type="http://schemas.openxmlformats.org/officeDocument/2006/relationships/image" Target="../media/image203.png"/><Relationship Id="rId112" Type="http://schemas.openxmlformats.org/officeDocument/2006/relationships/customXml" Target="../ink/ink243.xml"/><Relationship Id="rId16" Type="http://schemas.openxmlformats.org/officeDocument/2006/relationships/customXml" Target="../ink/ink195.xml"/><Relationship Id="rId107" Type="http://schemas.openxmlformats.org/officeDocument/2006/relationships/image" Target="../media/image212.png"/><Relationship Id="rId11" Type="http://schemas.openxmlformats.org/officeDocument/2006/relationships/image" Target="NULL"/><Relationship Id="rId32" Type="http://schemas.openxmlformats.org/officeDocument/2006/relationships/customXml" Target="../ink/ink203.xm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216.xml"/><Relationship Id="rId74" Type="http://schemas.openxmlformats.org/officeDocument/2006/relationships/customXml" Target="../ink/ink224.xml"/><Relationship Id="rId79" Type="http://schemas.openxmlformats.org/officeDocument/2006/relationships/image" Target="../media/image198.png"/><Relationship Id="rId102" Type="http://schemas.openxmlformats.org/officeDocument/2006/relationships/customXml" Target="../ink/ink238.xml"/><Relationship Id="rId123" Type="http://schemas.openxmlformats.org/officeDocument/2006/relationships/image" Target="../media/image220.png"/><Relationship Id="rId128" Type="http://schemas.openxmlformats.org/officeDocument/2006/relationships/customXml" Target="../ink/ink251.xml"/><Relationship Id="rId5" Type="http://schemas.openxmlformats.org/officeDocument/2006/relationships/image" Target="NULL"/><Relationship Id="rId90" Type="http://schemas.openxmlformats.org/officeDocument/2006/relationships/customXml" Target="../ink/ink232.xml"/><Relationship Id="rId95" Type="http://schemas.openxmlformats.org/officeDocument/2006/relationships/image" Target="../media/image206.png"/><Relationship Id="rId22" Type="http://schemas.openxmlformats.org/officeDocument/2006/relationships/customXml" Target="../ink/ink198.xm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211.xml"/><Relationship Id="rId64" Type="http://schemas.openxmlformats.org/officeDocument/2006/relationships/customXml" Target="../ink/ink219.xml"/><Relationship Id="rId69" Type="http://schemas.openxmlformats.org/officeDocument/2006/relationships/image" Target="../media/image193.png"/><Relationship Id="rId113" Type="http://schemas.openxmlformats.org/officeDocument/2006/relationships/image" Target="../media/image215.png"/><Relationship Id="rId118" Type="http://schemas.openxmlformats.org/officeDocument/2006/relationships/customXml" Target="../ink/ink246.xml"/><Relationship Id="rId80" Type="http://schemas.openxmlformats.org/officeDocument/2006/relationships/customXml" Target="../ink/ink227.xml"/><Relationship Id="rId85" Type="http://schemas.openxmlformats.org/officeDocument/2006/relationships/image" Target="../media/image201.png"/><Relationship Id="rId12" Type="http://schemas.openxmlformats.org/officeDocument/2006/relationships/customXml" Target="../ink/ink193.xm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206.xml"/><Relationship Id="rId59" Type="http://schemas.openxmlformats.org/officeDocument/2006/relationships/image" Target="../media/image188.png"/><Relationship Id="rId103" Type="http://schemas.openxmlformats.org/officeDocument/2006/relationships/image" Target="../media/image210.png"/><Relationship Id="rId108" Type="http://schemas.openxmlformats.org/officeDocument/2006/relationships/customXml" Target="../ink/ink241.xml"/><Relationship Id="rId124" Type="http://schemas.openxmlformats.org/officeDocument/2006/relationships/customXml" Target="../ink/ink249.xml"/><Relationship Id="rId129" Type="http://schemas.openxmlformats.org/officeDocument/2006/relationships/image" Target="../media/image223.png"/><Relationship Id="rId54" Type="http://schemas.openxmlformats.org/officeDocument/2006/relationships/customXml" Target="../ink/ink214.xml"/><Relationship Id="rId70" Type="http://schemas.openxmlformats.org/officeDocument/2006/relationships/customXml" Target="../ink/ink222.xml"/><Relationship Id="rId75" Type="http://schemas.openxmlformats.org/officeDocument/2006/relationships/image" Target="../media/image196.png"/><Relationship Id="rId91" Type="http://schemas.openxmlformats.org/officeDocument/2006/relationships/image" Target="../media/image204.png"/><Relationship Id="rId96" Type="http://schemas.openxmlformats.org/officeDocument/2006/relationships/customXml" Target="../ink/ink23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90.xml"/><Relationship Id="rId23" Type="http://schemas.openxmlformats.org/officeDocument/2006/relationships/image" Target="NULL"/><Relationship Id="rId28" Type="http://schemas.openxmlformats.org/officeDocument/2006/relationships/customXml" Target="../ink/ink201.xml"/><Relationship Id="rId49" Type="http://schemas.openxmlformats.org/officeDocument/2006/relationships/image" Target="NULL"/><Relationship Id="rId114" Type="http://schemas.openxmlformats.org/officeDocument/2006/relationships/customXml" Target="../ink/ink244.xml"/><Relationship Id="rId119" Type="http://schemas.openxmlformats.org/officeDocument/2006/relationships/image" Target="../media/image218.png"/><Relationship Id="rId44" Type="http://schemas.openxmlformats.org/officeDocument/2006/relationships/customXml" Target="../ink/ink209.xml"/><Relationship Id="rId60" Type="http://schemas.openxmlformats.org/officeDocument/2006/relationships/customXml" Target="../ink/ink217.xml"/><Relationship Id="rId65" Type="http://schemas.openxmlformats.org/officeDocument/2006/relationships/image" Target="../media/image191.png"/><Relationship Id="rId81" Type="http://schemas.openxmlformats.org/officeDocument/2006/relationships/image" Target="../media/image199.png"/><Relationship Id="rId86" Type="http://schemas.openxmlformats.org/officeDocument/2006/relationships/customXml" Target="../ink/ink230.xml"/><Relationship Id="rId13" Type="http://schemas.openxmlformats.org/officeDocument/2006/relationships/image" Target="NULL"/><Relationship Id="rId18" Type="http://schemas.openxmlformats.org/officeDocument/2006/relationships/customXml" Target="../ink/ink196.xml"/><Relationship Id="rId39" Type="http://schemas.openxmlformats.org/officeDocument/2006/relationships/image" Target="NULL"/><Relationship Id="rId109" Type="http://schemas.openxmlformats.org/officeDocument/2006/relationships/image" Target="../media/image213.png"/><Relationship Id="rId34" Type="http://schemas.openxmlformats.org/officeDocument/2006/relationships/customXml" Target="../ink/ink204.xml"/><Relationship Id="rId50" Type="http://schemas.openxmlformats.org/officeDocument/2006/relationships/customXml" Target="../ink/ink212.xml"/><Relationship Id="rId55" Type="http://schemas.openxmlformats.org/officeDocument/2006/relationships/image" Target="NULL"/><Relationship Id="rId76" Type="http://schemas.openxmlformats.org/officeDocument/2006/relationships/customXml" Target="../ink/ink225.xml"/><Relationship Id="rId97" Type="http://schemas.openxmlformats.org/officeDocument/2006/relationships/image" Target="../media/image207.png"/><Relationship Id="rId104" Type="http://schemas.openxmlformats.org/officeDocument/2006/relationships/customXml" Target="../ink/ink239.xml"/><Relationship Id="rId120" Type="http://schemas.openxmlformats.org/officeDocument/2006/relationships/customXml" Target="../ink/ink247.xml"/><Relationship Id="rId125" Type="http://schemas.openxmlformats.org/officeDocument/2006/relationships/image" Target="../media/image221.png"/><Relationship Id="rId7" Type="http://schemas.openxmlformats.org/officeDocument/2006/relationships/image" Target="NULL"/><Relationship Id="rId71" Type="http://schemas.openxmlformats.org/officeDocument/2006/relationships/image" Target="../media/image194.png"/><Relationship Id="rId92" Type="http://schemas.openxmlformats.org/officeDocument/2006/relationships/customXml" Target="../ink/ink233.xml"/><Relationship Id="rId2" Type="http://schemas.openxmlformats.org/officeDocument/2006/relationships/customXml" Target="../ink/ink189.xml"/><Relationship Id="rId29" Type="http://schemas.openxmlformats.org/officeDocument/2006/relationships/image" Target="NULL"/><Relationship Id="rId24" Type="http://schemas.openxmlformats.org/officeDocument/2006/relationships/customXml" Target="../ink/ink199.xml"/><Relationship Id="rId40" Type="http://schemas.openxmlformats.org/officeDocument/2006/relationships/customXml" Target="../ink/ink207.xml"/><Relationship Id="rId45" Type="http://schemas.openxmlformats.org/officeDocument/2006/relationships/image" Target="NULL"/><Relationship Id="rId66" Type="http://schemas.openxmlformats.org/officeDocument/2006/relationships/customXml" Target="../ink/ink220.xml"/><Relationship Id="rId87" Type="http://schemas.openxmlformats.org/officeDocument/2006/relationships/image" Target="../media/image202.png"/><Relationship Id="rId110" Type="http://schemas.openxmlformats.org/officeDocument/2006/relationships/customXml" Target="../ink/ink242.xml"/><Relationship Id="rId115" Type="http://schemas.openxmlformats.org/officeDocument/2006/relationships/image" Target="../media/image216.png"/><Relationship Id="rId61" Type="http://schemas.openxmlformats.org/officeDocument/2006/relationships/image" Target="../media/image189.png"/><Relationship Id="rId82" Type="http://schemas.openxmlformats.org/officeDocument/2006/relationships/customXml" Target="../ink/ink228.xml"/><Relationship Id="rId19" Type="http://schemas.openxmlformats.org/officeDocument/2006/relationships/image" Target="NULL"/><Relationship Id="rId14" Type="http://schemas.openxmlformats.org/officeDocument/2006/relationships/customXml" Target="../ink/ink194.xml"/><Relationship Id="rId30" Type="http://schemas.openxmlformats.org/officeDocument/2006/relationships/customXml" Target="../ink/ink202.xml"/><Relationship Id="rId35" Type="http://schemas.openxmlformats.org/officeDocument/2006/relationships/image" Target="NULL"/><Relationship Id="rId56" Type="http://schemas.openxmlformats.org/officeDocument/2006/relationships/customXml" Target="../ink/ink215.xml"/><Relationship Id="rId77" Type="http://schemas.openxmlformats.org/officeDocument/2006/relationships/image" Target="../media/image197.png"/><Relationship Id="rId100" Type="http://schemas.openxmlformats.org/officeDocument/2006/relationships/customXml" Target="../ink/ink237.xml"/><Relationship Id="rId105" Type="http://schemas.openxmlformats.org/officeDocument/2006/relationships/image" Target="../media/image211.png"/><Relationship Id="rId126" Type="http://schemas.openxmlformats.org/officeDocument/2006/relationships/customXml" Target="../ink/ink250.xml"/><Relationship Id="rId8" Type="http://schemas.openxmlformats.org/officeDocument/2006/relationships/customXml" Target="../ink/ink191.xml"/><Relationship Id="rId51" Type="http://schemas.openxmlformats.org/officeDocument/2006/relationships/image" Target="NULL"/><Relationship Id="rId72" Type="http://schemas.openxmlformats.org/officeDocument/2006/relationships/customXml" Target="../ink/ink223.xml"/><Relationship Id="rId93" Type="http://schemas.openxmlformats.org/officeDocument/2006/relationships/image" Target="../media/image205.png"/><Relationship Id="rId98" Type="http://schemas.openxmlformats.org/officeDocument/2006/relationships/customXml" Target="../ink/ink236.xml"/><Relationship Id="rId121" Type="http://schemas.openxmlformats.org/officeDocument/2006/relationships/image" Target="../media/image219.png"/><Relationship Id="rId25" Type="http://schemas.openxmlformats.org/officeDocument/2006/relationships/image" Target="NULL"/><Relationship Id="rId46" Type="http://schemas.openxmlformats.org/officeDocument/2006/relationships/customXml" Target="../ink/ink210.xml"/><Relationship Id="rId67" Type="http://schemas.openxmlformats.org/officeDocument/2006/relationships/image" Target="../media/image192.png"/><Relationship Id="rId116" Type="http://schemas.openxmlformats.org/officeDocument/2006/relationships/customXml" Target="../ink/ink245.xml"/><Relationship Id="rId20" Type="http://schemas.openxmlformats.org/officeDocument/2006/relationships/customXml" Target="../ink/ink197.xml"/><Relationship Id="rId41" Type="http://schemas.openxmlformats.org/officeDocument/2006/relationships/image" Target="NULL"/><Relationship Id="rId62" Type="http://schemas.openxmlformats.org/officeDocument/2006/relationships/customXml" Target="../ink/ink218.xml"/><Relationship Id="rId83" Type="http://schemas.openxmlformats.org/officeDocument/2006/relationships/image" Target="../media/image200.png"/><Relationship Id="rId88" Type="http://schemas.openxmlformats.org/officeDocument/2006/relationships/customXml" Target="../ink/ink231.xml"/><Relationship Id="rId111" Type="http://schemas.openxmlformats.org/officeDocument/2006/relationships/image" Target="../media/image214.png"/><Relationship Id="rId15" Type="http://schemas.openxmlformats.org/officeDocument/2006/relationships/image" Target="NULL"/><Relationship Id="rId36" Type="http://schemas.openxmlformats.org/officeDocument/2006/relationships/customXml" Target="../ink/ink205.xml"/><Relationship Id="rId57" Type="http://schemas.openxmlformats.org/officeDocument/2006/relationships/image" Target="../media/image187.png"/><Relationship Id="rId106" Type="http://schemas.openxmlformats.org/officeDocument/2006/relationships/customXml" Target="../ink/ink240.xml"/><Relationship Id="rId127" Type="http://schemas.openxmlformats.org/officeDocument/2006/relationships/image" Target="../media/image222.png"/><Relationship Id="rId10" Type="http://schemas.openxmlformats.org/officeDocument/2006/relationships/customXml" Target="../ink/ink192.xml"/><Relationship Id="rId31" Type="http://schemas.openxmlformats.org/officeDocument/2006/relationships/image" Target="NULL"/><Relationship Id="rId52" Type="http://schemas.openxmlformats.org/officeDocument/2006/relationships/customXml" Target="../ink/ink213.xml"/><Relationship Id="rId73" Type="http://schemas.openxmlformats.org/officeDocument/2006/relationships/image" Target="../media/image195.png"/><Relationship Id="rId78" Type="http://schemas.openxmlformats.org/officeDocument/2006/relationships/customXml" Target="../ink/ink226.xml"/><Relationship Id="rId94" Type="http://schemas.openxmlformats.org/officeDocument/2006/relationships/customXml" Target="../ink/ink234.xml"/><Relationship Id="rId99" Type="http://schemas.openxmlformats.org/officeDocument/2006/relationships/image" Target="../media/image208.png"/><Relationship Id="rId101" Type="http://schemas.openxmlformats.org/officeDocument/2006/relationships/image" Target="../media/image209.png"/><Relationship Id="rId122" Type="http://schemas.openxmlformats.org/officeDocument/2006/relationships/customXml" Target="../ink/ink248.xm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9.xml"/><Relationship Id="rId21" Type="http://schemas.openxmlformats.org/officeDocument/2006/relationships/customXml" Target="../ink/ink261.xml"/><Relationship Id="rId42" Type="http://schemas.openxmlformats.org/officeDocument/2006/relationships/image" Target="NULL"/><Relationship Id="rId63" Type="http://schemas.openxmlformats.org/officeDocument/2006/relationships/customXml" Target="../ink/ink282.xml"/><Relationship Id="rId84" Type="http://schemas.openxmlformats.org/officeDocument/2006/relationships/image" Target="../media/image229.png"/><Relationship Id="rId138" Type="http://schemas.openxmlformats.org/officeDocument/2006/relationships/image" Target="../media/image255.png"/><Relationship Id="rId159" Type="http://schemas.openxmlformats.org/officeDocument/2006/relationships/customXml" Target="../ink/ink330.xml"/><Relationship Id="rId170" Type="http://schemas.openxmlformats.org/officeDocument/2006/relationships/image" Target="../media/image271.png"/><Relationship Id="rId107" Type="http://schemas.openxmlformats.org/officeDocument/2006/relationships/customXml" Target="../ink/ink304.xml"/><Relationship Id="rId11" Type="http://schemas.openxmlformats.org/officeDocument/2006/relationships/customXml" Target="../ink/ink256.xml"/><Relationship Id="rId32" Type="http://schemas.openxmlformats.org/officeDocument/2006/relationships/image" Target="NULL"/><Relationship Id="rId53" Type="http://schemas.openxmlformats.org/officeDocument/2006/relationships/customXml" Target="../ink/ink277.xml"/><Relationship Id="rId74" Type="http://schemas.openxmlformats.org/officeDocument/2006/relationships/image" Target="NULL"/><Relationship Id="rId128" Type="http://schemas.openxmlformats.org/officeDocument/2006/relationships/image" Target="../media/image250.png"/><Relationship Id="rId149" Type="http://schemas.openxmlformats.org/officeDocument/2006/relationships/customXml" Target="../ink/ink325.xml"/><Relationship Id="rId5" Type="http://schemas.openxmlformats.org/officeDocument/2006/relationships/customXml" Target="../ink/ink253.xml"/><Relationship Id="rId95" Type="http://schemas.openxmlformats.org/officeDocument/2006/relationships/customXml" Target="../ink/ink298.xml"/><Relationship Id="rId160" Type="http://schemas.openxmlformats.org/officeDocument/2006/relationships/image" Target="../media/image266.png"/><Relationship Id="rId181" Type="http://schemas.openxmlformats.org/officeDocument/2006/relationships/customXml" Target="../ink/ink341.xml"/><Relationship Id="rId22" Type="http://schemas.openxmlformats.org/officeDocument/2006/relationships/image" Target="NULL"/><Relationship Id="rId43" Type="http://schemas.openxmlformats.org/officeDocument/2006/relationships/customXml" Target="../ink/ink272.xml"/><Relationship Id="rId64" Type="http://schemas.openxmlformats.org/officeDocument/2006/relationships/image" Target="NULL"/><Relationship Id="rId118" Type="http://schemas.openxmlformats.org/officeDocument/2006/relationships/image" Target="../media/image245.png"/><Relationship Id="rId139" Type="http://schemas.openxmlformats.org/officeDocument/2006/relationships/customXml" Target="../ink/ink320.xml"/><Relationship Id="rId85" Type="http://schemas.openxmlformats.org/officeDocument/2006/relationships/customXml" Target="../ink/ink293.xml"/><Relationship Id="rId150" Type="http://schemas.openxmlformats.org/officeDocument/2006/relationships/image" Target="../media/image261.png"/><Relationship Id="rId171" Type="http://schemas.openxmlformats.org/officeDocument/2006/relationships/customXml" Target="../ink/ink336.xml"/><Relationship Id="rId12" Type="http://schemas.openxmlformats.org/officeDocument/2006/relationships/image" Target="NULL"/><Relationship Id="rId33" Type="http://schemas.openxmlformats.org/officeDocument/2006/relationships/customXml" Target="../ink/ink267.xml"/><Relationship Id="rId108" Type="http://schemas.openxmlformats.org/officeDocument/2006/relationships/image" Target="../media/image241.png"/><Relationship Id="rId129" Type="http://schemas.openxmlformats.org/officeDocument/2006/relationships/customXml" Target="../ink/ink315.xml"/><Relationship Id="rId54" Type="http://schemas.openxmlformats.org/officeDocument/2006/relationships/image" Target="NULL"/><Relationship Id="rId75" Type="http://schemas.openxmlformats.org/officeDocument/2006/relationships/customXml" Target="../ink/ink288.xml"/><Relationship Id="rId96" Type="http://schemas.openxmlformats.org/officeDocument/2006/relationships/image" Target="../media/image235.png"/><Relationship Id="rId140" Type="http://schemas.openxmlformats.org/officeDocument/2006/relationships/image" Target="../media/image256.png"/><Relationship Id="rId161" Type="http://schemas.openxmlformats.org/officeDocument/2006/relationships/customXml" Target="../ink/ink331.xml"/><Relationship Id="rId182" Type="http://schemas.openxmlformats.org/officeDocument/2006/relationships/image" Target="../media/image277.png"/><Relationship Id="rId6" Type="http://schemas.openxmlformats.org/officeDocument/2006/relationships/image" Target="NULL"/><Relationship Id="rId23" Type="http://schemas.openxmlformats.org/officeDocument/2006/relationships/customXml" Target="../ink/ink262.xml"/><Relationship Id="rId119" Type="http://schemas.openxmlformats.org/officeDocument/2006/relationships/customXml" Target="../ink/ink310.xml"/><Relationship Id="rId44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customXml" Target="../ink/ink283.xml"/><Relationship Id="rId81" Type="http://schemas.openxmlformats.org/officeDocument/2006/relationships/customXml" Target="../ink/ink291.xml"/><Relationship Id="rId86" Type="http://schemas.openxmlformats.org/officeDocument/2006/relationships/image" Target="../media/image230.png"/><Relationship Id="rId130" Type="http://schemas.openxmlformats.org/officeDocument/2006/relationships/image" Target="../media/image251.png"/><Relationship Id="rId135" Type="http://schemas.openxmlformats.org/officeDocument/2006/relationships/customXml" Target="../ink/ink318.xml"/><Relationship Id="rId151" Type="http://schemas.openxmlformats.org/officeDocument/2006/relationships/customXml" Target="../ink/ink326.xml"/><Relationship Id="rId156" Type="http://schemas.openxmlformats.org/officeDocument/2006/relationships/image" Target="../media/image264.png"/><Relationship Id="rId177" Type="http://schemas.openxmlformats.org/officeDocument/2006/relationships/customXml" Target="../ink/ink339.xml"/><Relationship Id="rId172" Type="http://schemas.openxmlformats.org/officeDocument/2006/relationships/image" Target="../media/image272.png"/><Relationship Id="rId13" Type="http://schemas.openxmlformats.org/officeDocument/2006/relationships/customXml" Target="../ink/ink257.xml"/><Relationship Id="rId18" Type="http://schemas.openxmlformats.org/officeDocument/2006/relationships/image" Target="NULL"/><Relationship Id="rId39" Type="http://schemas.openxmlformats.org/officeDocument/2006/relationships/customXml" Target="../ink/ink270.xml"/><Relationship Id="rId109" Type="http://schemas.openxmlformats.org/officeDocument/2006/relationships/customXml" Target="../ink/ink305.xml"/><Relationship Id="rId34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customXml" Target="../ink/ink278.xml"/><Relationship Id="rId76" Type="http://schemas.openxmlformats.org/officeDocument/2006/relationships/image" Target="../media/image225.png"/><Relationship Id="rId97" Type="http://schemas.openxmlformats.org/officeDocument/2006/relationships/customXml" Target="../ink/ink299.xml"/><Relationship Id="rId104" Type="http://schemas.openxmlformats.org/officeDocument/2006/relationships/image" Target="../media/image239.png"/><Relationship Id="rId120" Type="http://schemas.openxmlformats.org/officeDocument/2006/relationships/image" Target="../media/image246.png"/><Relationship Id="rId125" Type="http://schemas.openxmlformats.org/officeDocument/2006/relationships/customXml" Target="../ink/ink313.xml"/><Relationship Id="rId141" Type="http://schemas.openxmlformats.org/officeDocument/2006/relationships/customXml" Target="../ink/ink321.xml"/><Relationship Id="rId146" Type="http://schemas.openxmlformats.org/officeDocument/2006/relationships/image" Target="../media/image259.png"/><Relationship Id="rId167" Type="http://schemas.openxmlformats.org/officeDocument/2006/relationships/customXml" Target="../ink/ink334.xml"/><Relationship Id="rId7" Type="http://schemas.openxmlformats.org/officeDocument/2006/relationships/customXml" Target="../ink/ink254.xml"/><Relationship Id="rId71" Type="http://schemas.openxmlformats.org/officeDocument/2006/relationships/customXml" Target="../ink/ink286.xml"/><Relationship Id="rId92" Type="http://schemas.openxmlformats.org/officeDocument/2006/relationships/image" Target="../media/image233.png"/><Relationship Id="rId162" Type="http://schemas.openxmlformats.org/officeDocument/2006/relationships/image" Target="../media/image267.png"/><Relationship Id="rId183" Type="http://schemas.openxmlformats.org/officeDocument/2006/relationships/customXml" Target="../ink/ink342.xml"/><Relationship Id="rId2" Type="http://schemas.openxmlformats.org/officeDocument/2006/relationships/image" Target="../media/image224.png"/><Relationship Id="rId29" Type="http://schemas.openxmlformats.org/officeDocument/2006/relationships/customXml" Target="../ink/ink265.xm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customXml" Target="../ink/ink273.xml"/><Relationship Id="rId66" Type="http://schemas.openxmlformats.org/officeDocument/2006/relationships/image" Target="NULL"/><Relationship Id="rId87" Type="http://schemas.openxmlformats.org/officeDocument/2006/relationships/customXml" Target="../ink/ink294.xml"/><Relationship Id="rId110" Type="http://schemas.openxmlformats.org/officeDocument/2006/relationships/image" Target="../media/image242.png"/><Relationship Id="rId115" Type="http://schemas.openxmlformats.org/officeDocument/2006/relationships/customXml" Target="../ink/ink308.xml"/><Relationship Id="rId131" Type="http://schemas.openxmlformats.org/officeDocument/2006/relationships/customXml" Target="../ink/ink316.xml"/><Relationship Id="rId136" Type="http://schemas.openxmlformats.org/officeDocument/2006/relationships/image" Target="../media/image254.png"/><Relationship Id="rId157" Type="http://schemas.openxmlformats.org/officeDocument/2006/relationships/customXml" Target="../ink/ink329.xml"/><Relationship Id="rId178" Type="http://schemas.openxmlformats.org/officeDocument/2006/relationships/image" Target="../media/image275.png"/><Relationship Id="rId61" Type="http://schemas.openxmlformats.org/officeDocument/2006/relationships/customXml" Target="../ink/ink281.xml"/><Relationship Id="rId82" Type="http://schemas.openxmlformats.org/officeDocument/2006/relationships/image" Target="../media/image228.png"/><Relationship Id="rId152" Type="http://schemas.openxmlformats.org/officeDocument/2006/relationships/image" Target="../media/image262.png"/><Relationship Id="rId173" Type="http://schemas.openxmlformats.org/officeDocument/2006/relationships/customXml" Target="../ink/ink337.xml"/><Relationship Id="rId19" Type="http://schemas.openxmlformats.org/officeDocument/2006/relationships/customXml" Target="../ink/ink260.xm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customXml" Target="../ink/ink268.xml"/><Relationship Id="rId56" Type="http://schemas.openxmlformats.org/officeDocument/2006/relationships/image" Target="NULL"/><Relationship Id="rId77" Type="http://schemas.openxmlformats.org/officeDocument/2006/relationships/customXml" Target="../ink/ink289.xml"/><Relationship Id="rId100" Type="http://schemas.openxmlformats.org/officeDocument/2006/relationships/image" Target="../media/image237.png"/><Relationship Id="rId105" Type="http://schemas.openxmlformats.org/officeDocument/2006/relationships/customXml" Target="../ink/ink303.xml"/><Relationship Id="rId126" Type="http://schemas.openxmlformats.org/officeDocument/2006/relationships/image" Target="../media/image249.png"/><Relationship Id="rId147" Type="http://schemas.openxmlformats.org/officeDocument/2006/relationships/customXml" Target="../ink/ink324.xml"/><Relationship Id="rId168" Type="http://schemas.openxmlformats.org/officeDocument/2006/relationships/image" Target="../media/image270.png"/><Relationship Id="rId8" Type="http://schemas.openxmlformats.org/officeDocument/2006/relationships/image" Target="NULL"/><Relationship Id="rId51" Type="http://schemas.openxmlformats.org/officeDocument/2006/relationships/customXml" Target="../ink/ink276.xml"/><Relationship Id="rId72" Type="http://schemas.openxmlformats.org/officeDocument/2006/relationships/image" Target="NULL"/><Relationship Id="rId93" Type="http://schemas.openxmlformats.org/officeDocument/2006/relationships/customXml" Target="../ink/ink297.xml"/><Relationship Id="rId98" Type="http://schemas.openxmlformats.org/officeDocument/2006/relationships/image" Target="../media/image236.png"/><Relationship Id="rId121" Type="http://schemas.openxmlformats.org/officeDocument/2006/relationships/customXml" Target="../ink/ink311.xml"/><Relationship Id="rId142" Type="http://schemas.openxmlformats.org/officeDocument/2006/relationships/image" Target="../media/image257.png"/><Relationship Id="rId163" Type="http://schemas.openxmlformats.org/officeDocument/2006/relationships/customXml" Target="../ink/ink332.xml"/><Relationship Id="rId184" Type="http://schemas.openxmlformats.org/officeDocument/2006/relationships/image" Target="../media/image278.png"/><Relationship Id="rId3" Type="http://schemas.openxmlformats.org/officeDocument/2006/relationships/customXml" Target="../ink/ink252.xml"/><Relationship Id="rId25" Type="http://schemas.openxmlformats.org/officeDocument/2006/relationships/customXml" Target="../ink/ink263.xml"/><Relationship Id="rId46" Type="http://schemas.openxmlformats.org/officeDocument/2006/relationships/image" Target="NULL"/><Relationship Id="rId67" Type="http://schemas.openxmlformats.org/officeDocument/2006/relationships/customXml" Target="../ink/ink284.xml"/><Relationship Id="rId116" Type="http://schemas.openxmlformats.org/officeDocument/2006/relationships/image" Target="../media/image244.png"/><Relationship Id="rId137" Type="http://schemas.openxmlformats.org/officeDocument/2006/relationships/customXml" Target="../ink/ink319.xml"/><Relationship Id="rId158" Type="http://schemas.openxmlformats.org/officeDocument/2006/relationships/image" Target="../media/image265.png"/><Relationship Id="rId20" Type="http://schemas.openxmlformats.org/officeDocument/2006/relationships/image" Target="NULL"/><Relationship Id="rId41" Type="http://schemas.openxmlformats.org/officeDocument/2006/relationships/customXml" Target="../ink/ink271.xml"/><Relationship Id="rId62" Type="http://schemas.openxmlformats.org/officeDocument/2006/relationships/image" Target="NULL"/><Relationship Id="rId83" Type="http://schemas.openxmlformats.org/officeDocument/2006/relationships/customXml" Target="../ink/ink292.xml"/><Relationship Id="rId88" Type="http://schemas.openxmlformats.org/officeDocument/2006/relationships/image" Target="../media/image231.png"/><Relationship Id="rId111" Type="http://schemas.openxmlformats.org/officeDocument/2006/relationships/customXml" Target="../ink/ink306.xml"/><Relationship Id="rId132" Type="http://schemas.openxmlformats.org/officeDocument/2006/relationships/image" Target="../media/image252.png"/><Relationship Id="rId153" Type="http://schemas.openxmlformats.org/officeDocument/2006/relationships/customXml" Target="../ink/ink327.xml"/><Relationship Id="rId174" Type="http://schemas.openxmlformats.org/officeDocument/2006/relationships/image" Target="../media/image273.png"/><Relationship Id="rId179" Type="http://schemas.openxmlformats.org/officeDocument/2006/relationships/customXml" Target="../ink/ink340.xml"/><Relationship Id="rId15" Type="http://schemas.openxmlformats.org/officeDocument/2006/relationships/customXml" Target="../ink/ink258.xml"/><Relationship Id="rId36" Type="http://schemas.openxmlformats.org/officeDocument/2006/relationships/image" Target="NULL"/><Relationship Id="rId57" Type="http://schemas.openxmlformats.org/officeDocument/2006/relationships/customXml" Target="../ink/ink279.xml"/><Relationship Id="rId106" Type="http://schemas.openxmlformats.org/officeDocument/2006/relationships/image" Target="../media/image240.png"/><Relationship Id="rId127" Type="http://schemas.openxmlformats.org/officeDocument/2006/relationships/customXml" Target="../ink/ink314.xml"/><Relationship Id="rId10" Type="http://schemas.openxmlformats.org/officeDocument/2006/relationships/image" Target="NULL"/><Relationship Id="rId31" Type="http://schemas.openxmlformats.org/officeDocument/2006/relationships/customXml" Target="../ink/ink266.xml"/><Relationship Id="rId52" Type="http://schemas.openxmlformats.org/officeDocument/2006/relationships/image" Target="NULL"/><Relationship Id="rId73" Type="http://schemas.openxmlformats.org/officeDocument/2006/relationships/customXml" Target="../ink/ink287.xml"/><Relationship Id="rId78" Type="http://schemas.openxmlformats.org/officeDocument/2006/relationships/image" Target="../media/image226.png"/><Relationship Id="rId94" Type="http://schemas.openxmlformats.org/officeDocument/2006/relationships/image" Target="../media/image234.png"/><Relationship Id="rId99" Type="http://schemas.openxmlformats.org/officeDocument/2006/relationships/customXml" Target="../ink/ink300.xml"/><Relationship Id="rId101" Type="http://schemas.openxmlformats.org/officeDocument/2006/relationships/customXml" Target="../ink/ink301.xml"/><Relationship Id="rId122" Type="http://schemas.openxmlformats.org/officeDocument/2006/relationships/image" Target="../media/image247.png"/><Relationship Id="rId143" Type="http://schemas.openxmlformats.org/officeDocument/2006/relationships/customXml" Target="../ink/ink322.xml"/><Relationship Id="rId148" Type="http://schemas.openxmlformats.org/officeDocument/2006/relationships/image" Target="../media/image260.png"/><Relationship Id="rId164" Type="http://schemas.openxmlformats.org/officeDocument/2006/relationships/image" Target="../media/image268.png"/><Relationship Id="rId169" Type="http://schemas.openxmlformats.org/officeDocument/2006/relationships/customXml" Target="../ink/ink335.xml"/><Relationship Id="rId4" Type="http://schemas.openxmlformats.org/officeDocument/2006/relationships/image" Target="NULL"/><Relationship Id="rId9" Type="http://schemas.openxmlformats.org/officeDocument/2006/relationships/customXml" Target="../ink/ink255.xml"/><Relationship Id="rId180" Type="http://schemas.openxmlformats.org/officeDocument/2006/relationships/image" Target="../media/image276.png"/><Relationship Id="rId26" Type="http://schemas.openxmlformats.org/officeDocument/2006/relationships/image" Target="NULL"/><Relationship Id="rId47" Type="http://schemas.openxmlformats.org/officeDocument/2006/relationships/customXml" Target="../ink/ink274.xml"/><Relationship Id="rId68" Type="http://schemas.openxmlformats.org/officeDocument/2006/relationships/image" Target="NULL"/><Relationship Id="rId89" Type="http://schemas.openxmlformats.org/officeDocument/2006/relationships/customXml" Target="../ink/ink295.xml"/><Relationship Id="rId112" Type="http://schemas.openxmlformats.org/officeDocument/2006/relationships/image" Target="../media/image35.png"/><Relationship Id="rId133" Type="http://schemas.openxmlformats.org/officeDocument/2006/relationships/customXml" Target="../ink/ink317.xml"/><Relationship Id="rId154" Type="http://schemas.openxmlformats.org/officeDocument/2006/relationships/image" Target="../media/image263.png"/><Relationship Id="rId175" Type="http://schemas.openxmlformats.org/officeDocument/2006/relationships/customXml" Target="../ink/ink338.xml"/><Relationship Id="rId16" Type="http://schemas.openxmlformats.org/officeDocument/2006/relationships/image" Target="NULL"/><Relationship Id="rId37" Type="http://schemas.openxmlformats.org/officeDocument/2006/relationships/customXml" Target="../ink/ink269.xml"/><Relationship Id="rId58" Type="http://schemas.openxmlformats.org/officeDocument/2006/relationships/image" Target="NULL"/><Relationship Id="rId79" Type="http://schemas.openxmlformats.org/officeDocument/2006/relationships/customXml" Target="../ink/ink290.xml"/><Relationship Id="rId102" Type="http://schemas.openxmlformats.org/officeDocument/2006/relationships/image" Target="../media/image238.png"/><Relationship Id="rId123" Type="http://schemas.openxmlformats.org/officeDocument/2006/relationships/customXml" Target="../ink/ink312.xml"/><Relationship Id="rId144" Type="http://schemas.openxmlformats.org/officeDocument/2006/relationships/image" Target="../media/image258.png"/><Relationship Id="rId90" Type="http://schemas.openxmlformats.org/officeDocument/2006/relationships/image" Target="../media/image232.png"/><Relationship Id="rId165" Type="http://schemas.openxmlformats.org/officeDocument/2006/relationships/customXml" Target="../ink/ink333.xml"/><Relationship Id="rId27" Type="http://schemas.openxmlformats.org/officeDocument/2006/relationships/customXml" Target="../ink/ink264.xml"/><Relationship Id="rId48" Type="http://schemas.openxmlformats.org/officeDocument/2006/relationships/image" Target="NULL"/><Relationship Id="rId69" Type="http://schemas.openxmlformats.org/officeDocument/2006/relationships/customXml" Target="../ink/ink285.xml"/><Relationship Id="rId113" Type="http://schemas.openxmlformats.org/officeDocument/2006/relationships/customXml" Target="../ink/ink307.xml"/><Relationship Id="rId134" Type="http://schemas.openxmlformats.org/officeDocument/2006/relationships/image" Target="../media/image253.png"/><Relationship Id="rId80" Type="http://schemas.openxmlformats.org/officeDocument/2006/relationships/image" Target="../media/image227.png"/><Relationship Id="rId155" Type="http://schemas.openxmlformats.org/officeDocument/2006/relationships/customXml" Target="../ink/ink328.xml"/><Relationship Id="rId176" Type="http://schemas.openxmlformats.org/officeDocument/2006/relationships/image" Target="../media/image274.png"/><Relationship Id="rId17" Type="http://schemas.openxmlformats.org/officeDocument/2006/relationships/customXml" Target="../ink/ink259.xml"/><Relationship Id="rId38" Type="http://schemas.openxmlformats.org/officeDocument/2006/relationships/image" Target="NULL"/><Relationship Id="rId59" Type="http://schemas.openxmlformats.org/officeDocument/2006/relationships/customXml" Target="../ink/ink280.xml"/><Relationship Id="rId103" Type="http://schemas.openxmlformats.org/officeDocument/2006/relationships/customXml" Target="../ink/ink302.xml"/><Relationship Id="rId124" Type="http://schemas.openxmlformats.org/officeDocument/2006/relationships/image" Target="../media/image248.png"/><Relationship Id="rId70" Type="http://schemas.openxmlformats.org/officeDocument/2006/relationships/image" Target="NULL"/><Relationship Id="rId91" Type="http://schemas.openxmlformats.org/officeDocument/2006/relationships/customXml" Target="../ink/ink296.xml"/><Relationship Id="rId145" Type="http://schemas.openxmlformats.org/officeDocument/2006/relationships/customXml" Target="../ink/ink323.xml"/><Relationship Id="rId166" Type="http://schemas.openxmlformats.org/officeDocument/2006/relationships/image" Target="../media/image269.png"/><Relationship Id="rId1" Type="http://schemas.openxmlformats.org/officeDocument/2006/relationships/slideLayout" Target="../slideLayouts/slideLayout13.xml"/><Relationship Id="rId28" Type="http://schemas.openxmlformats.org/officeDocument/2006/relationships/image" Target="NULL"/><Relationship Id="rId49" Type="http://schemas.openxmlformats.org/officeDocument/2006/relationships/customXml" Target="../ink/ink275.xml"/><Relationship Id="rId114" Type="http://schemas.openxmlformats.org/officeDocument/2006/relationships/image" Target="../media/image243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5.xml"/><Relationship Id="rId21" Type="http://schemas.openxmlformats.org/officeDocument/2006/relationships/image" Target="../media/image288.png"/><Relationship Id="rId42" Type="http://schemas.openxmlformats.org/officeDocument/2006/relationships/customXml" Target="../ink/ink363.xml"/><Relationship Id="rId47" Type="http://schemas.openxmlformats.org/officeDocument/2006/relationships/image" Target="../media/image301.png"/><Relationship Id="rId63" Type="http://schemas.openxmlformats.org/officeDocument/2006/relationships/image" Target="../media/image309.png"/><Relationship Id="rId68" Type="http://schemas.openxmlformats.org/officeDocument/2006/relationships/customXml" Target="../ink/ink376.xml"/><Relationship Id="rId84" Type="http://schemas.openxmlformats.org/officeDocument/2006/relationships/customXml" Target="../ink/ink384.xml"/><Relationship Id="rId89" Type="http://schemas.openxmlformats.org/officeDocument/2006/relationships/image" Target="../media/image322.png"/><Relationship Id="rId16" Type="http://schemas.openxmlformats.org/officeDocument/2006/relationships/customXml" Target="../ink/ink350.xml"/><Relationship Id="rId11" Type="http://schemas.openxmlformats.org/officeDocument/2006/relationships/image" Target="../media/image283.png"/><Relationship Id="rId32" Type="http://schemas.openxmlformats.org/officeDocument/2006/relationships/customXml" Target="../ink/ink358.xml"/><Relationship Id="rId37" Type="http://schemas.openxmlformats.org/officeDocument/2006/relationships/image" Target="../media/image296.png"/><Relationship Id="rId53" Type="http://schemas.openxmlformats.org/officeDocument/2006/relationships/image" Target="../media/image304.png"/><Relationship Id="rId58" Type="http://schemas.openxmlformats.org/officeDocument/2006/relationships/customXml" Target="../ink/ink371.xml"/><Relationship Id="rId74" Type="http://schemas.openxmlformats.org/officeDocument/2006/relationships/customXml" Target="../ink/ink379.xml"/><Relationship Id="rId79" Type="http://schemas.openxmlformats.org/officeDocument/2006/relationships/image" Target="../media/image317.png"/><Relationship Id="rId5" Type="http://schemas.openxmlformats.org/officeDocument/2006/relationships/image" Target="../media/image280.png"/><Relationship Id="rId90" Type="http://schemas.openxmlformats.org/officeDocument/2006/relationships/customXml" Target="../ink/ink387.xml"/><Relationship Id="rId95" Type="http://schemas.openxmlformats.org/officeDocument/2006/relationships/image" Target="../media/image325.png"/><Relationship Id="rId22" Type="http://schemas.openxmlformats.org/officeDocument/2006/relationships/customXml" Target="../ink/ink353.xml"/><Relationship Id="rId27" Type="http://schemas.openxmlformats.org/officeDocument/2006/relationships/image" Target="../media/image291.png"/><Relationship Id="rId43" Type="http://schemas.openxmlformats.org/officeDocument/2006/relationships/image" Target="../media/image299.png"/><Relationship Id="rId48" Type="http://schemas.openxmlformats.org/officeDocument/2006/relationships/customXml" Target="../ink/ink366.xml"/><Relationship Id="rId64" Type="http://schemas.openxmlformats.org/officeDocument/2006/relationships/customXml" Target="../ink/ink374.xml"/><Relationship Id="rId69" Type="http://schemas.openxmlformats.org/officeDocument/2006/relationships/image" Target="../media/image312.png"/><Relationship Id="rId8" Type="http://schemas.openxmlformats.org/officeDocument/2006/relationships/customXml" Target="../ink/ink346.xml"/><Relationship Id="rId51" Type="http://schemas.openxmlformats.org/officeDocument/2006/relationships/image" Target="../media/image303.png"/><Relationship Id="rId72" Type="http://schemas.openxmlformats.org/officeDocument/2006/relationships/customXml" Target="../ink/ink378.xml"/><Relationship Id="rId80" Type="http://schemas.openxmlformats.org/officeDocument/2006/relationships/customXml" Target="../ink/ink382.xml"/><Relationship Id="rId85" Type="http://schemas.openxmlformats.org/officeDocument/2006/relationships/image" Target="../media/image320.png"/><Relationship Id="rId93" Type="http://schemas.openxmlformats.org/officeDocument/2006/relationships/image" Target="../media/image324.png"/><Relationship Id="rId3" Type="http://schemas.openxmlformats.org/officeDocument/2006/relationships/image" Target="../media/image279.png"/><Relationship Id="rId12" Type="http://schemas.openxmlformats.org/officeDocument/2006/relationships/customXml" Target="../ink/ink348.xml"/><Relationship Id="rId17" Type="http://schemas.openxmlformats.org/officeDocument/2006/relationships/image" Target="../media/image286.png"/><Relationship Id="rId25" Type="http://schemas.openxmlformats.org/officeDocument/2006/relationships/image" Target="../media/image290.png"/><Relationship Id="rId33" Type="http://schemas.openxmlformats.org/officeDocument/2006/relationships/image" Target="../media/image294.png"/><Relationship Id="rId38" Type="http://schemas.openxmlformats.org/officeDocument/2006/relationships/customXml" Target="../ink/ink361.xml"/><Relationship Id="rId46" Type="http://schemas.openxmlformats.org/officeDocument/2006/relationships/customXml" Target="../ink/ink365.xml"/><Relationship Id="rId59" Type="http://schemas.openxmlformats.org/officeDocument/2006/relationships/image" Target="../media/image307.png"/><Relationship Id="rId67" Type="http://schemas.openxmlformats.org/officeDocument/2006/relationships/image" Target="../media/image311.png"/><Relationship Id="rId20" Type="http://schemas.openxmlformats.org/officeDocument/2006/relationships/customXml" Target="../ink/ink352.xml"/><Relationship Id="rId41" Type="http://schemas.openxmlformats.org/officeDocument/2006/relationships/image" Target="../media/image298.png"/><Relationship Id="rId54" Type="http://schemas.openxmlformats.org/officeDocument/2006/relationships/customXml" Target="../ink/ink369.xml"/><Relationship Id="rId62" Type="http://schemas.openxmlformats.org/officeDocument/2006/relationships/customXml" Target="../ink/ink373.xml"/><Relationship Id="rId70" Type="http://schemas.openxmlformats.org/officeDocument/2006/relationships/customXml" Target="../ink/ink377.xml"/><Relationship Id="rId75" Type="http://schemas.openxmlformats.org/officeDocument/2006/relationships/image" Target="../media/image315.png"/><Relationship Id="rId83" Type="http://schemas.openxmlformats.org/officeDocument/2006/relationships/image" Target="../media/image319.png"/><Relationship Id="rId88" Type="http://schemas.openxmlformats.org/officeDocument/2006/relationships/customXml" Target="../ink/ink386.xml"/><Relationship Id="rId91" Type="http://schemas.openxmlformats.org/officeDocument/2006/relationships/image" Target="../media/image323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45.xml"/><Relationship Id="rId15" Type="http://schemas.openxmlformats.org/officeDocument/2006/relationships/image" Target="../media/image285.png"/><Relationship Id="rId23" Type="http://schemas.openxmlformats.org/officeDocument/2006/relationships/image" Target="../media/image289.png"/><Relationship Id="rId28" Type="http://schemas.openxmlformats.org/officeDocument/2006/relationships/customXml" Target="../ink/ink356.xml"/><Relationship Id="rId36" Type="http://schemas.openxmlformats.org/officeDocument/2006/relationships/customXml" Target="../ink/ink360.xml"/><Relationship Id="rId49" Type="http://schemas.openxmlformats.org/officeDocument/2006/relationships/image" Target="../media/image302.png"/><Relationship Id="rId57" Type="http://schemas.openxmlformats.org/officeDocument/2006/relationships/image" Target="../media/image306.png"/><Relationship Id="rId10" Type="http://schemas.openxmlformats.org/officeDocument/2006/relationships/customXml" Target="../ink/ink347.xml"/><Relationship Id="rId31" Type="http://schemas.openxmlformats.org/officeDocument/2006/relationships/image" Target="../media/image293.png"/><Relationship Id="rId44" Type="http://schemas.openxmlformats.org/officeDocument/2006/relationships/customXml" Target="../ink/ink364.xml"/><Relationship Id="rId52" Type="http://schemas.openxmlformats.org/officeDocument/2006/relationships/customXml" Target="../ink/ink368.xml"/><Relationship Id="rId60" Type="http://schemas.openxmlformats.org/officeDocument/2006/relationships/customXml" Target="../ink/ink372.xml"/><Relationship Id="rId65" Type="http://schemas.openxmlformats.org/officeDocument/2006/relationships/image" Target="../media/image310.png"/><Relationship Id="rId73" Type="http://schemas.openxmlformats.org/officeDocument/2006/relationships/image" Target="../media/image314.png"/><Relationship Id="rId78" Type="http://schemas.openxmlformats.org/officeDocument/2006/relationships/customXml" Target="../ink/ink381.xml"/><Relationship Id="rId81" Type="http://schemas.openxmlformats.org/officeDocument/2006/relationships/image" Target="../media/image318.png"/><Relationship Id="rId86" Type="http://schemas.openxmlformats.org/officeDocument/2006/relationships/customXml" Target="../ink/ink385.xml"/><Relationship Id="rId94" Type="http://schemas.openxmlformats.org/officeDocument/2006/relationships/customXml" Target="../ink/ink389.xml"/><Relationship Id="rId4" Type="http://schemas.openxmlformats.org/officeDocument/2006/relationships/customXml" Target="../ink/ink344.xml"/><Relationship Id="rId9" Type="http://schemas.openxmlformats.org/officeDocument/2006/relationships/image" Target="../media/image282.png"/><Relationship Id="rId13" Type="http://schemas.openxmlformats.org/officeDocument/2006/relationships/image" Target="../media/image284.png"/><Relationship Id="rId18" Type="http://schemas.openxmlformats.org/officeDocument/2006/relationships/customXml" Target="../ink/ink351.xml"/><Relationship Id="rId39" Type="http://schemas.openxmlformats.org/officeDocument/2006/relationships/image" Target="../media/image297.png"/><Relationship Id="rId34" Type="http://schemas.openxmlformats.org/officeDocument/2006/relationships/customXml" Target="../ink/ink359.xml"/><Relationship Id="rId50" Type="http://schemas.openxmlformats.org/officeDocument/2006/relationships/customXml" Target="../ink/ink367.xml"/><Relationship Id="rId55" Type="http://schemas.openxmlformats.org/officeDocument/2006/relationships/image" Target="../media/image305.png"/><Relationship Id="rId76" Type="http://schemas.openxmlformats.org/officeDocument/2006/relationships/customXml" Target="../ink/ink380.xml"/><Relationship Id="rId7" Type="http://schemas.openxmlformats.org/officeDocument/2006/relationships/image" Target="../media/image281.png"/><Relationship Id="rId71" Type="http://schemas.openxmlformats.org/officeDocument/2006/relationships/image" Target="../media/image313.png"/><Relationship Id="rId92" Type="http://schemas.openxmlformats.org/officeDocument/2006/relationships/customXml" Target="../ink/ink388.xml"/><Relationship Id="rId2" Type="http://schemas.openxmlformats.org/officeDocument/2006/relationships/customXml" Target="../ink/ink343.xml"/><Relationship Id="rId29" Type="http://schemas.openxmlformats.org/officeDocument/2006/relationships/image" Target="../media/image292.png"/><Relationship Id="rId24" Type="http://schemas.openxmlformats.org/officeDocument/2006/relationships/customXml" Target="../ink/ink354.xml"/><Relationship Id="rId40" Type="http://schemas.openxmlformats.org/officeDocument/2006/relationships/customXml" Target="../ink/ink362.xml"/><Relationship Id="rId45" Type="http://schemas.openxmlformats.org/officeDocument/2006/relationships/image" Target="../media/image300.png"/><Relationship Id="rId66" Type="http://schemas.openxmlformats.org/officeDocument/2006/relationships/customXml" Target="../ink/ink375.xml"/><Relationship Id="rId87" Type="http://schemas.openxmlformats.org/officeDocument/2006/relationships/image" Target="../media/image321.png"/><Relationship Id="rId61" Type="http://schemas.openxmlformats.org/officeDocument/2006/relationships/image" Target="../media/image308.png"/><Relationship Id="rId82" Type="http://schemas.openxmlformats.org/officeDocument/2006/relationships/customXml" Target="../ink/ink383.xml"/><Relationship Id="rId19" Type="http://schemas.openxmlformats.org/officeDocument/2006/relationships/image" Target="../media/image287.png"/><Relationship Id="rId14" Type="http://schemas.openxmlformats.org/officeDocument/2006/relationships/customXml" Target="../ink/ink349.xml"/><Relationship Id="rId30" Type="http://schemas.openxmlformats.org/officeDocument/2006/relationships/customXml" Target="../ink/ink357.xml"/><Relationship Id="rId35" Type="http://schemas.openxmlformats.org/officeDocument/2006/relationships/image" Target="../media/image295.png"/><Relationship Id="rId56" Type="http://schemas.openxmlformats.org/officeDocument/2006/relationships/customXml" Target="../ink/ink370.xml"/><Relationship Id="rId77" Type="http://schemas.openxmlformats.org/officeDocument/2006/relationships/image" Target="../media/image3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39B8-949D-4AA2-BC4A-741B26C15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6124" y="1956046"/>
            <a:ext cx="8159750" cy="1898650"/>
          </a:xfrm>
        </p:spPr>
        <p:txBody>
          <a:bodyPr>
            <a:normAutofit/>
          </a:bodyPr>
          <a:lstStyle/>
          <a:p>
            <a:r>
              <a:rPr lang="en-US" sz="4400" dirty="0"/>
              <a:t>REINFORCEMENT LEARNING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9AD78A-54CD-467C-BF7F-20E862B90C8C}"/>
              </a:ext>
            </a:extLst>
          </p:cNvPr>
          <p:cNvSpPr/>
          <p:nvPr/>
        </p:nvSpPr>
        <p:spPr>
          <a:xfrm>
            <a:off x="1582615" y="4198572"/>
            <a:ext cx="90267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 reference: </a:t>
            </a:r>
            <a:b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Lapan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 (2020). </a:t>
            </a:r>
            <a:r>
              <a:rPr lang="en-US" sz="20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Deep Reinforcement Learning Hands-On: Apply modern RL methods to practical problems of chatbots, robotics, discrete optimization, web automation, and more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Packt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Publishing Ltd.</a:t>
            </a:r>
          </a:p>
        </p:txBody>
      </p:sp>
    </p:spTree>
    <p:extLst>
      <p:ext uri="{BB962C8B-B14F-4D97-AF65-F5344CB8AC3E}">
        <p14:creationId xmlns:p14="http://schemas.microsoft.com/office/powerpoint/2010/main" val="40873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C13F5-B6FA-4814-BCCB-435C9F4186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Artificial intelligence and Machine learning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37AA9C-2526-4C7B-83B0-611CC8EEECDF}"/>
                  </a:ext>
                </a:extLst>
              </p14:cNvPr>
              <p14:cNvContentPartPr/>
              <p14:nvPr/>
            </p14:nvContentPartPr>
            <p14:xfrm>
              <a:off x="6242524" y="13220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37AA9C-2526-4C7B-83B0-611CC8EEE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3524" y="13130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E0C1F7-9B2B-45DD-9C82-A23A4DD4C981}"/>
                  </a:ext>
                </a:extLst>
              </p14:cNvPr>
              <p14:cNvContentPartPr/>
              <p14:nvPr/>
            </p14:nvContentPartPr>
            <p14:xfrm>
              <a:off x="2336524" y="806917"/>
              <a:ext cx="7513560" cy="6030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E0C1F7-9B2B-45DD-9C82-A23A4DD4C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524" y="789277"/>
                <a:ext cx="7549200" cy="606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D680D80-3C01-4A94-874E-EE7E80B2B659}"/>
              </a:ext>
            </a:extLst>
          </p:cNvPr>
          <p:cNvGrpSpPr/>
          <p:nvPr/>
        </p:nvGrpSpPr>
        <p:grpSpPr>
          <a:xfrm>
            <a:off x="3776524" y="1289317"/>
            <a:ext cx="577800" cy="346320"/>
            <a:chOff x="3776524" y="1289317"/>
            <a:chExt cx="57780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034AD4-1C90-4C86-A8EF-8BEBE6E1959D}"/>
                    </a:ext>
                  </a:extLst>
                </p14:cNvPr>
                <p14:cNvContentPartPr/>
                <p14:nvPr/>
              </p14:nvContentPartPr>
              <p14:xfrm>
                <a:off x="3776524" y="1292557"/>
                <a:ext cx="177840" cy="34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034AD4-1C90-4C86-A8EF-8BEBE6E195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8884" y="1274917"/>
                  <a:ext cx="213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35C1CA-860E-46D8-9D8F-6A14ECEC20A6}"/>
                    </a:ext>
                  </a:extLst>
                </p14:cNvPr>
                <p14:cNvContentPartPr/>
                <p14:nvPr/>
              </p14:nvContentPartPr>
              <p14:xfrm>
                <a:off x="3805324" y="1342237"/>
                <a:ext cx="402840" cy="19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35C1CA-860E-46D8-9D8F-6A14ECEC20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7684" y="1324597"/>
                  <a:ext cx="438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388CE5-2322-449B-985A-ECA19473CC6F}"/>
                    </a:ext>
                  </a:extLst>
                </p14:cNvPr>
                <p14:cNvContentPartPr/>
                <p14:nvPr/>
              </p14:nvContentPartPr>
              <p14:xfrm>
                <a:off x="4075324" y="1289317"/>
                <a:ext cx="279000" cy="315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388CE5-2322-449B-985A-ECA19473CC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7324" y="1271677"/>
                  <a:ext cx="31464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2E1035-5DBC-461E-B194-9CA450BADBA3}"/>
              </a:ext>
            </a:extLst>
          </p:cNvPr>
          <p:cNvGrpSpPr/>
          <p:nvPr/>
        </p:nvGrpSpPr>
        <p:grpSpPr>
          <a:xfrm>
            <a:off x="5516044" y="1203637"/>
            <a:ext cx="2005200" cy="920160"/>
            <a:chOff x="5516044" y="1203637"/>
            <a:chExt cx="2005200" cy="92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5BCDC2-2F17-4537-9BBD-524535E08C7B}"/>
                    </a:ext>
                  </a:extLst>
                </p14:cNvPr>
                <p14:cNvContentPartPr/>
                <p14:nvPr/>
              </p14:nvContentPartPr>
              <p14:xfrm>
                <a:off x="5516044" y="1203637"/>
                <a:ext cx="216000" cy="416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5BCDC2-2F17-4537-9BBD-524535E08C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98404" y="1185637"/>
                  <a:ext cx="2516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EE4140-0FEA-479B-BB80-1768D9D6135A}"/>
                    </a:ext>
                  </a:extLst>
                </p14:cNvPr>
                <p14:cNvContentPartPr/>
                <p14:nvPr/>
              </p14:nvContentPartPr>
              <p14:xfrm>
                <a:off x="5775964" y="1459597"/>
                <a:ext cx="131040" cy="201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EE4140-0FEA-479B-BB80-1768D9D613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58324" y="1441957"/>
                  <a:ext cx="166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ECB61B-EB34-407D-BC2C-F43A926B31DF}"/>
                    </a:ext>
                  </a:extLst>
                </p14:cNvPr>
                <p14:cNvContentPartPr/>
                <p14:nvPr/>
              </p14:nvContentPartPr>
              <p14:xfrm>
                <a:off x="5941564" y="1503517"/>
                <a:ext cx="181080" cy="212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ECB61B-EB34-407D-BC2C-F43A926B31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23924" y="1485517"/>
                  <a:ext cx="216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C0CE91-9F1C-4072-8622-200559AB15F1}"/>
                    </a:ext>
                  </a:extLst>
                </p14:cNvPr>
                <p14:cNvContentPartPr/>
                <p14:nvPr/>
              </p14:nvContentPartPr>
              <p14:xfrm>
                <a:off x="6198964" y="1538437"/>
                <a:ext cx="217080" cy="160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C0CE91-9F1C-4072-8622-200559AB15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81324" y="1520797"/>
                  <a:ext cx="252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71110F-5984-495B-A500-8608A87B2560}"/>
                    </a:ext>
                  </a:extLst>
                </p14:cNvPr>
                <p14:cNvContentPartPr/>
                <p14:nvPr/>
              </p14:nvContentPartPr>
              <p14:xfrm>
                <a:off x="6443764" y="1286077"/>
                <a:ext cx="388440" cy="42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71110F-5984-495B-A500-8608A87B25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5764" y="1268077"/>
                  <a:ext cx="4240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88EDB0-2878-45E8-B851-19ECD235E6CB}"/>
                    </a:ext>
                  </a:extLst>
                </p14:cNvPr>
                <p14:cNvContentPartPr/>
                <p14:nvPr/>
              </p14:nvContentPartPr>
              <p14:xfrm>
                <a:off x="6875044" y="1460677"/>
                <a:ext cx="3960" cy="19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88EDB0-2878-45E8-B851-19ECD235E6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7044" y="1443037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458221-663D-4FEF-BDE0-B4EAB6CC8110}"/>
                    </a:ext>
                  </a:extLst>
                </p14:cNvPr>
                <p14:cNvContentPartPr/>
                <p14:nvPr/>
              </p14:nvContentPartPr>
              <p14:xfrm>
                <a:off x="6964324" y="1606117"/>
                <a:ext cx="556920" cy="348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458221-663D-4FEF-BDE0-B4EAB6CC81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46684" y="1588477"/>
                  <a:ext cx="5925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C090503-B6A6-4EBC-8E03-866D3AC3E76E}"/>
                    </a:ext>
                  </a:extLst>
                </p14:cNvPr>
                <p14:cNvContentPartPr/>
                <p14:nvPr/>
              </p14:nvContentPartPr>
              <p14:xfrm>
                <a:off x="5724484" y="1817437"/>
                <a:ext cx="1485720" cy="306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C090503-B6A6-4EBC-8E03-866D3AC3E7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06844" y="1799437"/>
                  <a:ext cx="1521360" cy="34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EB9932-487C-410C-B774-EC4DA7B0A944}"/>
                  </a:ext>
                </a:extLst>
              </p14:cNvPr>
              <p14:cNvContentPartPr/>
              <p14:nvPr/>
            </p14:nvContentPartPr>
            <p14:xfrm>
              <a:off x="3594724" y="2932717"/>
              <a:ext cx="4111560" cy="3369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EB9932-487C-410C-B774-EC4DA7B0A9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76724" y="2914717"/>
                <a:ext cx="4147200" cy="34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59F89B-1489-4AC9-A133-68EAD9C16905}"/>
                  </a:ext>
                </a:extLst>
              </p14:cNvPr>
              <p14:cNvContentPartPr/>
              <p14:nvPr/>
            </p14:nvContentPartPr>
            <p14:xfrm>
              <a:off x="5481844" y="2955037"/>
              <a:ext cx="198720" cy="6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59F89B-1489-4AC9-A133-68EAD9C169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64204" y="2937037"/>
                <a:ext cx="2343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ABE9ECD-9FFB-40D0-8A74-86AE78E196D9}"/>
              </a:ext>
            </a:extLst>
          </p:cNvPr>
          <p:cNvGrpSpPr/>
          <p:nvPr/>
        </p:nvGrpSpPr>
        <p:grpSpPr>
          <a:xfrm>
            <a:off x="7595044" y="2294797"/>
            <a:ext cx="771840" cy="336240"/>
            <a:chOff x="7595044" y="2294797"/>
            <a:chExt cx="77184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D90352-2316-44A1-B14A-98CD8DF52761}"/>
                    </a:ext>
                  </a:extLst>
                </p14:cNvPr>
                <p14:cNvContentPartPr/>
                <p14:nvPr/>
              </p14:nvContentPartPr>
              <p14:xfrm>
                <a:off x="7595044" y="2314957"/>
                <a:ext cx="223200" cy="23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D90352-2316-44A1-B14A-98CD8DF527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77404" y="2296957"/>
                  <a:ext cx="258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70E822-1EF1-4A11-AFDE-905300789F0F}"/>
                    </a:ext>
                  </a:extLst>
                </p14:cNvPr>
                <p14:cNvContentPartPr/>
                <p14:nvPr/>
              </p14:nvContentPartPr>
              <p14:xfrm>
                <a:off x="8002924" y="2294797"/>
                <a:ext cx="98640" cy="21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70E822-1EF1-4A11-AFDE-905300789F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84924" y="2276797"/>
                  <a:ext cx="134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AC469E-DA2B-4F0A-944B-579B07778ED6}"/>
                    </a:ext>
                  </a:extLst>
                </p14:cNvPr>
                <p14:cNvContentPartPr/>
                <p14:nvPr/>
              </p14:nvContentPartPr>
              <p14:xfrm>
                <a:off x="7968724" y="2299477"/>
                <a:ext cx="398160" cy="331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AC469E-DA2B-4F0A-944B-579B07778E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50724" y="2281837"/>
                  <a:ext cx="43380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8268A5-6F9D-4F67-B16B-E9E0B541E275}"/>
              </a:ext>
            </a:extLst>
          </p:cNvPr>
          <p:cNvGrpSpPr/>
          <p:nvPr/>
        </p:nvGrpSpPr>
        <p:grpSpPr>
          <a:xfrm>
            <a:off x="5550604" y="2005357"/>
            <a:ext cx="1757160" cy="476280"/>
            <a:chOff x="5550604" y="2005357"/>
            <a:chExt cx="175716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E6C9D5-9E4B-4CAF-9B87-043A7BB0E586}"/>
                    </a:ext>
                  </a:extLst>
                </p14:cNvPr>
                <p14:cNvContentPartPr/>
                <p14:nvPr/>
              </p14:nvContentPartPr>
              <p14:xfrm>
                <a:off x="5850124" y="2097517"/>
                <a:ext cx="101520" cy="209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E6C9D5-9E4B-4CAF-9B87-043A7BB0E5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32124" y="2079517"/>
                  <a:ext cx="137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93E64D-BBD5-493E-BD5D-2B73F319A8B3}"/>
                    </a:ext>
                  </a:extLst>
                </p14:cNvPr>
                <p14:cNvContentPartPr/>
                <p14:nvPr/>
              </p14:nvContentPartPr>
              <p14:xfrm>
                <a:off x="5989444" y="2005357"/>
                <a:ext cx="270720" cy="323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93E64D-BBD5-493E-BD5D-2B73F319A8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71804" y="1987357"/>
                  <a:ext cx="306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ADA529-B0E1-4827-B733-9F1D3EF04F0B}"/>
                    </a:ext>
                  </a:extLst>
                </p14:cNvPr>
                <p14:cNvContentPartPr/>
                <p14:nvPr/>
              </p14:nvContentPartPr>
              <p14:xfrm>
                <a:off x="6177724" y="2208397"/>
                <a:ext cx="303480" cy="177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ADA529-B0E1-4827-B733-9F1D3EF04F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59724" y="2190757"/>
                  <a:ext cx="339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4DBE1A-D871-4910-A47B-EBC845E6D012}"/>
                    </a:ext>
                  </a:extLst>
                </p14:cNvPr>
                <p14:cNvContentPartPr/>
                <p14:nvPr/>
              </p14:nvContentPartPr>
              <p14:xfrm>
                <a:off x="6581644" y="2215237"/>
                <a:ext cx="148320" cy="156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4DBE1A-D871-4910-A47B-EBC845E6D0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64004" y="2197597"/>
                  <a:ext cx="183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64C6F9-BED3-44CB-AEFD-7F62A3BDAE18}"/>
                    </a:ext>
                  </a:extLst>
                </p14:cNvPr>
                <p14:cNvContentPartPr/>
                <p14:nvPr/>
              </p14:nvContentPartPr>
              <p14:xfrm>
                <a:off x="6774964" y="2151877"/>
                <a:ext cx="159120" cy="145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64C6F9-BED3-44CB-AEFD-7F62A3BDAE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56964" y="2133877"/>
                  <a:ext cx="194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F30724-D5E1-41ED-9DF7-DD33B8744DC3}"/>
                    </a:ext>
                  </a:extLst>
                </p14:cNvPr>
                <p14:cNvContentPartPr/>
                <p14:nvPr/>
              </p14:nvContentPartPr>
              <p14:xfrm>
                <a:off x="6845164" y="2296237"/>
                <a:ext cx="97200" cy="133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F30724-D5E1-41ED-9DF7-DD33B8744D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7164" y="2278597"/>
                  <a:ext cx="13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D8C1CB-0F29-4670-8574-465EE0BD9B51}"/>
                    </a:ext>
                  </a:extLst>
                </p14:cNvPr>
                <p14:cNvContentPartPr/>
                <p14:nvPr/>
              </p14:nvContentPartPr>
              <p14:xfrm>
                <a:off x="6985924" y="2235037"/>
                <a:ext cx="321840" cy="246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D8C1CB-0F29-4670-8574-465EE0BD9B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67924" y="2217037"/>
                  <a:ext cx="357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F045EE-8928-4DDA-8473-6F79EF3CF4C2}"/>
                    </a:ext>
                  </a:extLst>
                </p14:cNvPr>
                <p14:cNvContentPartPr/>
                <p14:nvPr/>
              </p14:nvContentPartPr>
              <p14:xfrm>
                <a:off x="5550604" y="2013637"/>
                <a:ext cx="139320" cy="356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F045EE-8928-4DDA-8473-6F79EF3CF4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32604" y="1995997"/>
                  <a:ext cx="17496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052C3B-F9A4-45B3-8F53-5B156A0CCA58}"/>
              </a:ext>
            </a:extLst>
          </p:cNvPr>
          <p:cNvGrpSpPr/>
          <p:nvPr/>
        </p:nvGrpSpPr>
        <p:grpSpPr>
          <a:xfrm>
            <a:off x="3969844" y="3952597"/>
            <a:ext cx="3328200" cy="821880"/>
            <a:chOff x="3969844" y="3952597"/>
            <a:chExt cx="3328200" cy="8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09CD0E9-392A-4043-AA7C-C8D98F227B30}"/>
                    </a:ext>
                  </a:extLst>
                </p14:cNvPr>
                <p14:cNvContentPartPr/>
                <p14:nvPr/>
              </p14:nvContentPartPr>
              <p14:xfrm>
                <a:off x="4600204" y="3952597"/>
                <a:ext cx="139680" cy="29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09CD0E9-392A-4043-AA7C-C8D98F227B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82204" y="3934597"/>
                  <a:ext cx="175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14001B-1D67-4499-8311-7075D500755D}"/>
                    </a:ext>
                  </a:extLst>
                </p14:cNvPr>
                <p14:cNvContentPartPr/>
                <p14:nvPr/>
              </p14:nvContentPartPr>
              <p14:xfrm>
                <a:off x="4870204" y="4158517"/>
                <a:ext cx="175320" cy="29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14001B-1D67-4499-8311-7075D50075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52204" y="4140517"/>
                  <a:ext cx="210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AA51BF-569C-4F2D-BD6B-DA80FF213D13}"/>
                    </a:ext>
                  </a:extLst>
                </p14:cNvPr>
                <p14:cNvContentPartPr/>
                <p14:nvPr/>
              </p14:nvContentPartPr>
              <p14:xfrm>
                <a:off x="5068564" y="4188397"/>
                <a:ext cx="280800" cy="107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AA51BF-569C-4F2D-BD6B-DA80FF213D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50924" y="4170397"/>
                  <a:ext cx="316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8A28143-4CE6-4F12-A849-7267662DD86E}"/>
                    </a:ext>
                  </a:extLst>
                </p14:cNvPr>
                <p14:cNvContentPartPr/>
                <p14:nvPr/>
              </p14:nvContentPartPr>
              <p14:xfrm>
                <a:off x="5409124" y="4177237"/>
                <a:ext cx="227520" cy="15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8A28143-4CE6-4F12-A849-7267662DD8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91124" y="4159237"/>
                  <a:ext cx="263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284CE-34EE-442A-8D4F-22E8B22DDFE8}"/>
                    </a:ext>
                  </a:extLst>
                </p14:cNvPr>
                <p14:cNvContentPartPr/>
                <p14:nvPr/>
              </p14:nvContentPartPr>
              <p14:xfrm>
                <a:off x="5620804" y="4091197"/>
                <a:ext cx="63360" cy="15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284CE-34EE-442A-8D4F-22E8B22DDF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03164" y="4073197"/>
                  <a:ext cx="99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030CA5-9ECA-4EB3-BAEE-7DA3F19C94AF}"/>
                    </a:ext>
                  </a:extLst>
                </p14:cNvPr>
                <p14:cNvContentPartPr/>
                <p14:nvPr/>
              </p14:nvContentPartPr>
              <p14:xfrm>
                <a:off x="4819804" y="4143037"/>
                <a:ext cx="136440" cy="18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030CA5-9ECA-4EB3-BAEE-7DA3F19C94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01804" y="4125037"/>
                  <a:ext cx="172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B7C89BC-5AA5-406D-9C03-24CC9874CD31}"/>
                    </a:ext>
                  </a:extLst>
                </p14:cNvPr>
                <p14:cNvContentPartPr/>
                <p14:nvPr/>
              </p14:nvContentPartPr>
              <p14:xfrm>
                <a:off x="5756164" y="4161757"/>
                <a:ext cx="78840" cy="164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B7C89BC-5AA5-406D-9C03-24CC9874CD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38524" y="4143757"/>
                  <a:ext cx="114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D30661-C2BA-499D-8070-822427CB062E}"/>
                    </a:ext>
                  </a:extLst>
                </p14:cNvPr>
                <p14:cNvContentPartPr/>
                <p14:nvPr/>
              </p14:nvContentPartPr>
              <p14:xfrm>
                <a:off x="5889364" y="4051957"/>
                <a:ext cx="250560" cy="333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D30661-C2BA-499D-8070-822427CB06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71364" y="4033957"/>
                  <a:ext cx="2862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0A1AD3-EF76-4CF4-BBC1-20C1A1256891}"/>
                    </a:ext>
                  </a:extLst>
                </p14:cNvPr>
                <p14:cNvContentPartPr/>
                <p14:nvPr/>
              </p14:nvContentPartPr>
              <p14:xfrm>
                <a:off x="6687484" y="4260037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0A1AD3-EF76-4CF4-BBC1-20C1A12568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69484" y="42420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27DB00-1231-4B4B-B5B2-BE99074F9112}"/>
                    </a:ext>
                  </a:extLst>
                </p14:cNvPr>
                <p14:cNvContentPartPr/>
                <p14:nvPr/>
              </p14:nvContentPartPr>
              <p14:xfrm>
                <a:off x="6436204" y="4299277"/>
                <a:ext cx="861840" cy="1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27DB00-1231-4B4B-B5B2-BE99074F911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8564" y="4281277"/>
                  <a:ext cx="897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7B74E3-481C-4F9D-8084-28FDBD47C7E7}"/>
                    </a:ext>
                  </a:extLst>
                </p14:cNvPr>
                <p14:cNvContentPartPr/>
                <p14:nvPr/>
              </p14:nvContentPartPr>
              <p14:xfrm>
                <a:off x="3969844" y="4434637"/>
                <a:ext cx="391680" cy="178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7B74E3-481C-4F9D-8084-28FDBD47C7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1844" y="4416637"/>
                  <a:ext cx="427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430F4F-6479-4E00-8FC0-CA21C72EE172}"/>
                    </a:ext>
                  </a:extLst>
                </p14:cNvPr>
                <p14:cNvContentPartPr/>
                <p14:nvPr/>
              </p14:nvContentPartPr>
              <p14:xfrm>
                <a:off x="4651684" y="4639117"/>
                <a:ext cx="1185120" cy="31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430F4F-6479-4E00-8FC0-CA21C72EE1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4044" y="4621477"/>
                  <a:ext cx="1220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4951F4-F231-4442-B6E7-E0E58BFCE3BE}"/>
                    </a:ext>
                  </a:extLst>
                </p14:cNvPr>
                <p14:cNvContentPartPr/>
                <p14:nvPr/>
              </p14:nvContentPartPr>
              <p14:xfrm>
                <a:off x="6274924" y="4708597"/>
                <a:ext cx="846720" cy="65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4951F4-F231-4442-B6E7-E0E58BFCE3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57284" y="4690597"/>
                  <a:ext cx="882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C5F292-E7FA-42C8-82A8-B628FF38E3E1}"/>
                    </a:ext>
                  </a:extLst>
                </p14:cNvPr>
                <p14:cNvContentPartPr/>
                <p14:nvPr/>
              </p14:nvContentPartPr>
              <p14:xfrm>
                <a:off x="4521004" y="4627957"/>
                <a:ext cx="156600" cy="46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C5F292-E7FA-42C8-82A8-B628FF38E3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03004" y="4609957"/>
                  <a:ext cx="19224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24826F-5BAB-449D-99E6-69FEC1713222}"/>
              </a:ext>
            </a:extLst>
          </p:cNvPr>
          <p:cNvGrpSpPr/>
          <p:nvPr/>
        </p:nvGrpSpPr>
        <p:grpSpPr>
          <a:xfrm>
            <a:off x="7426204" y="3789157"/>
            <a:ext cx="1878480" cy="453240"/>
            <a:chOff x="7426204" y="3789157"/>
            <a:chExt cx="187848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2A7E10-7443-4D9D-8C5B-0E312A011BAE}"/>
                    </a:ext>
                  </a:extLst>
                </p14:cNvPr>
                <p14:cNvContentPartPr/>
                <p14:nvPr/>
              </p14:nvContentPartPr>
              <p14:xfrm>
                <a:off x="7426204" y="4048717"/>
                <a:ext cx="529200" cy="152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2A7E10-7443-4D9D-8C5B-0E312A011B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08564" y="4031077"/>
                  <a:ext cx="564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6874F56-C714-4340-8B05-6B8C2E036238}"/>
                    </a:ext>
                  </a:extLst>
                </p14:cNvPr>
                <p14:cNvContentPartPr/>
                <p14:nvPr/>
              </p14:nvContentPartPr>
              <p14:xfrm>
                <a:off x="7429444" y="4075717"/>
                <a:ext cx="153360" cy="166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6874F56-C714-4340-8B05-6B8C2E0362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11804" y="4057717"/>
                  <a:ext cx="189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B243EC8-0EA3-4BC4-822B-1ED2FB4B0F2C}"/>
                    </a:ext>
                  </a:extLst>
                </p14:cNvPr>
                <p14:cNvContentPartPr/>
                <p14:nvPr/>
              </p14:nvContentPartPr>
              <p14:xfrm>
                <a:off x="8168164" y="3803197"/>
                <a:ext cx="328680" cy="265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B243EC8-0EA3-4BC4-822B-1ED2FB4B0F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50164" y="3785557"/>
                  <a:ext cx="364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192A9B2-1506-49C8-9469-3AFE1513A621}"/>
                    </a:ext>
                  </a:extLst>
                </p14:cNvPr>
                <p14:cNvContentPartPr/>
                <p14:nvPr/>
              </p14:nvContentPartPr>
              <p14:xfrm>
                <a:off x="8596564" y="3817237"/>
                <a:ext cx="80280" cy="309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192A9B2-1506-49C8-9469-3AFE1513A6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78564" y="3799597"/>
                  <a:ext cx="115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CA84168-AB23-4A2E-98C7-EFDC57E57E8D}"/>
                    </a:ext>
                  </a:extLst>
                </p14:cNvPr>
                <p14:cNvContentPartPr/>
                <p14:nvPr/>
              </p14:nvContentPartPr>
              <p14:xfrm>
                <a:off x="8672524" y="3962317"/>
                <a:ext cx="204120" cy="169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CA84168-AB23-4A2E-98C7-EFDC57E57E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54524" y="3944677"/>
                  <a:ext cx="239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C58E510-4C85-47DE-8BB3-BA8109B57D2D}"/>
                    </a:ext>
                  </a:extLst>
                </p14:cNvPr>
                <p14:cNvContentPartPr/>
                <p14:nvPr/>
              </p14:nvContentPartPr>
              <p14:xfrm>
                <a:off x="8936044" y="3789157"/>
                <a:ext cx="368640" cy="344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C58E510-4C85-47DE-8BB3-BA8109B57D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8044" y="3771157"/>
                  <a:ext cx="404280" cy="38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355712E-2F80-47FD-B5DE-61B355AC19C5}"/>
                  </a:ext>
                </a:extLst>
              </p14:cNvPr>
              <p14:cNvContentPartPr/>
              <p14:nvPr/>
            </p14:nvContentPartPr>
            <p14:xfrm>
              <a:off x="8940364" y="3236917"/>
              <a:ext cx="268560" cy="315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355712E-2F80-47FD-B5DE-61B355AC19C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22364" y="3218917"/>
                <a:ext cx="3042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39FDA4F-C151-4174-B68D-DC7CF33EDDB9}"/>
                  </a:ext>
                </a:extLst>
              </p14:cNvPr>
              <p14:cNvContentPartPr/>
              <p14:nvPr/>
            </p14:nvContentPartPr>
            <p14:xfrm>
              <a:off x="8141884" y="4328797"/>
              <a:ext cx="782640" cy="75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39FDA4F-C151-4174-B68D-DC7CF33EDDB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23884" y="4311157"/>
                <a:ext cx="8182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20A1F1C-7C15-4EA9-8BED-2C38B51C488A}"/>
                  </a:ext>
                </a:extLst>
              </p14:cNvPr>
              <p14:cNvContentPartPr/>
              <p14:nvPr/>
            </p14:nvContentPartPr>
            <p14:xfrm>
              <a:off x="4016284" y="5049877"/>
              <a:ext cx="346320" cy="187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20A1F1C-7C15-4EA9-8BED-2C38B51C488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98284" y="5032237"/>
                <a:ext cx="38196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732E13-5F78-4A87-A40B-7D3B718B30FB}"/>
              </a:ext>
            </a:extLst>
          </p:cNvPr>
          <p:cNvGrpSpPr/>
          <p:nvPr/>
        </p:nvGrpSpPr>
        <p:grpSpPr>
          <a:xfrm>
            <a:off x="7347004" y="4555597"/>
            <a:ext cx="537840" cy="222840"/>
            <a:chOff x="7347004" y="4555597"/>
            <a:chExt cx="53784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DC4DADD-F77A-414A-B2AB-5142FDE111E2}"/>
                    </a:ext>
                  </a:extLst>
                </p14:cNvPr>
                <p14:cNvContentPartPr/>
                <p14:nvPr/>
              </p14:nvContentPartPr>
              <p14:xfrm>
                <a:off x="7420804" y="4680517"/>
                <a:ext cx="464040" cy="53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DC4DADD-F77A-414A-B2AB-5142FDE111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03164" y="4662877"/>
                  <a:ext cx="499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208BF3D-82EB-4784-AC23-E8BC0D0350C5}"/>
                    </a:ext>
                  </a:extLst>
                </p14:cNvPr>
                <p14:cNvContentPartPr/>
                <p14:nvPr/>
              </p14:nvContentPartPr>
              <p14:xfrm>
                <a:off x="7347004" y="4555597"/>
                <a:ext cx="195120" cy="222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208BF3D-82EB-4784-AC23-E8BC0D0350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29364" y="4537597"/>
                  <a:ext cx="2307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636A338-50B7-4C1F-A0C6-E8C269AAAA68}"/>
              </a:ext>
            </a:extLst>
          </p:cNvPr>
          <p:cNvGrpSpPr/>
          <p:nvPr/>
        </p:nvGrpSpPr>
        <p:grpSpPr>
          <a:xfrm>
            <a:off x="9424204" y="4101637"/>
            <a:ext cx="317880" cy="149040"/>
            <a:chOff x="9424204" y="4101637"/>
            <a:chExt cx="31788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6E4B5B-300E-4DDC-8F1D-A275E12B1475}"/>
                    </a:ext>
                  </a:extLst>
                </p14:cNvPr>
                <p14:cNvContentPartPr/>
                <p14:nvPr/>
              </p14:nvContentPartPr>
              <p14:xfrm>
                <a:off x="9517804" y="4194157"/>
                <a:ext cx="224280" cy="39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6E4B5B-300E-4DDC-8F1D-A275E12B14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00164" y="4176157"/>
                  <a:ext cx="259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41B0CC-E708-49D2-A620-ADBB26AAE6E9}"/>
                    </a:ext>
                  </a:extLst>
                </p14:cNvPr>
                <p14:cNvContentPartPr/>
                <p14:nvPr/>
              </p14:nvContentPartPr>
              <p14:xfrm>
                <a:off x="9424204" y="4101637"/>
                <a:ext cx="111960" cy="149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41B0CC-E708-49D2-A620-ADBB26AAE6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06564" y="4083637"/>
                  <a:ext cx="14760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13B574F-6018-4D02-9F7B-9D207F988099}"/>
                  </a:ext>
                </a:extLst>
              </p14:cNvPr>
              <p14:cNvContentPartPr/>
              <p14:nvPr/>
            </p14:nvContentPartPr>
            <p14:xfrm>
              <a:off x="3664564" y="1818157"/>
              <a:ext cx="775440" cy="132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13B574F-6018-4D02-9F7B-9D207F98809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46924" y="1800157"/>
                <a:ext cx="81108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A633359-BB6D-4D4B-8566-27A289A6ED4F}"/>
              </a:ext>
            </a:extLst>
          </p:cNvPr>
          <p:cNvGrpSpPr/>
          <p:nvPr/>
        </p:nvGrpSpPr>
        <p:grpSpPr>
          <a:xfrm>
            <a:off x="3993964" y="3310717"/>
            <a:ext cx="3297240" cy="585360"/>
            <a:chOff x="3993964" y="3310717"/>
            <a:chExt cx="3297240" cy="5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642954-2DF8-4689-B0A8-224B74EFC3EB}"/>
                    </a:ext>
                  </a:extLst>
                </p14:cNvPr>
                <p14:cNvContentPartPr/>
                <p14:nvPr/>
              </p14:nvContentPartPr>
              <p14:xfrm>
                <a:off x="4634764" y="3349597"/>
                <a:ext cx="23040" cy="21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642954-2DF8-4689-B0A8-224B74EFC3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16764" y="3331957"/>
                  <a:ext cx="58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3F7E1F-8771-4C24-A2C5-9991BBEFDF94}"/>
                    </a:ext>
                  </a:extLst>
                </p14:cNvPr>
                <p14:cNvContentPartPr/>
                <p14:nvPr/>
              </p14:nvContentPartPr>
              <p14:xfrm>
                <a:off x="4648084" y="3323677"/>
                <a:ext cx="276480" cy="257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3F7E1F-8771-4C24-A2C5-9991BBEFDF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30444" y="3305677"/>
                  <a:ext cx="31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CD1511-0CAC-4444-BC3B-5C156CD47778}"/>
                    </a:ext>
                  </a:extLst>
                </p14:cNvPr>
                <p14:cNvContentPartPr/>
                <p14:nvPr/>
              </p14:nvContentPartPr>
              <p14:xfrm>
                <a:off x="4963444" y="3467317"/>
                <a:ext cx="90360" cy="12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CD1511-0CAC-4444-BC3B-5C156CD477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5444" y="3449677"/>
                  <a:ext cx="12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1E4646-A86C-4547-ADF0-682A885C7E1C}"/>
                    </a:ext>
                  </a:extLst>
                </p14:cNvPr>
                <p14:cNvContentPartPr/>
                <p14:nvPr/>
              </p14:nvContentPartPr>
              <p14:xfrm>
                <a:off x="5117524" y="3310717"/>
                <a:ext cx="348480" cy="30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1E4646-A86C-4547-ADF0-682A885C7E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99524" y="3292717"/>
                  <a:ext cx="384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FE51F2-233E-4823-A309-7D9DBDDD23AF}"/>
                    </a:ext>
                  </a:extLst>
                </p14:cNvPr>
                <p14:cNvContentPartPr/>
                <p14:nvPr/>
              </p14:nvContentPartPr>
              <p14:xfrm>
                <a:off x="5502724" y="3419437"/>
                <a:ext cx="205920" cy="200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FE51F2-233E-4823-A309-7D9DBDDD23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84724" y="3401797"/>
                  <a:ext cx="241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2CAB07-7031-4ED8-A71C-E11F27144C8E}"/>
                    </a:ext>
                  </a:extLst>
                </p14:cNvPr>
                <p14:cNvContentPartPr/>
                <p14:nvPr/>
              </p14:nvContentPartPr>
              <p14:xfrm>
                <a:off x="5831044" y="3511957"/>
                <a:ext cx="82440" cy="145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2CAB07-7031-4ED8-A71C-E11F27144C8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13404" y="3493957"/>
                  <a:ext cx="118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E858FC-EE2F-4569-B788-8CD8F96E907E}"/>
                    </a:ext>
                  </a:extLst>
                </p14:cNvPr>
                <p14:cNvContentPartPr/>
                <p14:nvPr/>
              </p14:nvContentPartPr>
              <p14:xfrm>
                <a:off x="6162964" y="3387757"/>
                <a:ext cx="142920" cy="28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E858FC-EE2F-4569-B788-8CD8F96E90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45324" y="3369757"/>
                  <a:ext cx="178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83F573-E1BC-4A21-BC01-CF69D784115B}"/>
                    </a:ext>
                  </a:extLst>
                </p14:cNvPr>
                <p14:cNvContentPartPr/>
                <p14:nvPr/>
              </p14:nvContentPartPr>
              <p14:xfrm>
                <a:off x="6336484" y="3546877"/>
                <a:ext cx="107640" cy="121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83F573-E1BC-4A21-BC01-CF69D78411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18484" y="3528877"/>
                  <a:ext cx="143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8541E2-E96B-4215-A6B3-7A3C7E30BA53}"/>
                    </a:ext>
                  </a:extLst>
                </p14:cNvPr>
                <p14:cNvContentPartPr/>
                <p14:nvPr/>
              </p14:nvContentPartPr>
              <p14:xfrm>
                <a:off x="6482284" y="3580357"/>
                <a:ext cx="241200" cy="9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8541E2-E96B-4215-A6B3-7A3C7E30BA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64644" y="3562357"/>
                  <a:ext cx="276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4863E-3EE3-4215-AFCD-333FDEAEB66A}"/>
                    </a:ext>
                  </a:extLst>
                </p14:cNvPr>
                <p14:cNvContentPartPr/>
                <p14:nvPr/>
              </p14:nvContentPartPr>
              <p14:xfrm>
                <a:off x="6751564" y="3594757"/>
                <a:ext cx="226800" cy="76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4863E-3EE3-4215-AFCD-333FDEAEB6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3564" y="3577117"/>
                  <a:ext cx="262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C46C1D-4087-41F0-B145-BBC53C06AB8D}"/>
                    </a:ext>
                  </a:extLst>
                </p14:cNvPr>
                <p14:cNvContentPartPr/>
                <p14:nvPr/>
              </p14:nvContentPartPr>
              <p14:xfrm>
                <a:off x="6988444" y="3580357"/>
                <a:ext cx="302760" cy="315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C46C1D-4087-41F0-B145-BBC53C06AB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70804" y="3562357"/>
                  <a:ext cx="3384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DF50186-C4F1-4748-B2CF-0C763B597F25}"/>
                    </a:ext>
                  </a:extLst>
                </p14:cNvPr>
                <p14:cNvContentPartPr/>
                <p14:nvPr/>
              </p14:nvContentPartPr>
              <p14:xfrm>
                <a:off x="3993964" y="3465157"/>
                <a:ext cx="481680" cy="96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DF50186-C4F1-4748-B2CF-0C763B597F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75964" y="3447157"/>
                  <a:ext cx="517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3F887F-9C37-493B-8364-FFD75B48F96D}"/>
                    </a:ext>
                  </a:extLst>
                </p14:cNvPr>
                <p14:cNvContentPartPr/>
                <p14:nvPr/>
              </p14:nvContentPartPr>
              <p14:xfrm>
                <a:off x="4393564" y="3421957"/>
                <a:ext cx="96120" cy="223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33F887F-9C37-493B-8364-FFD75B48F9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75924" y="3403957"/>
                  <a:ext cx="13176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755DEB-8560-4209-BD37-21343F9CD096}"/>
                  </a:ext>
                </a:extLst>
              </p14:cNvPr>
              <p14:cNvContentPartPr/>
              <p14:nvPr/>
            </p14:nvContentPartPr>
            <p14:xfrm>
              <a:off x="4829524" y="4674037"/>
              <a:ext cx="36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755DEB-8560-4209-BD37-21343F9CD0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11524" y="465639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BB71F08-E3F6-4749-B814-B45796B180A5}"/>
              </a:ext>
            </a:extLst>
          </p:cNvPr>
          <p:cNvGrpSpPr/>
          <p:nvPr/>
        </p:nvGrpSpPr>
        <p:grpSpPr>
          <a:xfrm>
            <a:off x="4476724" y="4935037"/>
            <a:ext cx="2919960" cy="1329840"/>
            <a:chOff x="4476724" y="4935037"/>
            <a:chExt cx="2919960" cy="13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5E5877-F1FE-44B8-B076-E2525B89C99E}"/>
                    </a:ext>
                  </a:extLst>
                </p14:cNvPr>
                <p14:cNvContentPartPr/>
                <p14:nvPr/>
              </p14:nvContentPartPr>
              <p14:xfrm>
                <a:off x="4489324" y="4965637"/>
                <a:ext cx="218880" cy="286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5E5877-F1FE-44B8-B076-E2525B89C99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71684" y="4947637"/>
                  <a:ext cx="254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FE2DCA-975B-4A15-BB50-24383055EA00}"/>
                    </a:ext>
                  </a:extLst>
                </p14:cNvPr>
                <p14:cNvContentPartPr/>
                <p14:nvPr/>
              </p14:nvContentPartPr>
              <p14:xfrm>
                <a:off x="4754644" y="5061037"/>
                <a:ext cx="139320" cy="157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FE2DCA-975B-4A15-BB50-24383055EA0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36644" y="5043397"/>
                  <a:ext cx="174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27C013F-8467-4C99-9653-969956F52281}"/>
                    </a:ext>
                  </a:extLst>
                </p14:cNvPr>
                <p14:cNvContentPartPr/>
                <p14:nvPr/>
              </p14:nvContentPartPr>
              <p14:xfrm>
                <a:off x="4994764" y="5139517"/>
                <a:ext cx="10440" cy="124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27C013F-8467-4C99-9653-969956F5228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976764" y="5121517"/>
                  <a:ext cx="46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4F87D4-C9BC-40C6-B4BB-FF9ECBAAFE35}"/>
                    </a:ext>
                  </a:extLst>
                </p14:cNvPr>
                <p14:cNvContentPartPr/>
                <p14:nvPr/>
              </p14:nvContentPartPr>
              <p14:xfrm>
                <a:off x="5029684" y="5004517"/>
                <a:ext cx="130320" cy="169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4F87D4-C9BC-40C6-B4BB-FF9ECBAAFE3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012044" y="4986877"/>
                  <a:ext cx="165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019A17-BE5F-45EE-9315-9424CAB8D961}"/>
                    </a:ext>
                  </a:extLst>
                </p14:cNvPr>
                <p14:cNvContentPartPr/>
                <p14:nvPr/>
              </p14:nvContentPartPr>
              <p14:xfrm>
                <a:off x="5237404" y="4935037"/>
                <a:ext cx="233280" cy="342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019A17-BE5F-45EE-9315-9424CAB8D96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19404" y="4917037"/>
                  <a:ext cx="2689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40B954B-031A-4F58-830A-EDBD4E177C71}"/>
                    </a:ext>
                  </a:extLst>
                </p14:cNvPr>
                <p14:cNvContentPartPr/>
                <p14:nvPr/>
              </p14:nvContentPartPr>
              <p14:xfrm>
                <a:off x="5526124" y="5089117"/>
                <a:ext cx="135720" cy="136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40B954B-031A-4F58-830A-EDBD4E177C7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08124" y="5071117"/>
                  <a:ext cx="171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A79BFE3-BCBD-4B4E-A20C-DCBA4F82D294}"/>
                    </a:ext>
                  </a:extLst>
                </p14:cNvPr>
                <p14:cNvContentPartPr/>
                <p14:nvPr/>
              </p14:nvContentPartPr>
              <p14:xfrm>
                <a:off x="5688484" y="5099557"/>
                <a:ext cx="38160" cy="33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A79BFE3-BCBD-4B4E-A20C-DCBA4F82D29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70844" y="5081917"/>
                  <a:ext cx="73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044488-3536-4BD5-A455-5D798EF95011}"/>
                    </a:ext>
                  </a:extLst>
                </p14:cNvPr>
                <p14:cNvContentPartPr/>
                <p14:nvPr/>
              </p14:nvContentPartPr>
              <p14:xfrm>
                <a:off x="5736004" y="5050597"/>
                <a:ext cx="118800" cy="18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044488-3536-4BD5-A455-5D798EF9501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18364" y="5032957"/>
                  <a:ext cx="154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CAFA47-3A3A-4510-8D36-41BD250A7B2A}"/>
                    </a:ext>
                  </a:extLst>
                </p14:cNvPr>
                <p14:cNvContentPartPr/>
                <p14:nvPr/>
              </p14:nvContentPartPr>
              <p14:xfrm>
                <a:off x="5938324" y="5068237"/>
                <a:ext cx="432720" cy="156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CAFA47-3A3A-4510-8D36-41BD250A7B2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920684" y="5050237"/>
                  <a:ext cx="468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057F159-C3C6-4B9E-8E3E-68443D82A521}"/>
                    </a:ext>
                  </a:extLst>
                </p14:cNvPr>
                <p14:cNvContentPartPr/>
                <p14:nvPr/>
              </p14:nvContentPartPr>
              <p14:xfrm>
                <a:off x="6633124" y="5093077"/>
                <a:ext cx="419040" cy="45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057F159-C3C6-4B9E-8E3E-68443D82A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615484" y="5075437"/>
                  <a:ext cx="454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1C2538-91AA-4533-91E7-14CC1BCD96F8}"/>
                    </a:ext>
                  </a:extLst>
                </p14:cNvPr>
                <p14:cNvContentPartPr/>
                <p14:nvPr/>
              </p14:nvContentPartPr>
              <p14:xfrm>
                <a:off x="5223724" y="5631637"/>
                <a:ext cx="106200" cy="188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1C2538-91AA-4533-91E7-14CC1BCD96F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06084" y="5613637"/>
                  <a:ext cx="141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04B989B-021F-4785-8D89-16CF3D9FCAB9}"/>
                    </a:ext>
                  </a:extLst>
                </p14:cNvPr>
                <p14:cNvContentPartPr/>
                <p14:nvPr/>
              </p14:nvContentPartPr>
              <p14:xfrm>
                <a:off x="5366284" y="5670877"/>
                <a:ext cx="98640" cy="114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04B989B-021F-4785-8D89-16CF3D9FCAB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48644" y="5652877"/>
                  <a:ext cx="134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55CA2DD-C120-4D20-B376-6698F37D1D10}"/>
                    </a:ext>
                  </a:extLst>
                </p14:cNvPr>
                <p14:cNvContentPartPr/>
                <p14:nvPr/>
              </p14:nvContentPartPr>
              <p14:xfrm>
                <a:off x="5528644" y="5686717"/>
                <a:ext cx="326880" cy="215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55CA2DD-C120-4D20-B376-6698F37D1D1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511004" y="5669077"/>
                  <a:ext cx="362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88AEE46-EC40-49ED-B8A1-FAEADB024A55}"/>
                    </a:ext>
                  </a:extLst>
                </p14:cNvPr>
                <p14:cNvContentPartPr/>
                <p14:nvPr/>
              </p14:nvContentPartPr>
              <p14:xfrm>
                <a:off x="5983684" y="5575477"/>
                <a:ext cx="108720" cy="192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88AEE46-EC40-49ED-B8A1-FAEADB024A5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65684" y="5557477"/>
                  <a:ext cx="144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092283-AA49-4A9F-AE84-6CCE1A7F07C7}"/>
                    </a:ext>
                  </a:extLst>
                </p14:cNvPr>
                <p14:cNvContentPartPr/>
                <p14:nvPr/>
              </p14:nvContentPartPr>
              <p14:xfrm>
                <a:off x="6123364" y="5670877"/>
                <a:ext cx="300960" cy="120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092283-AA49-4A9F-AE84-6CCE1A7F07C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05724" y="5653237"/>
                  <a:ext cx="336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94F650-F8CD-4E64-B64D-44EB4ED55FF2}"/>
                    </a:ext>
                  </a:extLst>
                </p14:cNvPr>
                <p14:cNvContentPartPr/>
                <p14:nvPr/>
              </p14:nvContentPartPr>
              <p14:xfrm>
                <a:off x="6429364" y="5752597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94F650-F8CD-4E64-B64D-44EB4ED55F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11364" y="57345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83FD3E-4F0A-493D-8FB4-9454D9FB861F}"/>
                    </a:ext>
                  </a:extLst>
                </p14:cNvPr>
                <p14:cNvContentPartPr/>
                <p14:nvPr/>
              </p14:nvContentPartPr>
              <p14:xfrm>
                <a:off x="6429364" y="5752597"/>
                <a:ext cx="222480" cy="136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83FD3E-4F0A-493D-8FB4-9454D9FB86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11364" y="5734597"/>
                  <a:ext cx="258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3BD17CE-4E7E-4B5D-AB99-2461883A1F31}"/>
                    </a:ext>
                  </a:extLst>
                </p14:cNvPr>
                <p14:cNvContentPartPr/>
                <p14:nvPr/>
              </p14:nvContentPartPr>
              <p14:xfrm>
                <a:off x="5183044" y="5376757"/>
                <a:ext cx="1461960" cy="888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3BD17CE-4E7E-4B5D-AB99-2461883A1F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65404" y="5359117"/>
                  <a:ext cx="149760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FC92888-38BE-41A3-9EF7-4CE88C3093F6}"/>
                    </a:ext>
                  </a:extLst>
                </p14:cNvPr>
                <p14:cNvContentPartPr/>
                <p14:nvPr/>
              </p14:nvContentPartPr>
              <p14:xfrm>
                <a:off x="4476724" y="5851597"/>
                <a:ext cx="464040" cy="204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FC92888-38BE-41A3-9EF7-4CE88C3093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58724" y="5833597"/>
                  <a:ext cx="499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92C0D3-4D96-4D45-9824-493C2981D56A}"/>
                    </a:ext>
                  </a:extLst>
                </p14:cNvPr>
                <p14:cNvContentPartPr/>
                <p14:nvPr/>
              </p14:nvContentPartPr>
              <p14:xfrm>
                <a:off x="4883524" y="5737117"/>
                <a:ext cx="166680" cy="192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92C0D3-4D96-4D45-9824-493C2981D5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65884" y="5719477"/>
                  <a:ext cx="202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1CFA92-D8A8-4BF3-8A2B-5C5360D485E4}"/>
                    </a:ext>
                  </a:extLst>
                </p14:cNvPr>
                <p14:cNvContentPartPr/>
                <p14:nvPr/>
              </p14:nvContentPartPr>
              <p14:xfrm>
                <a:off x="7142884" y="5149957"/>
                <a:ext cx="253800" cy="38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1CFA92-D8A8-4BF3-8A2B-5C5360D485E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25244" y="5131957"/>
                  <a:ext cx="289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AFE6C73-463F-4B57-BB53-474BECF5ECC3}"/>
                    </a:ext>
                  </a:extLst>
                </p14:cNvPr>
                <p14:cNvContentPartPr/>
                <p14:nvPr/>
              </p14:nvContentPartPr>
              <p14:xfrm>
                <a:off x="7088884" y="5010277"/>
                <a:ext cx="157320" cy="239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AFE6C73-463F-4B57-BB53-474BECF5EC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71244" y="4992277"/>
                  <a:ext cx="192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9313F0-9E6E-4036-B484-95028AABCD75}"/>
                    </a:ext>
                  </a:extLst>
                </p14:cNvPr>
                <p14:cNvContentPartPr/>
                <p14:nvPr/>
              </p14:nvContentPartPr>
              <p14:xfrm>
                <a:off x="6597124" y="5306557"/>
                <a:ext cx="77040" cy="23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9313F0-9E6E-4036-B484-95028AABCD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79124" y="5288917"/>
                  <a:ext cx="112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F823AFB-9A99-4BC8-8391-54BCCD2BAE06}"/>
                    </a:ext>
                  </a:extLst>
                </p14:cNvPr>
                <p14:cNvContentPartPr/>
                <p14:nvPr/>
              </p14:nvContentPartPr>
              <p14:xfrm>
                <a:off x="6611524" y="5197117"/>
                <a:ext cx="132120" cy="109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F823AFB-9A99-4BC8-8391-54BCCD2BAE0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93884" y="5179117"/>
                  <a:ext cx="167760" cy="1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974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21D955-8397-4A3D-84D8-3DE801A0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42" y="746369"/>
            <a:ext cx="8300516" cy="5365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CD2CB4-29D5-4717-8BB2-F028D5AD17F4}"/>
              </a:ext>
            </a:extLst>
          </p:cNvPr>
          <p:cNvSpPr txBox="1"/>
          <p:nvPr/>
        </p:nvSpPr>
        <p:spPr>
          <a:xfrm>
            <a:off x="27708" y="6522042"/>
            <a:ext cx="2338087" cy="3935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Image: 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Lapan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2020)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DA967C-452A-46B3-8EEE-C52250866B9E}"/>
                  </a:ext>
                </a:extLst>
              </p14:cNvPr>
              <p14:cNvContentPartPr/>
              <p14:nvPr/>
            </p14:nvContentPartPr>
            <p14:xfrm>
              <a:off x="2845564" y="3861101"/>
              <a:ext cx="798480" cy="63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DA967C-452A-46B3-8EEE-C52250866B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7924" y="3843461"/>
                <a:ext cx="8341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E1A4E-39A5-4F24-8D59-25D42F7CF37B}"/>
                  </a:ext>
                </a:extLst>
              </p14:cNvPr>
              <p14:cNvContentPartPr/>
              <p14:nvPr/>
            </p14:nvContentPartPr>
            <p14:xfrm>
              <a:off x="8139724" y="3720701"/>
              <a:ext cx="1666800" cy="88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E1A4E-39A5-4F24-8D59-25D42F7CF3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1724" y="3702701"/>
                <a:ext cx="170244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B616DF-EE0D-4C22-B051-2CDD9E4D2258}"/>
                  </a:ext>
                </a:extLst>
              </p14:cNvPr>
              <p14:cNvContentPartPr/>
              <p14:nvPr/>
            </p14:nvContentPartPr>
            <p14:xfrm>
              <a:off x="5505964" y="557741"/>
              <a:ext cx="1028160" cy="69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B616DF-EE0D-4C22-B051-2CDD9E4D22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8324" y="540101"/>
                <a:ext cx="106380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FCF1BE-BFF5-42CD-8C62-C6731F983C99}"/>
                  </a:ext>
                </a:extLst>
              </p14:cNvPr>
              <p14:cNvContentPartPr/>
              <p14:nvPr/>
            </p14:nvContentPartPr>
            <p14:xfrm>
              <a:off x="5179444" y="5415941"/>
              <a:ext cx="1690200" cy="103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FCF1BE-BFF5-42CD-8C62-C6731F983C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61804" y="5398301"/>
                <a:ext cx="172584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791CA8-D162-4486-97FE-DF34D67EA729}"/>
                  </a:ext>
                </a:extLst>
              </p14:cNvPr>
              <p14:cNvContentPartPr/>
              <p14:nvPr/>
            </p14:nvContentPartPr>
            <p14:xfrm>
              <a:off x="5502724" y="2966501"/>
              <a:ext cx="1091880" cy="82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791CA8-D162-4486-97FE-DF34D67EA7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4724" y="2948501"/>
                <a:ext cx="1127520" cy="86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DCDF9-1517-4A28-9352-7576F28C373A}"/>
              </a:ext>
            </a:extLst>
          </p:cNvPr>
          <p:cNvGrpSpPr/>
          <p:nvPr/>
        </p:nvGrpSpPr>
        <p:grpSpPr>
          <a:xfrm>
            <a:off x="5859124" y="3971981"/>
            <a:ext cx="365760" cy="1319400"/>
            <a:chOff x="5859124" y="3971981"/>
            <a:chExt cx="365760" cy="13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0EC276-A863-4247-85F9-CDAA57A85D42}"/>
                    </a:ext>
                  </a:extLst>
                </p14:cNvPr>
                <p14:cNvContentPartPr/>
                <p14:nvPr/>
              </p14:nvContentPartPr>
              <p14:xfrm>
                <a:off x="6025084" y="4052621"/>
                <a:ext cx="51840" cy="1216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0EC276-A863-4247-85F9-CDAA57A85D4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07084" y="4034981"/>
                  <a:ext cx="87480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24812C-D06C-4073-9414-6B5A9A873840}"/>
                    </a:ext>
                  </a:extLst>
                </p14:cNvPr>
                <p14:cNvContentPartPr/>
                <p14:nvPr/>
              </p14:nvContentPartPr>
              <p14:xfrm>
                <a:off x="5901964" y="3971981"/>
                <a:ext cx="322920" cy="28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24812C-D06C-4073-9414-6B5A9A87384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83964" y="3953981"/>
                  <a:ext cx="3585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B7870D-BE40-445F-8A27-D0D7D062D0FA}"/>
                    </a:ext>
                  </a:extLst>
                </p14:cNvPr>
                <p14:cNvContentPartPr/>
                <p14:nvPr/>
              </p14:nvContentPartPr>
              <p14:xfrm>
                <a:off x="5859124" y="5089781"/>
                <a:ext cx="332280" cy="201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B7870D-BE40-445F-8A27-D0D7D062D0F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41124" y="5071781"/>
                  <a:ext cx="3679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1F0222-638A-4B1D-AC84-321F91EE8831}"/>
              </a:ext>
            </a:extLst>
          </p:cNvPr>
          <p:cNvGrpSpPr/>
          <p:nvPr/>
        </p:nvGrpSpPr>
        <p:grpSpPr>
          <a:xfrm>
            <a:off x="5690644" y="1277021"/>
            <a:ext cx="183240" cy="343080"/>
            <a:chOff x="5690644" y="1277021"/>
            <a:chExt cx="18324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07A975-4BE5-4EC8-BF1F-962EF1F4759F}"/>
                    </a:ext>
                  </a:extLst>
                </p14:cNvPr>
                <p14:cNvContentPartPr/>
                <p14:nvPr/>
              </p14:nvContentPartPr>
              <p14:xfrm>
                <a:off x="5690644" y="1417421"/>
                <a:ext cx="112680" cy="20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07A975-4BE5-4EC8-BF1F-962EF1F475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73004" y="1399781"/>
                  <a:ext cx="148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64B611-AE4C-4C43-B573-0E9B602A7576}"/>
                    </a:ext>
                  </a:extLst>
                </p14:cNvPr>
                <p14:cNvContentPartPr/>
                <p14:nvPr/>
              </p14:nvContentPartPr>
              <p14:xfrm>
                <a:off x="5693164" y="1277021"/>
                <a:ext cx="18072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64B611-AE4C-4C43-B573-0E9B602A75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75524" y="1259381"/>
                  <a:ext cx="2163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C9315C-B5ED-44B6-8A78-66E6A1DD929D}"/>
              </a:ext>
            </a:extLst>
          </p:cNvPr>
          <p:cNvGrpSpPr/>
          <p:nvPr/>
        </p:nvGrpSpPr>
        <p:grpSpPr>
          <a:xfrm>
            <a:off x="6579124" y="1483301"/>
            <a:ext cx="334080" cy="643320"/>
            <a:chOff x="6579124" y="1483301"/>
            <a:chExt cx="33408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6EBD4C-BBB5-4F48-9AFD-581B3B4CD39D}"/>
                    </a:ext>
                  </a:extLst>
                </p14:cNvPr>
                <p14:cNvContentPartPr/>
                <p14:nvPr/>
              </p14:nvContentPartPr>
              <p14:xfrm>
                <a:off x="6591724" y="1483301"/>
                <a:ext cx="321480" cy="231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6EBD4C-BBB5-4F48-9AFD-581B3B4CD3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73724" y="1465661"/>
                  <a:ext cx="357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39A61E-DA2F-4287-BB8E-80ED3A2A40CD}"/>
                    </a:ext>
                  </a:extLst>
                </p14:cNvPr>
                <p14:cNvContentPartPr/>
                <p14:nvPr/>
              </p14:nvContentPartPr>
              <p14:xfrm>
                <a:off x="6584524" y="1874621"/>
                <a:ext cx="165600" cy="25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39A61E-DA2F-4287-BB8E-80ED3A2A40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66524" y="1856981"/>
                  <a:ext cx="201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92C4C6-F8C6-489E-B7F2-6E90C1E6AFBC}"/>
                    </a:ext>
                  </a:extLst>
                </p14:cNvPr>
                <p14:cNvContentPartPr/>
                <p14:nvPr/>
              </p14:nvContentPartPr>
              <p14:xfrm>
                <a:off x="6579124" y="1864901"/>
                <a:ext cx="284760" cy="26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92C4C6-F8C6-489E-B7F2-6E90C1E6AF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61124" y="1847261"/>
                  <a:ext cx="320400" cy="29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200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64B29-B4B4-4263-826F-A800553A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23" y="511907"/>
            <a:ext cx="6264954" cy="5834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3B460C-D290-4857-B78B-24DE07A34809}"/>
              </a:ext>
            </a:extLst>
          </p:cNvPr>
          <p:cNvSpPr txBox="1"/>
          <p:nvPr/>
        </p:nvSpPr>
        <p:spPr>
          <a:xfrm>
            <a:off x="27708" y="6522042"/>
            <a:ext cx="2338087" cy="3935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Image: 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Lapan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2020)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CE1164-D540-4A13-8908-F0866D38A6E0}"/>
                  </a:ext>
                </a:extLst>
              </p14:cNvPr>
              <p14:cNvContentPartPr/>
              <p14:nvPr/>
            </p14:nvContentPartPr>
            <p14:xfrm>
              <a:off x="4874164" y="815501"/>
              <a:ext cx="486000" cy="54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CE1164-D540-4A13-8908-F0866D38A6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6164" y="797861"/>
                <a:ext cx="52164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3CD063-B223-4B22-B94E-0C982A005FAD}"/>
                  </a:ext>
                </a:extLst>
              </p14:cNvPr>
              <p14:cNvContentPartPr/>
              <p14:nvPr/>
            </p14:nvContentPartPr>
            <p14:xfrm>
              <a:off x="3506884" y="5010941"/>
              <a:ext cx="459360" cy="53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3CD063-B223-4B22-B94E-0C982A005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9244" y="4992941"/>
                <a:ext cx="4950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D40BE8-48CF-47AA-A034-DA78D2861894}"/>
                  </a:ext>
                </a:extLst>
              </p14:cNvPr>
              <p14:cNvContentPartPr/>
              <p14:nvPr/>
            </p14:nvContentPartPr>
            <p14:xfrm>
              <a:off x="5254324" y="5348261"/>
              <a:ext cx="364680" cy="48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D40BE8-48CF-47AA-A034-DA78D28618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6684" y="5330261"/>
                <a:ext cx="40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D588110-5AFE-441D-A30D-2931E8B13275}"/>
              </a:ext>
            </a:extLst>
          </p:cNvPr>
          <p:cNvGrpSpPr/>
          <p:nvPr/>
        </p:nvGrpSpPr>
        <p:grpSpPr>
          <a:xfrm>
            <a:off x="4973524" y="108821"/>
            <a:ext cx="557280" cy="235800"/>
            <a:chOff x="4973524" y="108821"/>
            <a:chExt cx="5572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0432D8-A1DF-42B5-98E6-7B88F686495A}"/>
                    </a:ext>
                  </a:extLst>
                </p14:cNvPr>
                <p14:cNvContentPartPr/>
                <p14:nvPr/>
              </p14:nvContentPartPr>
              <p14:xfrm>
                <a:off x="4973524" y="165341"/>
                <a:ext cx="212040" cy="179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0432D8-A1DF-42B5-98E6-7B88F68649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55524" y="147701"/>
                  <a:ext cx="247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38FFD7-15DE-4B73-AB97-F7FD7C6E9325}"/>
                    </a:ext>
                  </a:extLst>
                </p14:cNvPr>
                <p14:cNvContentPartPr/>
                <p14:nvPr/>
              </p14:nvContentPartPr>
              <p14:xfrm>
                <a:off x="5200324" y="108821"/>
                <a:ext cx="136440" cy="148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38FFD7-15DE-4B73-AB97-F7FD7C6E93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82684" y="91181"/>
                  <a:ext cx="172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738BD7-6CEB-44CA-ABB3-BD2B26B2376A}"/>
                    </a:ext>
                  </a:extLst>
                </p14:cNvPr>
                <p14:cNvContentPartPr/>
                <p14:nvPr/>
              </p14:nvContentPartPr>
              <p14:xfrm>
                <a:off x="5417764" y="118181"/>
                <a:ext cx="113040" cy="14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738BD7-6CEB-44CA-ABB3-BD2B26B237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00124" y="100181"/>
                  <a:ext cx="1486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4A2259-E3E5-4D95-A186-7D71E13BA031}"/>
              </a:ext>
            </a:extLst>
          </p:cNvPr>
          <p:cNvGrpSpPr/>
          <p:nvPr/>
        </p:nvGrpSpPr>
        <p:grpSpPr>
          <a:xfrm>
            <a:off x="3382324" y="4596581"/>
            <a:ext cx="588240" cy="261360"/>
            <a:chOff x="3382324" y="4596581"/>
            <a:chExt cx="5882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5AE90F-2301-4CE0-8A93-80EAC46ADF94}"/>
                    </a:ext>
                  </a:extLst>
                </p14:cNvPr>
                <p14:cNvContentPartPr/>
                <p14:nvPr/>
              </p14:nvContentPartPr>
              <p14:xfrm>
                <a:off x="3430924" y="4604141"/>
                <a:ext cx="7560" cy="218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5AE90F-2301-4CE0-8A93-80EAC46ADF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12924" y="4586141"/>
                  <a:ext cx="43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35B44B-DA26-49F9-830F-D668939E6CA7}"/>
                    </a:ext>
                  </a:extLst>
                </p14:cNvPr>
                <p14:cNvContentPartPr/>
                <p14:nvPr/>
              </p14:nvContentPartPr>
              <p14:xfrm>
                <a:off x="3382324" y="4636901"/>
                <a:ext cx="378720" cy="22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35B44B-DA26-49F9-830F-D668939E6C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64324" y="4618901"/>
                  <a:ext cx="414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69BA47-C3D9-4526-815E-D20D4A7C1218}"/>
                    </a:ext>
                  </a:extLst>
                </p14:cNvPr>
                <p14:cNvContentPartPr/>
                <p14:nvPr/>
              </p14:nvContentPartPr>
              <p14:xfrm>
                <a:off x="3830524" y="4596581"/>
                <a:ext cx="140040" cy="170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69BA47-C3D9-4526-815E-D20D4A7C121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2884" y="4578941"/>
                  <a:ext cx="17568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8E85ED-7C88-44E5-A66B-0ADD59828A22}"/>
                  </a:ext>
                </a:extLst>
              </p14:cNvPr>
              <p14:cNvContentPartPr/>
              <p14:nvPr/>
            </p14:nvContentPartPr>
            <p14:xfrm>
              <a:off x="8663524" y="3609461"/>
              <a:ext cx="32760" cy="43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8E85ED-7C88-44E5-A66B-0ADD59828A2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45524" y="3591461"/>
                <a:ext cx="6840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9043994-82A4-4E03-915C-9CEA59875E1F}"/>
              </a:ext>
            </a:extLst>
          </p:cNvPr>
          <p:cNvGrpSpPr/>
          <p:nvPr/>
        </p:nvGrpSpPr>
        <p:grpSpPr>
          <a:xfrm>
            <a:off x="10077964" y="333461"/>
            <a:ext cx="2046240" cy="732960"/>
            <a:chOff x="10077964" y="333461"/>
            <a:chExt cx="2046240" cy="73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ED00B8-66C8-4CC1-B40F-DE71DAA49FAA}"/>
                    </a:ext>
                  </a:extLst>
                </p14:cNvPr>
                <p14:cNvContentPartPr/>
                <p14:nvPr/>
              </p14:nvContentPartPr>
              <p14:xfrm>
                <a:off x="10077964" y="615341"/>
                <a:ext cx="135000" cy="24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ED00B8-66C8-4CC1-B40F-DE71DAA49F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60324" y="597701"/>
                  <a:ext cx="170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873D1D-4DBD-4DDB-A23A-ACB60FA4C935}"/>
                    </a:ext>
                  </a:extLst>
                </p14:cNvPr>
                <p14:cNvContentPartPr/>
                <p14:nvPr/>
              </p14:nvContentPartPr>
              <p14:xfrm>
                <a:off x="10237084" y="616061"/>
                <a:ext cx="155520" cy="20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873D1D-4DBD-4DDB-A23A-ACB60FA4C93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19084" y="598061"/>
                  <a:ext cx="191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A34D90-4088-426F-B754-4836EB64A42B}"/>
                    </a:ext>
                  </a:extLst>
                </p14:cNvPr>
                <p14:cNvContentPartPr/>
                <p14:nvPr/>
              </p14:nvContentPartPr>
              <p14:xfrm>
                <a:off x="10513924" y="559901"/>
                <a:ext cx="195120" cy="18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A34D90-4088-426F-B754-4836EB64A42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96284" y="542261"/>
                  <a:ext cx="230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47DC0E-0125-4AAD-9B1F-8266C27F319D}"/>
                    </a:ext>
                  </a:extLst>
                </p14:cNvPr>
                <p14:cNvContentPartPr/>
                <p14:nvPr/>
              </p14:nvContentPartPr>
              <p14:xfrm>
                <a:off x="10667284" y="524261"/>
                <a:ext cx="184680" cy="14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47DC0E-0125-4AAD-9B1F-8266C27F31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49644" y="506621"/>
                  <a:ext cx="220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586085-29DA-40AB-9DC4-E80B07B63DE0}"/>
                    </a:ext>
                  </a:extLst>
                </p14:cNvPr>
                <p14:cNvContentPartPr/>
                <p14:nvPr/>
              </p14:nvContentPartPr>
              <p14:xfrm>
                <a:off x="10857004" y="632261"/>
                <a:ext cx="343080" cy="167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586085-29DA-40AB-9DC4-E80B07B63D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39004" y="614261"/>
                  <a:ext cx="378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6510C9-E504-4320-8E9E-D6C8378F082C}"/>
                    </a:ext>
                  </a:extLst>
                </p14:cNvPr>
                <p14:cNvContentPartPr/>
                <p14:nvPr/>
              </p14:nvContentPartPr>
              <p14:xfrm>
                <a:off x="11225644" y="530741"/>
                <a:ext cx="422640" cy="347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6510C9-E504-4320-8E9E-D6C8378F082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08004" y="513101"/>
                  <a:ext cx="4582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58803D-9332-4E7F-B84D-69BCC1F2C4DE}"/>
                    </a:ext>
                  </a:extLst>
                </p14:cNvPr>
                <p14:cNvContentPartPr/>
                <p14:nvPr/>
              </p14:nvContentPartPr>
              <p14:xfrm>
                <a:off x="10171924" y="982181"/>
                <a:ext cx="1429920" cy="84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58803D-9332-4E7F-B84D-69BCC1F2C4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54284" y="964181"/>
                  <a:ext cx="1465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5476A5-0E5C-4E30-9F2B-64874A27786E}"/>
                    </a:ext>
                  </a:extLst>
                </p14:cNvPr>
                <p14:cNvContentPartPr/>
                <p14:nvPr/>
              </p14:nvContentPartPr>
              <p14:xfrm>
                <a:off x="11468644" y="470621"/>
                <a:ext cx="323280" cy="491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5476A5-0E5C-4E30-9F2B-64874A2778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451004" y="452981"/>
                  <a:ext cx="3589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81E3F8-05BB-4DD5-AC1F-56811DF64BEC}"/>
                    </a:ext>
                  </a:extLst>
                </p14:cNvPr>
                <p14:cNvContentPartPr/>
                <p14:nvPr/>
              </p14:nvContentPartPr>
              <p14:xfrm>
                <a:off x="11937724" y="349661"/>
                <a:ext cx="92520" cy="567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81E3F8-05BB-4DD5-AC1F-56811DF64BE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920084" y="332021"/>
                  <a:ext cx="1281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134B02-8D63-452A-AAA4-2F229C7BE382}"/>
                    </a:ext>
                  </a:extLst>
                </p14:cNvPr>
                <p14:cNvContentPartPr/>
                <p14:nvPr/>
              </p14:nvContentPartPr>
              <p14:xfrm>
                <a:off x="11854924" y="333461"/>
                <a:ext cx="269280" cy="145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134B02-8D63-452A-AAA4-2F229C7BE38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836924" y="315821"/>
                  <a:ext cx="30492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D91392-0404-4F82-9FA5-C22ACF73B35E}"/>
                  </a:ext>
                </a:extLst>
              </p14:cNvPr>
              <p14:cNvContentPartPr/>
              <p14:nvPr/>
            </p14:nvContentPartPr>
            <p14:xfrm>
              <a:off x="6778564" y="2038781"/>
              <a:ext cx="185400" cy="88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D91392-0404-4F82-9FA5-C22ACF73B35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60564" y="2021141"/>
                <a:ext cx="22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95B2B66-A21C-4AE1-AA14-708B17DD487C}"/>
                  </a:ext>
                </a:extLst>
              </p14:cNvPr>
              <p14:cNvContentPartPr/>
              <p14:nvPr/>
            </p14:nvContentPartPr>
            <p14:xfrm>
              <a:off x="7078804" y="1982621"/>
              <a:ext cx="68040" cy="213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95B2B66-A21C-4AE1-AA14-708B17DD487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61164" y="1964981"/>
                <a:ext cx="1036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2AD97E6-A56C-4BAD-B34E-C25BF31F149D}"/>
                  </a:ext>
                </a:extLst>
              </p14:cNvPr>
              <p14:cNvContentPartPr/>
              <p14:nvPr/>
            </p14:nvContentPartPr>
            <p14:xfrm>
              <a:off x="7113364" y="1915301"/>
              <a:ext cx="174600" cy="128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2AD97E6-A56C-4BAD-B34E-C25BF31F149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95364" y="1897661"/>
                <a:ext cx="2102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98DF968-18A7-45DB-BE22-8CCB01A53CE1}"/>
                  </a:ext>
                </a:extLst>
              </p14:cNvPr>
              <p14:cNvContentPartPr/>
              <p14:nvPr/>
            </p14:nvContentPartPr>
            <p14:xfrm>
              <a:off x="5889724" y="934661"/>
              <a:ext cx="2610360" cy="2287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98DF968-18A7-45DB-BE22-8CCB01A53CE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71724" y="917021"/>
                <a:ext cx="2646000" cy="23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6A5182A-F7A3-4520-BE46-F7241863D127}"/>
                  </a:ext>
                </a:extLst>
              </p14:cNvPr>
              <p14:cNvContentPartPr/>
              <p14:nvPr/>
            </p14:nvContentPartPr>
            <p14:xfrm>
              <a:off x="5780644" y="866261"/>
              <a:ext cx="199800" cy="266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6A5182A-F7A3-4520-BE46-F7241863D12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762644" y="848261"/>
                <a:ext cx="23544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0CC6480E-8C14-4FC6-9E4A-A2E7E4CD45CA}"/>
              </a:ext>
            </a:extLst>
          </p:cNvPr>
          <p:cNvGrpSpPr/>
          <p:nvPr/>
        </p:nvGrpSpPr>
        <p:grpSpPr>
          <a:xfrm>
            <a:off x="3390244" y="1157141"/>
            <a:ext cx="1190520" cy="3097440"/>
            <a:chOff x="3390244" y="1157141"/>
            <a:chExt cx="1190520" cy="30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3DC7D0-0210-408E-885C-BFF9BC899973}"/>
                    </a:ext>
                  </a:extLst>
                </p14:cNvPr>
                <p14:cNvContentPartPr/>
                <p14:nvPr/>
              </p14:nvContentPartPr>
              <p14:xfrm>
                <a:off x="3484924" y="1157141"/>
                <a:ext cx="1095840" cy="3012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3DC7D0-0210-408E-885C-BFF9BC8999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67284" y="1139141"/>
                  <a:ext cx="1131480" cy="30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68CFEEE-302C-4C8B-9A10-19ACDA489B60}"/>
                    </a:ext>
                  </a:extLst>
                </p14:cNvPr>
                <p14:cNvContentPartPr/>
                <p14:nvPr/>
              </p14:nvContentPartPr>
              <p14:xfrm>
                <a:off x="3390244" y="3848141"/>
                <a:ext cx="564480" cy="406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68CFEEE-302C-4C8B-9A10-19ACDA489B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72244" y="3830141"/>
                  <a:ext cx="600120" cy="44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EE7EBCE-0490-48BA-9947-A766B059F356}"/>
                  </a:ext>
                </a:extLst>
              </p14:cNvPr>
              <p14:cNvContentPartPr/>
              <p14:nvPr/>
            </p14:nvContentPartPr>
            <p14:xfrm>
              <a:off x="7030204" y="4764701"/>
              <a:ext cx="1440" cy="1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EE7EBCE-0490-48BA-9947-A766B059F35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12564" y="4747061"/>
                <a:ext cx="370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A51-48B8-4FDD-9A0A-6BCFA316295C}"/>
              </a:ext>
            </a:extLst>
          </p:cNvPr>
          <p:cNvGrpSpPr/>
          <p:nvPr/>
        </p:nvGrpSpPr>
        <p:grpSpPr>
          <a:xfrm>
            <a:off x="4956604" y="2779661"/>
            <a:ext cx="3903840" cy="3357000"/>
            <a:chOff x="4956604" y="2779661"/>
            <a:chExt cx="3903840" cy="335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AC8F7B-7E42-483E-AC35-31CACA401437}"/>
                    </a:ext>
                  </a:extLst>
                </p14:cNvPr>
                <p14:cNvContentPartPr/>
                <p14:nvPr/>
              </p14:nvContentPartPr>
              <p14:xfrm>
                <a:off x="5374564" y="5019581"/>
                <a:ext cx="315000" cy="12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AC8F7B-7E42-483E-AC35-31CACA4014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56564" y="5001581"/>
                  <a:ext cx="350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69DC15-2979-473F-867B-29DE52396925}"/>
                    </a:ext>
                  </a:extLst>
                </p14:cNvPr>
                <p14:cNvContentPartPr/>
                <p14:nvPr/>
              </p14:nvContentPartPr>
              <p14:xfrm>
                <a:off x="5130844" y="4985741"/>
                <a:ext cx="156600" cy="25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69DC15-2979-473F-867B-29DE5239692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13204" y="4967741"/>
                  <a:ext cx="192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7D436A-0200-425A-A438-12020F697CBD}"/>
                    </a:ext>
                  </a:extLst>
                </p14:cNvPr>
                <p14:cNvContentPartPr/>
                <p14:nvPr/>
              </p14:nvContentPartPr>
              <p14:xfrm>
                <a:off x="8378404" y="3440261"/>
                <a:ext cx="191520" cy="6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7D436A-0200-425A-A438-12020F697CB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60404" y="3422621"/>
                  <a:ext cx="227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00FE9C-E1FC-40F5-AE35-F85B1F93E8CA}"/>
                    </a:ext>
                  </a:extLst>
                </p14:cNvPr>
                <p14:cNvContentPartPr/>
                <p14:nvPr/>
              </p14:nvContentPartPr>
              <p14:xfrm>
                <a:off x="8701324" y="3273941"/>
                <a:ext cx="131040" cy="25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00FE9C-E1FC-40F5-AE35-F85B1F93E8C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83324" y="3255941"/>
                  <a:ext cx="166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E0A936-C939-416E-B184-AC965991407D}"/>
                    </a:ext>
                  </a:extLst>
                </p14:cNvPr>
                <p14:cNvContentPartPr/>
                <p14:nvPr/>
              </p14:nvContentPartPr>
              <p14:xfrm>
                <a:off x="7087084" y="4677221"/>
                <a:ext cx="1476360" cy="650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E0A936-C939-416E-B184-AC965991407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69084" y="4659221"/>
                  <a:ext cx="15120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DE5A67-2E63-4C3D-B747-4BF694123075}"/>
                    </a:ext>
                  </a:extLst>
                </p14:cNvPr>
                <p14:cNvContentPartPr/>
                <p14:nvPr/>
              </p14:nvContentPartPr>
              <p14:xfrm>
                <a:off x="8486404" y="4588661"/>
                <a:ext cx="140040" cy="276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DE5A67-2E63-4C3D-B747-4BF6941230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68764" y="4570661"/>
                  <a:ext cx="175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180356-6AA4-4395-B886-A78A51E5C38A}"/>
                    </a:ext>
                  </a:extLst>
                </p14:cNvPr>
                <p14:cNvContentPartPr/>
                <p14:nvPr/>
              </p14:nvContentPartPr>
              <p14:xfrm>
                <a:off x="4956604" y="2779661"/>
                <a:ext cx="3903840" cy="3357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180356-6AA4-4395-B886-A78A51E5C38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38604" y="2762021"/>
                  <a:ext cx="3939480" cy="339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0E6F71-589C-4D33-A9C7-72A3DBBA9162}"/>
              </a:ext>
            </a:extLst>
          </p:cNvPr>
          <p:cNvGrpSpPr/>
          <p:nvPr/>
        </p:nvGrpSpPr>
        <p:grpSpPr>
          <a:xfrm>
            <a:off x="5957404" y="4705661"/>
            <a:ext cx="626400" cy="893880"/>
            <a:chOff x="5957404" y="4705661"/>
            <a:chExt cx="62640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01350E-D2D6-47A2-BBA3-BE8890803539}"/>
                    </a:ext>
                  </a:extLst>
                </p14:cNvPr>
                <p14:cNvContentPartPr/>
                <p14:nvPr/>
              </p14:nvContentPartPr>
              <p14:xfrm>
                <a:off x="6242524" y="4705661"/>
                <a:ext cx="341280" cy="552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01350E-D2D6-47A2-BBA3-BE88908035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24524" y="4687661"/>
                  <a:ext cx="3769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E33F64-0911-49C1-B442-2090029D1DF3}"/>
                    </a:ext>
                  </a:extLst>
                </p14:cNvPr>
                <p14:cNvContentPartPr/>
                <p14:nvPr/>
              </p14:nvContentPartPr>
              <p14:xfrm>
                <a:off x="5957404" y="5140181"/>
                <a:ext cx="497520" cy="459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E33F64-0911-49C1-B442-2090029D1DF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939764" y="5122181"/>
                  <a:ext cx="533160" cy="49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399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BDC1F6-523C-4AC0-B749-B7D55E9C1F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How hard reinforcement learning (RL) is?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783C00-B701-40E1-8C1D-E8AAA3041EED}"/>
              </a:ext>
            </a:extLst>
          </p:cNvPr>
          <p:cNvGrpSpPr/>
          <p:nvPr/>
        </p:nvGrpSpPr>
        <p:grpSpPr>
          <a:xfrm>
            <a:off x="797164" y="949477"/>
            <a:ext cx="318960" cy="205560"/>
            <a:chOff x="797164" y="949477"/>
            <a:chExt cx="31896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702BED-C537-462F-B70F-46B343417C81}"/>
                    </a:ext>
                  </a:extLst>
                </p14:cNvPr>
                <p14:cNvContentPartPr/>
                <p14:nvPr/>
              </p14:nvContentPartPr>
              <p14:xfrm>
                <a:off x="797164" y="949477"/>
                <a:ext cx="176400" cy="205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702BED-C537-462F-B70F-46B343417C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9164" y="931477"/>
                  <a:ext cx="212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F8C136-B19D-42B1-B16A-57997E24F541}"/>
                    </a:ext>
                  </a:extLst>
                </p14:cNvPr>
                <p14:cNvContentPartPr/>
                <p14:nvPr/>
              </p14:nvContentPartPr>
              <p14:xfrm>
                <a:off x="1105684" y="1151437"/>
                <a:ext cx="10440" cy="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F8C136-B19D-42B1-B16A-57997E24F5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7684" y="1133437"/>
                  <a:ext cx="460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5D61F2-4E3B-4415-8FFD-A9EC3C2587A3}"/>
              </a:ext>
            </a:extLst>
          </p:cNvPr>
          <p:cNvGrpSpPr/>
          <p:nvPr/>
        </p:nvGrpSpPr>
        <p:grpSpPr>
          <a:xfrm>
            <a:off x="4007644" y="746077"/>
            <a:ext cx="101520" cy="162720"/>
            <a:chOff x="4007644" y="746077"/>
            <a:chExt cx="10152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37EDC2-4B4A-4B83-AE91-9B24C78E1286}"/>
                    </a:ext>
                  </a:extLst>
                </p14:cNvPr>
                <p14:cNvContentPartPr/>
                <p14:nvPr/>
              </p14:nvContentPartPr>
              <p14:xfrm>
                <a:off x="4007644" y="746077"/>
                <a:ext cx="61560" cy="16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37EDC2-4B4A-4B83-AE91-9B24C78E12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9644" y="728437"/>
                  <a:ext cx="97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BADBA6-0B20-4E4B-AB57-FF2BBAD73A57}"/>
                    </a:ext>
                  </a:extLst>
                </p14:cNvPr>
                <p14:cNvContentPartPr/>
                <p14:nvPr/>
              </p14:nvContentPartPr>
              <p14:xfrm>
                <a:off x="4080724" y="817717"/>
                <a:ext cx="28440" cy="8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BADBA6-0B20-4E4B-AB57-FF2BBAD73A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62724" y="799717"/>
                  <a:ext cx="640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77397D-BF0E-4013-9578-506CD67FEC09}"/>
              </a:ext>
            </a:extLst>
          </p:cNvPr>
          <p:cNvGrpSpPr/>
          <p:nvPr/>
        </p:nvGrpSpPr>
        <p:grpSpPr>
          <a:xfrm>
            <a:off x="1541644" y="631597"/>
            <a:ext cx="2222280" cy="657000"/>
            <a:chOff x="1541644" y="631597"/>
            <a:chExt cx="2222280" cy="65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6F8480-5C23-4DBF-B6E1-996E4F7894AB}"/>
                    </a:ext>
                  </a:extLst>
                </p14:cNvPr>
                <p14:cNvContentPartPr/>
                <p14:nvPr/>
              </p14:nvContentPartPr>
              <p14:xfrm>
                <a:off x="1786804" y="760837"/>
                <a:ext cx="235800" cy="37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6F8480-5C23-4DBF-B6E1-996E4F7894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164" y="742837"/>
                  <a:ext cx="271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7EE60E-C483-4AF3-8BFB-5D27711605A1}"/>
                    </a:ext>
                  </a:extLst>
                </p14:cNvPr>
                <p14:cNvContentPartPr/>
                <p14:nvPr/>
              </p14:nvContentPartPr>
              <p14:xfrm>
                <a:off x="2037004" y="1021477"/>
                <a:ext cx="162000" cy="11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7EE60E-C483-4AF3-8BFB-5D27711605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9004" y="1003837"/>
                  <a:ext cx="197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9FE1E7-203F-45BE-80AE-7FDA30EFC761}"/>
                    </a:ext>
                  </a:extLst>
                </p14:cNvPr>
                <p14:cNvContentPartPr/>
                <p14:nvPr/>
              </p14:nvContentPartPr>
              <p14:xfrm>
                <a:off x="2321404" y="812677"/>
                <a:ext cx="136440" cy="36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9FE1E7-203F-45BE-80AE-7FDA30EFC7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03404" y="795037"/>
                  <a:ext cx="1720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703065-13E5-40B1-A696-D749BC3F21D4}"/>
                    </a:ext>
                  </a:extLst>
                </p14:cNvPr>
                <p14:cNvContentPartPr/>
                <p14:nvPr/>
              </p14:nvContentPartPr>
              <p14:xfrm>
                <a:off x="2499604" y="978277"/>
                <a:ext cx="116280" cy="31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703065-13E5-40B1-A696-D749BC3F21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1604" y="960637"/>
                  <a:ext cx="1519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FA8248-5051-45D8-BFD7-0506AEEA400B}"/>
                    </a:ext>
                  </a:extLst>
                </p14:cNvPr>
                <p14:cNvContentPartPr/>
                <p14:nvPr/>
              </p14:nvContentPartPr>
              <p14:xfrm>
                <a:off x="2670244" y="878557"/>
                <a:ext cx="59760" cy="17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FA8248-5051-45D8-BFD7-0506AEEA40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2604" y="860917"/>
                  <a:ext cx="95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F8727A-E2F2-46F6-A1B6-359E8BE7B950}"/>
                    </a:ext>
                  </a:extLst>
                </p14:cNvPr>
                <p14:cNvContentPartPr/>
                <p14:nvPr/>
              </p14:nvContentPartPr>
              <p14:xfrm>
                <a:off x="2782204" y="1037317"/>
                <a:ext cx="126360" cy="11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F8727A-E2F2-46F6-A1B6-359E8BE7B9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4204" y="1019317"/>
                  <a:ext cx="162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86F2CA-D8BA-41CD-805E-3BA890E4B214}"/>
                    </a:ext>
                  </a:extLst>
                </p14:cNvPr>
                <p14:cNvContentPartPr/>
                <p14:nvPr/>
              </p14:nvContentPartPr>
              <p14:xfrm>
                <a:off x="2964004" y="850477"/>
                <a:ext cx="491400" cy="34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86F2CA-D8BA-41CD-805E-3BA890E4B2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6364" y="832837"/>
                  <a:ext cx="527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77C428-39C8-4A7B-8A30-416B6F4DEB20}"/>
                    </a:ext>
                  </a:extLst>
                </p14:cNvPr>
                <p14:cNvContentPartPr/>
                <p14:nvPr/>
              </p14:nvContentPartPr>
              <p14:xfrm>
                <a:off x="3505084" y="1057117"/>
                <a:ext cx="242280" cy="17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77C428-39C8-4A7B-8A30-416B6F4DEB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7084" y="1039477"/>
                  <a:ext cx="277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E10FB0-E540-4ABE-9A4D-1CA7F9B43A4B}"/>
                    </a:ext>
                  </a:extLst>
                </p14:cNvPr>
                <p14:cNvContentPartPr/>
                <p14:nvPr/>
              </p14:nvContentPartPr>
              <p14:xfrm>
                <a:off x="3696964" y="1142437"/>
                <a:ext cx="66960" cy="1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E10FB0-E540-4ABE-9A4D-1CA7F9B43A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79324" y="1124797"/>
                  <a:ext cx="102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3563EF-F264-4BB7-BD8E-2C0FC31E7E7D}"/>
                    </a:ext>
                  </a:extLst>
                </p14:cNvPr>
                <p14:cNvContentPartPr/>
                <p14:nvPr/>
              </p14:nvContentPartPr>
              <p14:xfrm>
                <a:off x="1541644" y="631597"/>
                <a:ext cx="48960" cy="162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3563EF-F264-4BB7-BD8E-2C0FC31E7E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3644" y="613957"/>
                  <a:ext cx="84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519613-9324-4E5A-9BE5-4EE16FDDC76F}"/>
                    </a:ext>
                  </a:extLst>
                </p14:cNvPr>
                <p14:cNvContentPartPr/>
                <p14:nvPr/>
              </p14:nvContentPartPr>
              <p14:xfrm>
                <a:off x="1635244" y="720157"/>
                <a:ext cx="5760" cy="88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519613-9324-4E5A-9BE5-4EE16FDDC7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7604" y="702517"/>
                  <a:ext cx="4140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E4417AB-09C6-4F4E-AEA7-C6ED38259755}"/>
                  </a:ext>
                </a:extLst>
              </p14:cNvPr>
              <p14:cNvContentPartPr/>
              <p14:nvPr/>
            </p14:nvContentPartPr>
            <p14:xfrm>
              <a:off x="808324" y="3267517"/>
              <a:ext cx="289440" cy="434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E4417AB-09C6-4F4E-AEA7-C6ED382597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0684" y="3249517"/>
                <a:ext cx="3250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763A50-31A6-447B-966A-4F5111A17D26}"/>
                  </a:ext>
                </a:extLst>
              </p14:cNvPr>
              <p14:cNvContentPartPr/>
              <p14:nvPr/>
            </p14:nvContentPartPr>
            <p14:xfrm>
              <a:off x="1469284" y="3714997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763A50-31A6-447B-966A-4F5111A17D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51644" y="369735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0F7D139-BCDC-40DD-B367-620B3A2AA0CB}"/>
              </a:ext>
            </a:extLst>
          </p:cNvPr>
          <p:cNvGrpSpPr/>
          <p:nvPr/>
        </p:nvGrpSpPr>
        <p:grpSpPr>
          <a:xfrm>
            <a:off x="4459444" y="3373717"/>
            <a:ext cx="578880" cy="225720"/>
            <a:chOff x="4459444" y="3373717"/>
            <a:chExt cx="57888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980E29-D3EF-41E5-A7C1-CF536EB311E1}"/>
                    </a:ext>
                  </a:extLst>
                </p14:cNvPr>
                <p14:cNvContentPartPr/>
                <p14:nvPr/>
              </p14:nvContentPartPr>
              <p14:xfrm>
                <a:off x="4459444" y="3373717"/>
                <a:ext cx="412560" cy="22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980E29-D3EF-41E5-A7C1-CF536EB311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41804" y="3356077"/>
                  <a:ext cx="448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8ED6DC-7B97-4FB1-883D-6A2050A358AB}"/>
                    </a:ext>
                  </a:extLst>
                </p14:cNvPr>
                <p14:cNvContentPartPr/>
                <p14:nvPr/>
              </p14:nvContentPartPr>
              <p14:xfrm>
                <a:off x="5037964" y="3590077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8ED6DC-7B97-4FB1-883D-6A2050A358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19964" y="35720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77539C-87C1-49AA-8289-F4A5790E5829}"/>
              </a:ext>
            </a:extLst>
          </p:cNvPr>
          <p:cNvGrpSpPr/>
          <p:nvPr/>
        </p:nvGrpSpPr>
        <p:grpSpPr>
          <a:xfrm>
            <a:off x="5532244" y="3181477"/>
            <a:ext cx="1744560" cy="573480"/>
            <a:chOff x="5532244" y="3181477"/>
            <a:chExt cx="174456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7B3F57-7A0E-4793-A165-8FFEA577B36A}"/>
                    </a:ext>
                  </a:extLst>
                </p14:cNvPr>
                <p14:cNvContentPartPr/>
                <p14:nvPr/>
              </p14:nvContentPartPr>
              <p14:xfrm>
                <a:off x="5545204" y="3392797"/>
                <a:ext cx="360" cy="30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7B3F57-7A0E-4793-A165-8FFEA577B36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27204" y="3374797"/>
                  <a:ext cx="36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779A9B-89B5-4399-8938-6F6904FF138B}"/>
                    </a:ext>
                  </a:extLst>
                </p14:cNvPr>
                <p14:cNvContentPartPr/>
                <p14:nvPr/>
              </p14:nvContentPartPr>
              <p14:xfrm>
                <a:off x="5535124" y="3181477"/>
                <a:ext cx="257760" cy="359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779A9B-89B5-4399-8938-6F6904FF138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17124" y="3163837"/>
                  <a:ext cx="2934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1FD79C-84D8-43E0-A4FD-7EE4EA93AD4D}"/>
                    </a:ext>
                  </a:extLst>
                </p14:cNvPr>
                <p14:cNvContentPartPr/>
                <p14:nvPr/>
              </p14:nvContentPartPr>
              <p14:xfrm>
                <a:off x="5532244" y="3412237"/>
                <a:ext cx="196920" cy="175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1FD79C-84D8-43E0-A4FD-7EE4EA93AD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14604" y="3394237"/>
                  <a:ext cx="232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78396F-DB1A-439A-971F-3F4B03800A00}"/>
                    </a:ext>
                  </a:extLst>
                </p14:cNvPr>
                <p14:cNvContentPartPr/>
                <p14:nvPr/>
              </p14:nvContentPartPr>
              <p14:xfrm>
                <a:off x="5981884" y="3425917"/>
                <a:ext cx="57960" cy="77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78396F-DB1A-439A-971F-3F4B03800A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63884" y="3408277"/>
                  <a:ext cx="93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B06C2F-53A1-4D85-9D29-621A9D11B482}"/>
                    </a:ext>
                  </a:extLst>
                </p14:cNvPr>
                <p14:cNvContentPartPr/>
                <p14:nvPr/>
              </p14:nvContentPartPr>
              <p14:xfrm>
                <a:off x="5886124" y="3386317"/>
                <a:ext cx="151920" cy="167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B06C2F-53A1-4D85-9D29-621A9D11B48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68124" y="3368317"/>
                  <a:ext cx="187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09B1F6-6B59-421B-B4DB-917BAC68E12C}"/>
                    </a:ext>
                  </a:extLst>
                </p14:cNvPr>
                <p14:cNvContentPartPr/>
                <p14:nvPr/>
              </p14:nvContentPartPr>
              <p14:xfrm>
                <a:off x="5886844" y="3438157"/>
                <a:ext cx="162000" cy="120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09B1F6-6B59-421B-B4DB-917BAC68E1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69204" y="3420157"/>
                  <a:ext cx="197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FD9BE7-8E6D-497C-95FE-F51B9D4F6EA2}"/>
                    </a:ext>
                  </a:extLst>
                </p14:cNvPr>
                <p14:cNvContentPartPr/>
                <p14:nvPr/>
              </p14:nvContentPartPr>
              <p14:xfrm>
                <a:off x="6089884" y="3446797"/>
                <a:ext cx="215280" cy="30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FD9BE7-8E6D-497C-95FE-F51B9D4F6E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72244" y="3429157"/>
                  <a:ext cx="2509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2189AA-595A-4639-A8D8-7C9B33BE5306}"/>
                    </a:ext>
                  </a:extLst>
                </p14:cNvPr>
                <p14:cNvContentPartPr/>
                <p14:nvPr/>
              </p14:nvContentPartPr>
              <p14:xfrm>
                <a:off x="6340804" y="3267877"/>
                <a:ext cx="385200" cy="316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2189AA-595A-4639-A8D8-7C9B33BE53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3164" y="3249877"/>
                  <a:ext cx="420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7D0F9C-5115-4CC2-8120-B6D5CDE5D969}"/>
                    </a:ext>
                  </a:extLst>
                </p14:cNvPr>
                <p14:cNvContentPartPr/>
                <p14:nvPr/>
              </p14:nvContentPartPr>
              <p14:xfrm>
                <a:off x="6818884" y="3357157"/>
                <a:ext cx="130320" cy="243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7D0F9C-5115-4CC2-8120-B6D5CDE5D9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01244" y="3339157"/>
                  <a:ext cx="165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75BA44-6619-4FD7-B7D8-B26C899A9B1E}"/>
                    </a:ext>
                  </a:extLst>
                </p14:cNvPr>
                <p14:cNvContentPartPr/>
                <p14:nvPr/>
              </p14:nvContentPartPr>
              <p14:xfrm>
                <a:off x="7010044" y="3252037"/>
                <a:ext cx="266760" cy="42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75BA44-6619-4FD7-B7D8-B26C899A9B1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92404" y="3234397"/>
                  <a:ext cx="302400" cy="46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78CCCD1-FC99-4534-935D-7B23E8F7F871}"/>
                  </a:ext>
                </a:extLst>
              </p14:cNvPr>
              <p14:cNvContentPartPr/>
              <p14:nvPr/>
            </p14:nvContentPartPr>
            <p14:xfrm>
              <a:off x="1864204" y="3929917"/>
              <a:ext cx="1667160" cy="86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78CCCD1-FC99-4534-935D-7B23E8F7F87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846564" y="3912277"/>
                <a:ext cx="1702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E022975-FBCA-48DB-8E76-C36AA9DCBF27}"/>
                  </a:ext>
                </a:extLst>
              </p14:cNvPr>
              <p14:cNvContentPartPr/>
              <p14:nvPr/>
            </p14:nvContentPartPr>
            <p14:xfrm>
              <a:off x="5506324" y="3905077"/>
              <a:ext cx="1809000" cy="97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E022975-FBCA-48DB-8E76-C36AA9DCBF2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488324" y="3887077"/>
                <a:ext cx="184464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4839C75-E891-43A1-9480-867775322E8C}"/>
              </a:ext>
            </a:extLst>
          </p:cNvPr>
          <p:cNvGrpSpPr/>
          <p:nvPr/>
        </p:nvGrpSpPr>
        <p:grpSpPr>
          <a:xfrm>
            <a:off x="2703724" y="4277677"/>
            <a:ext cx="243000" cy="325080"/>
            <a:chOff x="2703724" y="4277677"/>
            <a:chExt cx="24300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B765E4-E743-4E5B-BEFE-9E2DC727C3BE}"/>
                    </a:ext>
                  </a:extLst>
                </p14:cNvPr>
                <p14:cNvContentPartPr/>
                <p14:nvPr/>
              </p14:nvContentPartPr>
              <p14:xfrm>
                <a:off x="2749804" y="4321597"/>
                <a:ext cx="112320" cy="281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B765E4-E743-4E5B-BEFE-9E2DC727C3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1804" y="4303957"/>
                  <a:ext cx="147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3481C1-B1E0-413A-8532-ACB99E433B0B}"/>
                    </a:ext>
                  </a:extLst>
                </p14:cNvPr>
                <p14:cNvContentPartPr/>
                <p14:nvPr/>
              </p14:nvContentPartPr>
              <p14:xfrm>
                <a:off x="2703724" y="4277677"/>
                <a:ext cx="243000" cy="131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3481C1-B1E0-413A-8532-ACB99E433B0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85724" y="4260037"/>
                  <a:ext cx="2786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A87F2D-6186-4789-B165-76D24EE9FBD5}"/>
              </a:ext>
            </a:extLst>
          </p:cNvPr>
          <p:cNvGrpSpPr/>
          <p:nvPr/>
        </p:nvGrpSpPr>
        <p:grpSpPr>
          <a:xfrm>
            <a:off x="2082724" y="3094717"/>
            <a:ext cx="2068560" cy="965520"/>
            <a:chOff x="2082724" y="3094717"/>
            <a:chExt cx="2068560" cy="9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5CFCF2-823E-4290-B367-B2FB9B0AF73D}"/>
                    </a:ext>
                  </a:extLst>
                </p14:cNvPr>
                <p14:cNvContentPartPr/>
                <p14:nvPr/>
              </p14:nvContentPartPr>
              <p14:xfrm>
                <a:off x="2113684" y="3288757"/>
                <a:ext cx="12960" cy="316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5CFCF2-823E-4290-B367-B2FB9B0AF73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95684" y="3270757"/>
                  <a:ext cx="48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BEB407-6BDE-4B1F-A6CC-7BEDF08F6004}"/>
                    </a:ext>
                  </a:extLst>
                </p14:cNvPr>
                <p14:cNvContentPartPr/>
                <p14:nvPr/>
              </p14:nvContentPartPr>
              <p14:xfrm>
                <a:off x="2082724" y="3221437"/>
                <a:ext cx="253080" cy="29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BEB407-6BDE-4B1F-A6CC-7BEDF08F60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5084" y="3203437"/>
                  <a:ext cx="2887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37CCC4-3694-4579-A727-1DCF1FD0A7E3}"/>
                    </a:ext>
                  </a:extLst>
                </p14:cNvPr>
                <p14:cNvContentPartPr/>
                <p14:nvPr/>
              </p14:nvContentPartPr>
              <p14:xfrm>
                <a:off x="2133484" y="3650917"/>
                <a:ext cx="220680" cy="26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37CCC4-3694-4579-A727-1DCF1FD0A7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15484" y="3632917"/>
                  <a:ext cx="256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4A61F2-D8A2-4227-A860-09D8408A117E}"/>
                    </a:ext>
                  </a:extLst>
                </p14:cNvPr>
                <p14:cNvContentPartPr/>
                <p14:nvPr/>
              </p14:nvContentPartPr>
              <p14:xfrm>
                <a:off x="2488804" y="3456157"/>
                <a:ext cx="224280" cy="15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4A61F2-D8A2-4227-A860-09D8408A11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71164" y="3438157"/>
                  <a:ext cx="259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2FD07C-3997-497D-B8BC-07C7CD23BA1F}"/>
                    </a:ext>
                  </a:extLst>
                </p14:cNvPr>
                <p14:cNvContentPartPr/>
                <p14:nvPr/>
              </p14:nvContentPartPr>
              <p14:xfrm>
                <a:off x="2818204" y="3446077"/>
                <a:ext cx="140400" cy="33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2FD07C-3997-497D-B8BC-07C7CD23BA1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00564" y="3428437"/>
                  <a:ext cx="1760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45ADCB-3ED1-4D4D-B47A-F90E75E7322C}"/>
                    </a:ext>
                  </a:extLst>
                </p14:cNvPr>
                <p14:cNvContentPartPr/>
                <p14:nvPr/>
              </p14:nvContentPartPr>
              <p14:xfrm>
                <a:off x="3018724" y="3136477"/>
                <a:ext cx="146880" cy="345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45ADCB-3ED1-4D4D-B47A-F90E75E7322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00724" y="3118477"/>
                  <a:ext cx="1825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85EC93-6ABD-43E3-96C0-6756DD1550D9}"/>
                    </a:ext>
                  </a:extLst>
                </p14:cNvPr>
                <p14:cNvContentPartPr/>
                <p14:nvPr/>
              </p14:nvContentPartPr>
              <p14:xfrm>
                <a:off x="3200524" y="3370837"/>
                <a:ext cx="135720" cy="164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85EC93-6ABD-43E3-96C0-6756DD1550D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82884" y="3352837"/>
                  <a:ext cx="171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E6C3DF-138E-4786-AD71-822E89CF09A2}"/>
                    </a:ext>
                  </a:extLst>
                </p14:cNvPr>
                <p14:cNvContentPartPr/>
                <p14:nvPr/>
              </p14:nvContentPartPr>
              <p14:xfrm>
                <a:off x="3411844" y="3369757"/>
                <a:ext cx="214200" cy="18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E6C3DF-138E-4786-AD71-822E89CF09A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94204" y="3352117"/>
                  <a:ext cx="249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29684C-58DD-4B21-AAC7-0B9CFF76535B}"/>
                    </a:ext>
                  </a:extLst>
                </p14:cNvPr>
                <p14:cNvContentPartPr/>
                <p14:nvPr/>
              </p14:nvContentPartPr>
              <p14:xfrm>
                <a:off x="3641884" y="3383797"/>
                <a:ext cx="159120" cy="20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29684C-58DD-4B21-AAC7-0B9CFF76535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24244" y="3365797"/>
                  <a:ext cx="194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50DEAD-881D-4981-BD93-134EE368CB2D}"/>
                    </a:ext>
                  </a:extLst>
                </p14:cNvPr>
                <p14:cNvContentPartPr/>
                <p14:nvPr/>
              </p14:nvContentPartPr>
              <p14:xfrm>
                <a:off x="3998644" y="3094717"/>
                <a:ext cx="28440" cy="822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150DEAD-881D-4981-BD93-134EE368CB2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80644" y="3076717"/>
                  <a:ext cx="6408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F5AB30-053F-44A8-BA34-B00E16F3042A}"/>
                    </a:ext>
                  </a:extLst>
                </p14:cNvPr>
                <p14:cNvContentPartPr/>
                <p14:nvPr/>
              </p14:nvContentPartPr>
              <p14:xfrm>
                <a:off x="3874804" y="3675397"/>
                <a:ext cx="276480" cy="38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F5AB30-053F-44A8-BA34-B00E16F3042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57164" y="3657397"/>
                  <a:ext cx="31212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30A224-0666-4B5F-96F2-4EA109B0315A}"/>
              </a:ext>
            </a:extLst>
          </p:cNvPr>
          <p:cNvGrpSpPr/>
          <p:nvPr/>
        </p:nvGrpSpPr>
        <p:grpSpPr>
          <a:xfrm>
            <a:off x="7583524" y="3200197"/>
            <a:ext cx="431640" cy="594000"/>
            <a:chOff x="7583524" y="3200197"/>
            <a:chExt cx="431640" cy="5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F45AD9-83E1-4DBD-B584-4D8B7C67AFD3}"/>
                    </a:ext>
                  </a:extLst>
                </p14:cNvPr>
                <p14:cNvContentPartPr/>
                <p14:nvPr/>
              </p14:nvContentPartPr>
              <p14:xfrm>
                <a:off x="7583524" y="3313957"/>
                <a:ext cx="229680" cy="480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F45AD9-83E1-4DBD-B584-4D8B7C67AFD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65524" y="3295957"/>
                  <a:ext cx="2653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EDA56D-94D7-4858-9B9E-C204285CCD17}"/>
                    </a:ext>
                  </a:extLst>
                </p14:cNvPr>
                <p14:cNvContentPartPr/>
                <p14:nvPr/>
              </p14:nvContentPartPr>
              <p14:xfrm>
                <a:off x="7624924" y="3200197"/>
                <a:ext cx="390240" cy="200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EDA56D-94D7-4858-9B9E-C204285CCD1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06924" y="3182557"/>
                  <a:ext cx="425880" cy="23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8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BDC1F6-523C-4AC0-B749-B7D55E9C1F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How hard reinforcement learning (RL) is?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24D9B8-34F2-44A0-991D-2DC8C512AAF0}"/>
              </a:ext>
            </a:extLst>
          </p:cNvPr>
          <p:cNvGrpSpPr/>
          <p:nvPr/>
        </p:nvGrpSpPr>
        <p:grpSpPr>
          <a:xfrm>
            <a:off x="2035639" y="2015895"/>
            <a:ext cx="2975040" cy="2523960"/>
            <a:chOff x="3211296" y="1452559"/>
            <a:chExt cx="2975040" cy="252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952B04-A667-4785-9D8B-37513A3C7777}"/>
                    </a:ext>
                  </a:extLst>
                </p14:cNvPr>
                <p14:cNvContentPartPr/>
                <p14:nvPr/>
              </p14:nvContentPartPr>
              <p14:xfrm>
                <a:off x="3284736" y="1473799"/>
                <a:ext cx="63360" cy="1817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8353EE-2464-474C-8CA6-DC06AE6ED7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6736" y="1455799"/>
                  <a:ext cx="99000" cy="18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7185EC-6DC5-4444-B658-015506B1CB14}"/>
                    </a:ext>
                  </a:extLst>
                </p14:cNvPr>
                <p14:cNvContentPartPr/>
                <p14:nvPr/>
              </p14:nvContentPartPr>
              <p14:xfrm>
                <a:off x="3489576" y="1452559"/>
                <a:ext cx="2648520" cy="244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C4FF80-75E1-41B3-82B0-A62805A142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71576" y="1434559"/>
                  <a:ext cx="2684160" cy="24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D0288B-CCE8-4050-84F2-3F66E9A1E934}"/>
                    </a:ext>
                  </a:extLst>
                </p14:cNvPr>
                <p14:cNvContentPartPr/>
                <p14:nvPr/>
              </p14:nvContentPartPr>
              <p14:xfrm>
                <a:off x="3211296" y="3312319"/>
                <a:ext cx="2661120" cy="66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6519E8-440E-4C58-AB01-56363E0FB6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3296" y="3294319"/>
                  <a:ext cx="269676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E0551D-97BC-49AA-A2BC-25440666EA72}"/>
                    </a:ext>
                  </a:extLst>
                </p14:cNvPr>
                <p14:cNvContentPartPr/>
                <p14:nvPr/>
              </p14:nvContentPartPr>
              <p14:xfrm>
                <a:off x="4164936" y="1515919"/>
                <a:ext cx="41400" cy="211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8F6B07-776D-4A78-A6A2-710D1603D4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46936" y="1497919"/>
                  <a:ext cx="77040" cy="21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24B069-6D4C-46D7-9C9A-44A3537EC84A}"/>
                    </a:ext>
                  </a:extLst>
                </p14:cNvPr>
                <p14:cNvContentPartPr/>
                <p14:nvPr/>
              </p14:nvContentPartPr>
              <p14:xfrm>
                <a:off x="5009856" y="1635439"/>
                <a:ext cx="200520" cy="2111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AE3087-B61A-4799-BB18-AE52DB9EF0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2216" y="1617799"/>
                  <a:ext cx="236160" cy="21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20F0DD-5097-46CA-91EC-869EF10AEC9C}"/>
                    </a:ext>
                  </a:extLst>
                </p14:cNvPr>
                <p14:cNvContentPartPr/>
                <p14:nvPr/>
              </p14:nvContentPartPr>
              <p14:xfrm>
                <a:off x="3430176" y="2137999"/>
                <a:ext cx="2756160" cy="49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4D76DE-2C70-4FA4-88F8-FC6EDB17CD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2176" y="2120359"/>
                  <a:ext cx="2791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78BBAC-C405-4445-89A1-752730BE4BFA}"/>
                    </a:ext>
                  </a:extLst>
                </p14:cNvPr>
                <p14:cNvContentPartPr/>
                <p14:nvPr/>
              </p14:nvContentPartPr>
              <p14:xfrm>
                <a:off x="3452856" y="2992999"/>
                <a:ext cx="2319840" cy="8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D15F48-31B1-4C1D-BC51-5281165241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5216" y="2974999"/>
                  <a:ext cx="2355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9BCC9E-80EF-4F81-8F35-A6ECF08E7004}"/>
                    </a:ext>
                  </a:extLst>
                </p14:cNvPr>
                <p14:cNvContentPartPr/>
                <p14:nvPr/>
              </p14:nvContentPartPr>
              <p14:xfrm>
                <a:off x="3627096" y="1628959"/>
                <a:ext cx="174960" cy="192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8FAED6-9F86-4CB7-A504-89BED9AB29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9096" y="1610959"/>
                  <a:ext cx="21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409FF6-E2D6-4BBC-8607-900FDCF03A44}"/>
                    </a:ext>
                  </a:extLst>
                </p14:cNvPr>
                <p14:cNvContentPartPr/>
                <p14:nvPr/>
              </p14:nvContentPartPr>
              <p14:xfrm>
                <a:off x="3696936" y="1797439"/>
                <a:ext cx="5040" cy="132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D4CD11-C436-492C-AC5B-57B5B43579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8936" y="1779439"/>
                  <a:ext cx="40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544070-6009-4C2C-8244-ECC823A98C44}"/>
                    </a:ext>
                  </a:extLst>
                </p14:cNvPr>
                <p14:cNvContentPartPr/>
                <p14:nvPr/>
              </p14:nvContentPartPr>
              <p14:xfrm>
                <a:off x="3590376" y="1924879"/>
                <a:ext cx="114480" cy="9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947D82-84C8-4A90-BECC-7DD134E10E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72376" y="1907239"/>
                  <a:ext cx="15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ACDC3F-8540-40B6-BD82-774E6F9B6C9B}"/>
                    </a:ext>
                  </a:extLst>
                </p14:cNvPr>
                <p14:cNvContentPartPr/>
                <p14:nvPr/>
              </p14:nvContentPartPr>
              <p14:xfrm>
                <a:off x="3732216" y="1948639"/>
                <a:ext cx="93960" cy="68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456E53-E0F1-4CAF-9611-BD6A46ABA4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4216" y="1930999"/>
                  <a:ext cx="129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B487DF-4C8A-4FAB-8303-0132ACF3D47E}"/>
                    </a:ext>
                  </a:extLst>
                </p14:cNvPr>
                <p14:cNvContentPartPr/>
                <p14:nvPr/>
              </p14:nvContentPartPr>
              <p14:xfrm>
                <a:off x="3572736" y="1838119"/>
                <a:ext cx="254880" cy="2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A85D39-33E5-4631-9E37-F4509A7FA2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5096" y="1820479"/>
                  <a:ext cx="290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630300-1300-42B6-BE13-36E46F6F1850}"/>
                    </a:ext>
                  </a:extLst>
                </p14:cNvPr>
                <p14:cNvContentPartPr/>
                <p14:nvPr/>
              </p14:nvContentPartPr>
              <p14:xfrm>
                <a:off x="4514136" y="2411959"/>
                <a:ext cx="355680" cy="114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8687E42-289F-46D9-80DE-29E788035B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96496" y="2393959"/>
                  <a:ext cx="391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AE4136-1719-4B32-AA6F-B6937CDAA6F8}"/>
                    </a:ext>
                  </a:extLst>
                </p14:cNvPr>
                <p14:cNvContentPartPr/>
                <p14:nvPr/>
              </p14:nvContentPartPr>
              <p14:xfrm>
                <a:off x="4355016" y="2418439"/>
                <a:ext cx="450720" cy="92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1D7B99E-E77F-4F85-944A-A572CD1B71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37016" y="2400439"/>
                  <a:ext cx="486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A47554-1E1E-45F3-A26A-AB9EB2797782}"/>
                    </a:ext>
                  </a:extLst>
                </p14:cNvPr>
                <p14:cNvContentPartPr/>
                <p14:nvPr/>
              </p14:nvContentPartPr>
              <p14:xfrm>
                <a:off x="4398936" y="2484319"/>
                <a:ext cx="484200" cy="307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A0D387C-93B2-435C-A000-84CCA643F3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80936" y="2466319"/>
                  <a:ext cx="519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3F90F9-5BF0-4E5D-81C6-0E99288B8B9A}"/>
                    </a:ext>
                  </a:extLst>
                </p14:cNvPr>
                <p14:cNvContentPartPr/>
                <p14:nvPr/>
              </p14:nvContentPartPr>
              <p14:xfrm>
                <a:off x="4533216" y="2527519"/>
                <a:ext cx="29520" cy="258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7E4EBE9-F7B6-4C04-A9CF-FDB58F94F1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5576" y="2509879"/>
                  <a:ext cx="65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9B5B68-4B25-4DC8-9445-D9F27BB42D06}"/>
                    </a:ext>
                  </a:extLst>
                </p14:cNvPr>
                <p14:cNvContentPartPr/>
                <p14:nvPr/>
              </p14:nvContentPartPr>
              <p14:xfrm>
                <a:off x="4577136" y="2549839"/>
                <a:ext cx="110160" cy="308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2FEE15D-4696-4FB4-A7EE-39E4FF438C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59496" y="2532199"/>
                  <a:ext cx="14580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5297E-4BC8-4185-9E92-3C02AE0BF27F}"/>
              </a:ext>
            </a:extLst>
          </p:cNvPr>
          <p:cNvGrpSpPr/>
          <p:nvPr/>
        </p:nvGrpSpPr>
        <p:grpSpPr>
          <a:xfrm>
            <a:off x="4105156" y="3828643"/>
            <a:ext cx="506160" cy="391320"/>
            <a:chOff x="5280813" y="3265307"/>
            <a:chExt cx="50616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5F4D27-1ADF-4D15-B5C5-AC2FE7526868}"/>
                    </a:ext>
                  </a:extLst>
                </p14:cNvPr>
                <p14:cNvContentPartPr/>
                <p14:nvPr/>
              </p14:nvContentPartPr>
              <p14:xfrm>
                <a:off x="5302053" y="3394547"/>
                <a:ext cx="459000" cy="7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C21285-6BC6-465B-A10C-2C21FA5E87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84413" y="3376547"/>
                  <a:ext cx="49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D09AA6-BD1D-4ED1-A612-8346A89B7EF0}"/>
                    </a:ext>
                  </a:extLst>
                </p14:cNvPr>
                <p14:cNvContentPartPr/>
                <p14:nvPr/>
              </p14:nvContentPartPr>
              <p14:xfrm>
                <a:off x="5426253" y="3265307"/>
                <a:ext cx="360720" cy="11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138C04-D5B1-4A4E-9ACE-3069252494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08253" y="3247667"/>
                  <a:ext cx="396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25AA69-0E82-4E0A-A598-C60D92982E31}"/>
                    </a:ext>
                  </a:extLst>
                </p14:cNvPr>
                <p14:cNvContentPartPr/>
                <p14:nvPr/>
              </p14:nvContentPartPr>
              <p14:xfrm>
                <a:off x="5280813" y="3277187"/>
                <a:ext cx="146880" cy="119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BBC309-0ADA-4735-8C7D-388B245AEA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62813" y="3259187"/>
                  <a:ext cx="182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B71331-2099-43E2-A0F7-7DA4A546F4E8}"/>
                    </a:ext>
                  </a:extLst>
                </p14:cNvPr>
                <p14:cNvContentPartPr/>
                <p14:nvPr/>
              </p14:nvContentPartPr>
              <p14:xfrm>
                <a:off x="5284053" y="3425147"/>
                <a:ext cx="248400" cy="231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72C095-4911-417C-B3AE-33E3C50EDA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6053" y="3407507"/>
                  <a:ext cx="284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1FCB78-3579-4F18-91A8-9FEA136C0DF9}"/>
                    </a:ext>
                  </a:extLst>
                </p14:cNvPr>
                <p14:cNvContentPartPr/>
                <p14:nvPr/>
              </p14:nvContentPartPr>
              <p14:xfrm>
                <a:off x="5552613" y="3369347"/>
                <a:ext cx="217440" cy="255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D10632-EB7E-4DEE-B440-C43990353C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34613" y="3351707"/>
                  <a:ext cx="2530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DB1347-5DB6-4AF2-8CC1-9BA4E797B600}"/>
                    </a:ext>
                  </a:extLst>
                </p14:cNvPr>
                <p14:cNvContentPartPr/>
                <p14:nvPr/>
              </p14:nvContentPartPr>
              <p14:xfrm>
                <a:off x="5424453" y="3431987"/>
                <a:ext cx="97200" cy="19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5BBA83-2FFD-4670-9129-58086322C7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6453" y="3413987"/>
                  <a:ext cx="132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FD406E-AB27-430B-9F70-7DE2FE3F4A18}"/>
                    </a:ext>
                  </a:extLst>
                </p14:cNvPr>
                <p14:cNvContentPartPr/>
                <p14:nvPr/>
              </p14:nvContentPartPr>
              <p14:xfrm>
                <a:off x="5540733" y="3442427"/>
                <a:ext cx="17640" cy="187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64F4A6-DF89-40F4-8A4D-B573675B7A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22733" y="3424787"/>
                  <a:ext cx="53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4C5ED2-D5A4-4C55-9B20-4D8C492A17F6}"/>
                    </a:ext>
                  </a:extLst>
                </p14:cNvPr>
                <p14:cNvContentPartPr/>
                <p14:nvPr/>
              </p14:nvContentPartPr>
              <p14:xfrm>
                <a:off x="5435973" y="3309587"/>
                <a:ext cx="41040" cy="100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346184-59E7-4EAC-A8F4-E543A5403B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7973" y="3291947"/>
                  <a:ext cx="76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54FED2-C329-4464-8E6E-AF9EE6E195B9}"/>
                    </a:ext>
                  </a:extLst>
                </p14:cNvPr>
                <p14:cNvContentPartPr/>
                <p14:nvPr/>
              </p14:nvContentPartPr>
              <p14:xfrm>
                <a:off x="5551173" y="3302027"/>
                <a:ext cx="43200" cy="104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31881E-AC6C-44E5-BD28-B1C88FCEA2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33533" y="3284387"/>
                  <a:ext cx="788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E56282-6A26-4B54-A443-7E9DC87389EB}"/>
              </a:ext>
            </a:extLst>
          </p:cNvPr>
          <p:cNvGrpSpPr/>
          <p:nvPr/>
        </p:nvGrpSpPr>
        <p:grpSpPr>
          <a:xfrm>
            <a:off x="8215684" y="747877"/>
            <a:ext cx="1163520" cy="558720"/>
            <a:chOff x="8215684" y="747877"/>
            <a:chExt cx="1163520" cy="55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9E079A2-1A79-4413-A03F-638647A91EDA}"/>
                    </a:ext>
                  </a:extLst>
                </p14:cNvPr>
                <p14:cNvContentPartPr/>
                <p14:nvPr/>
              </p14:nvContentPartPr>
              <p14:xfrm>
                <a:off x="8215684" y="747877"/>
                <a:ext cx="245880" cy="477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9E079A2-1A79-4413-A03F-638647A91E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98044" y="729877"/>
                  <a:ext cx="2815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DA9131A-C715-4F41-803B-E978774BC1B5}"/>
                    </a:ext>
                  </a:extLst>
                </p14:cNvPr>
                <p14:cNvContentPartPr/>
                <p14:nvPr/>
              </p14:nvContentPartPr>
              <p14:xfrm>
                <a:off x="8500804" y="1093117"/>
                <a:ext cx="182520" cy="154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DA9131A-C715-4F41-803B-E978774BC1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83164" y="1075117"/>
                  <a:ext cx="218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83A791-A9E5-4440-AC68-01E6B5420D70}"/>
                    </a:ext>
                  </a:extLst>
                </p14:cNvPr>
                <p14:cNvContentPartPr/>
                <p14:nvPr/>
              </p14:nvContentPartPr>
              <p14:xfrm>
                <a:off x="8737324" y="910957"/>
                <a:ext cx="641880" cy="39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83A791-A9E5-4440-AC68-01E6B5420D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19684" y="893317"/>
                  <a:ext cx="677520" cy="43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FE39D6-100D-4190-B04B-C3B71BA2FAA6}"/>
              </a:ext>
            </a:extLst>
          </p:cNvPr>
          <p:cNvGrpSpPr/>
          <p:nvPr/>
        </p:nvGrpSpPr>
        <p:grpSpPr>
          <a:xfrm>
            <a:off x="9923884" y="1085917"/>
            <a:ext cx="1567080" cy="335520"/>
            <a:chOff x="9923884" y="1085917"/>
            <a:chExt cx="156708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0B69-3DB8-4B7D-8640-F6630CDB45DB}"/>
                    </a:ext>
                  </a:extLst>
                </p14:cNvPr>
                <p14:cNvContentPartPr/>
                <p14:nvPr/>
              </p14:nvContentPartPr>
              <p14:xfrm>
                <a:off x="9923884" y="1119397"/>
                <a:ext cx="156600" cy="257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0B69-3DB8-4B7D-8640-F6630CDB45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06244" y="1101757"/>
                  <a:ext cx="192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7387AC-4854-4CFF-89C2-FBF46E2F90F6}"/>
                    </a:ext>
                  </a:extLst>
                </p14:cNvPr>
                <p14:cNvContentPartPr/>
                <p14:nvPr/>
              </p14:nvContentPartPr>
              <p14:xfrm>
                <a:off x="10072924" y="1161877"/>
                <a:ext cx="147240" cy="173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7387AC-4854-4CFF-89C2-FBF46E2F90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54924" y="1144237"/>
                  <a:ext cx="182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08D60D-80BC-4DE1-A1F5-8B4AC93E5710}"/>
                    </a:ext>
                  </a:extLst>
                </p14:cNvPr>
                <p14:cNvContentPartPr/>
                <p14:nvPr/>
              </p14:nvContentPartPr>
              <p14:xfrm>
                <a:off x="10320964" y="1187797"/>
                <a:ext cx="338760" cy="112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08D60D-80BC-4DE1-A1F5-8B4AC93E57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02964" y="1170157"/>
                  <a:ext cx="374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BAD254-8625-4A63-A03A-536D5198F715}"/>
                    </a:ext>
                  </a:extLst>
                </p14:cNvPr>
                <p14:cNvContentPartPr/>
                <p14:nvPr/>
              </p14:nvContentPartPr>
              <p14:xfrm>
                <a:off x="10672324" y="1177357"/>
                <a:ext cx="373680" cy="142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BAD254-8625-4A63-A03A-536D5198F7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54324" y="1159717"/>
                  <a:ext cx="409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C6E297-D20A-4A66-8D10-A73BE7FF50E2}"/>
                    </a:ext>
                  </a:extLst>
                </p14:cNvPr>
                <p14:cNvContentPartPr/>
                <p14:nvPr/>
              </p14:nvContentPartPr>
              <p14:xfrm>
                <a:off x="11061124" y="1085917"/>
                <a:ext cx="192240" cy="27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C6E297-D20A-4A66-8D10-A73BE7FF50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43124" y="1067917"/>
                  <a:ext cx="227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50C8D5-3F07-4528-9BBD-447B59B9CA7B}"/>
                    </a:ext>
                  </a:extLst>
                </p14:cNvPr>
                <p14:cNvContentPartPr/>
                <p14:nvPr/>
              </p14:nvContentPartPr>
              <p14:xfrm>
                <a:off x="11345164" y="1202197"/>
                <a:ext cx="145800" cy="219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50C8D5-3F07-4528-9BBD-447B59B9CA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27164" y="1184197"/>
                  <a:ext cx="18144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1036D6-AE0F-47A9-9BA5-32A1F5985CAE}"/>
                  </a:ext>
                </a:extLst>
              </p14:cNvPr>
              <p14:cNvContentPartPr/>
              <p14:nvPr/>
            </p14:nvContentPartPr>
            <p14:xfrm>
              <a:off x="8793484" y="1590637"/>
              <a:ext cx="2369880" cy="143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1036D6-AE0F-47A9-9BA5-32A1F5985C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75484" y="1572997"/>
                <a:ext cx="24055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3C42971-008C-4BB9-A665-58D87F8D4C15}"/>
                  </a:ext>
                </a:extLst>
              </p14:cNvPr>
              <p14:cNvContentPartPr/>
              <p14:nvPr/>
            </p14:nvContentPartPr>
            <p14:xfrm>
              <a:off x="9559564" y="2047837"/>
              <a:ext cx="471240" cy="40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3C42971-008C-4BB9-A665-58D87F8D4C1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41564" y="2029837"/>
                <a:ext cx="5068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697B4FB-6FD0-49ED-BDA1-D624474D89FC}"/>
                  </a:ext>
                </a:extLst>
              </p14:cNvPr>
              <p14:cNvContentPartPr/>
              <p14:nvPr/>
            </p14:nvContentPartPr>
            <p14:xfrm>
              <a:off x="9571084" y="2652997"/>
              <a:ext cx="412560" cy="8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697B4FB-6FD0-49ED-BDA1-D624474D89F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53444" y="2634997"/>
                <a:ext cx="448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E35F19-9B7F-42DB-9F1D-882559E99C38}"/>
                  </a:ext>
                </a:extLst>
              </p14:cNvPr>
              <p14:cNvContentPartPr/>
              <p14:nvPr/>
            </p14:nvContentPartPr>
            <p14:xfrm>
              <a:off x="2864284" y="2422237"/>
              <a:ext cx="3960" cy="4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E35F19-9B7F-42DB-9F1D-882559E99C3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46284" y="2404597"/>
                <a:ext cx="39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7BFB41B-0A91-426D-8837-E3E92B6263B1}"/>
                  </a:ext>
                </a:extLst>
              </p14:cNvPr>
              <p14:cNvContentPartPr/>
              <p14:nvPr/>
            </p14:nvContentPartPr>
            <p14:xfrm>
              <a:off x="2800564" y="2363557"/>
              <a:ext cx="514440" cy="192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7BFB41B-0A91-426D-8837-E3E92B6263B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82564" y="2345917"/>
                <a:ext cx="55008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E0407ABE-B5E0-4280-9C6E-88E2A0F57BE2}"/>
              </a:ext>
            </a:extLst>
          </p:cNvPr>
          <p:cNvGrpSpPr/>
          <p:nvPr/>
        </p:nvGrpSpPr>
        <p:grpSpPr>
          <a:xfrm>
            <a:off x="4460524" y="3689077"/>
            <a:ext cx="354600" cy="116640"/>
            <a:chOff x="4460524" y="3689077"/>
            <a:chExt cx="35460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9DDD5D-FBE0-4104-8431-D1F70F029748}"/>
                    </a:ext>
                  </a:extLst>
                </p14:cNvPr>
                <p14:cNvContentPartPr/>
                <p14:nvPr/>
              </p14:nvContentPartPr>
              <p14:xfrm>
                <a:off x="4460524" y="3689077"/>
                <a:ext cx="83160" cy="84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9DDD5D-FBE0-4104-8431-D1F70F0297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42884" y="3671077"/>
                  <a:ext cx="118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235E413-A5F8-4910-BCE8-393BBA20B387}"/>
                    </a:ext>
                  </a:extLst>
                </p14:cNvPr>
                <p14:cNvContentPartPr/>
                <p14:nvPr/>
              </p14:nvContentPartPr>
              <p14:xfrm>
                <a:off x="4608124" y="3703837"/>
                <a:ext cx="83880" cy="101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235E413-A5F8-4910-BCE8-393BBA20B3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90124" y="3685837"/>
                  <a:ext cx="119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0C844F-DD35-4C9B-91A6-7F3F21F825FB}"/>
                    </a:ext>
                  </a:extLst>
                </p14:cNvPr>
                <p14:cNvContentPartPr/>
                <p14:nvPr/>
              </p14:nvContentPartPr>
              <p14:xfrm>
                <a:off x="4723324" y="3714997"/>
                <a:ext cx="91800" cy="87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0C844F-DD35-4C9B-91A6-7F3F21F82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05684" y="3696997"/>
                  <a:ext cx="1274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124C70-0143-4E6B-9346-677AE8E81B61}"/>
              </a:ext>
            </a:extLst>
          </p:cNvPr>
          <p:cNvGrpSpPr/>
          <p:nvPr/>
        </p:nvGrpSpPr>
        <p:grpSpPr>
          <a:xfrm>
            <a:off x="3345964" y="2151877"/>
            <a:ext cx="1462320" cy="1290600"/>
            <a:chOff x="3345964" y="2151877"/>
            <a:chExt cx="1462320" cy="12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B772C1-7258-424F-965C-D6502884567A}"/>
                    </a:ext>
                  </a:extLst>
                </p14:cNvPr>
                <p14:cNvContentPartPr/>
                <p14:nvPr/>
              </p14:nvContentPartPr>
              <p14:xfrm>
                <a:off x="3587164" y="2224237"/>
                <a:ext cx="81720" cy="6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B772C1-7258-424F-965C-D650288456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69164" y="2206237"/>
                  <a:ext cx="11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69B966-C1EC-450F-B239-F3D135208CE7}"/>
                    </a:ext>
                  </a:extLst>
                </p14:cNvPr>
                <p14:cNvContentPartPr/>
                <p14:nvPr/>
              </p14:nvContentPartPr>
              <p14:xfrm>
                <a:off x="3744844" y="2151877"/>
                <a:ext cx="71640" cy="1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69B966-C1EC-450F-B239-F3D135208C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27204" y="2133877"/>
                  <a:ext cx="107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C1C1BB-732D-4A4A-A7A2-FAF3A1B99CB7}"/>
                    </a:ext>
                  </a:extLst>
                </p14:cNvPr>
                <p14:cNvContentPartPr/>
                <p14:nvPr/>
              </p14:nvContentPartPr>
              <p14:xfrm>
                <a:off x="3751324" y="2169877"/>
                <a:ext cx="114840" cy="16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C1C1BB-732D-4A4A-A7A2-FAF3A1B99C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33324" y="2152237"/>
                  <a:ext cx="150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E73064-8A33-42F1-BA53-47564C46233D}"/>
                    </a:ext>
                  </a:extLst>
                </p14:cNvPr>
                <p14:cNvContentPartPr/>
                <p14:nvPr/>
              </p14:nvContentPartPr>
              <p14:xfrm>
                <a:off x="3712444" y="2812837"/>
                <a:ext cx="5040" cy="84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E73064-8A33-42F1-BA53-47564C4623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94444" y="2794837"/>
                  <a:ext cx="40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2E2F10-9E08-49E1-B7F0-7808D7FBB817}"/>
                    </a:ext>
                  </a:extLst>
                </p14:cNvPr>
                <p14:cNvContentPartPr/>
                <p14:nvPr/>
              </p14:nvContentPartPr>
              <p14:xfrm>
                <a:off x="3677164" y="2844517"/>
                <a:ext cx="131040" cy="78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2E2F10-9E08-49E1-B7F0-7808D7FBB8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59524" y="2826877"/>
                  <a:ext cx="166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8C6CE1-8702-491D-AEEA-2E51229F3EC7}"/>
                    </a:ext>
                  </a:extLst>
                </p14:cNvPr>
                <p14:cNvContentPartPr/>
                <p14:nvPr/>
              </p14:nvContentPartPr>
              <p14:xfrm>
                <a:off x="3844924" y="2830477"/>
                <a:ext cx="47880" cy="4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8C6CE1-8702-491D-AEEA-2E51229F3EC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27284" y="2812837"/>
                  <a:ext cx="83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A54F88-9C2D-46D7-BC0D-FD54263EAB7B}"/>
                    </a:ext>
                  </a:extLst>
                </p14:cNvPr>
                <p14:cNvContentPartPr/>
                <p14:nvPr/>
              </p14:nvContentPartPr>
              <p14:xfrm>
                <a:off x="3428044" y="2461477"/>
                <a:ext cx="79200" cy="415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A54F88-9C2D-46D7-BC0D-FD54263EAB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10404" y="2443477"/>
                  <a:ext cx="1148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BBB1AA-36D0-458C-9895-D756641DA1FC}"/>
                    </a:ext>
                  </a:extLst>
                </p14:cNvPr>
                <p14:cNvContentPartPr/>
                <p14:nvPr/>
              </p14:nvContentPartPr>
              <p14:xfrm>
                <a:off x="3345964" y="2808157"/>
                <a:ext cx="195120" cy="70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BBB1AA-36D0-458C-9895-D756641DA1F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28324" y="2790157"/>
                  <a:ext cx="230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A10B271-EF4A-4DFB-BD64-8B25936DB9CE}"/>
                    </a:ext>
                  </a:extLst>
                </p14:cNvPr>
                <p14:cNvContentPartPr/>
                <p14:nvPr/>
              </p14:nvContentPartPr>
              <p14:xfrm>
                <a:off x="3570604" y="2374357"/>
                <a:ext cx="29160" cy="69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A10B271-EF4A-4DFB-BD64-8B25936DB9C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52964" y="2356357"/>
                  <a:ext cx="64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5B4B70-374E-4B6F-8B35-B01D48ACB0FD}"/>
                    </a:ext>
                  </a:extLst>
                </p14:cNvPr>
                <p14:cNvContentPartPr/>
                <p14:nvPr/>
              </p14:nvContentPartPr>
              <p14:xfrm>
                <a:off x="3663844" y="3407917"/>
                <a:ext cx="29160" cy="34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5B4B70-374E-4B6F-8B35-B01D48ACB0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45844" y="3390277"/>
                  <a:ext cx="64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189240-A17E-4CAD-BC6A-D54FC25FBA16}"/>
                    </a:ext>
                  </a:extLst>
                </p14:cNvPr>
                <p14:cNvContentPartPr/>
                <p14:nvPr/>
              </p14:nvContentPartPr>
              <p14:xfrm>
                <a:off x="3669244" y="3145837"/>
                <a:ext cx="527400" cy="8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189240-A17E-4CAD-BC6A-D54FC25FBA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51244" y="3127837"/>
                  <a:ext cx="563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D5F4DC4-1563-48C5-ABBA-1987BE8A6490}"/>
                    </a:ext>
                  </a:extLst>
                </p14:cNvPr>
                <p14:cNvContentPartPr/>
                <p14:nvPr/>
              </p14:nvContentPartPr>
              <p14:xfrm>
                <a:off x="4120324" y="3052597"/>
                <a:ext cx="132840" cy="29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D5F4DC4-1563-48C5-ABBA-1987BE8A64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02324" y="3034597"/>
                  <a:ext cx="168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E87EF2-7A69-4C02-A7A6-16319E262CF1}"/>
                    </a:ext>
                  </a:extLst>
                </p14:cNvPr>
                <p14:cNvContentPartPr/>
                <p14:nvPr/>
              </p14:nvContentPartPr>
              <p14:xfrm>
                <a:off x="4460524" y="2977717"/>
                <a:ext cx="105120" cy="16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E87EF2-7A69-4C02-A7A6-16319E262C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42524" y="2959717"/>
                  <a:ext cx="140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F6727B-6077-40F7-A343-C437A3046E2E}"/>
                    </a:ext>
                  </a:extLst>
                </p14:cNvPr>
                <p14:cNvContentPartPr/>
                <p14:nvPr/>
              </p14:nvContentPartPr>
              <p14:xfrm>
                <a:off x="4621084" y="2889157"/>
                <a:ext cx="57240" cy="146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F6727B-6077-40F7-A343-C437A3046E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03084" y="2871517"/>
                  <a:ext cx="92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C1EAD10-A5BC-42D6-AA94-4BD2C3A8B71E}"/>
                    </a:ext>
                  </a:extLst>
                </p14:cNvPr>
                <p14:cNvContentPartPr/>
                <p14:nvPr/>
              </p14:nvContentPartPr>
              <p14:xfrm>
                <a:off x="4306444" y="2475517"/>
                <a:ext cx="147960" cy="621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C1EAD10-A5BC-42D6-AA94-4BD2C3A8B7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88444" y="2457517"/>
                  <a:ext cx="1836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1BD7957-362D-404E-8D74-F7A21CADC582}"/>
                    </a:ext>
                  </a:extLst>
                </p14:cNvPr>
                <p14:cNvContentPartPr/>
                <p14:nvPr/>
              </p14:nvContentPartPr>
              <p14:xfrm>
                <a:off x="4350364" y="2378317"/>
                <a:ext cx="142920" cy="127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1BD7957-362D-404E-8D74-F7A21CADC5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32724" y="2360677"/>
                  <a:ext cx="178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029FFE-4333-4D54-9F66-BB33DDC590F4}"/>
                    </a:ext>
                  </a:extLst>
                </p14:cNvPr>
                <p14:cNvContentPartPr/>
                <p14:nvPr/>
              </p14:nvContentPartPr>
              <p14:xfrm>
                <a:off x="4601644" y="2278597"/>
                <a:ext cx="112680" cy="11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029FFE-4333-4D54-9F66-BB33DDC590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84004" y="2260597"/>
                  <a:ext cx="148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960C69-F602-4990-8FE7-3F3F530372BC}"/>
                    </a:ext>
                  </a:extLst>
                </p14:cNvPr>
                <p14:cNvContentPartPr/>
                <p14:nvPr/>
              </p14:nvContentPartPr>
              <p14:xfrm>
                <a:off x="4756444" y="2196517"/>
                <a:ext cx="51840" cy="191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960C69-F602-4990-8FE7-3F3F530372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38444" y="2178877"/>
                  <a:ext cx="874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25DFE5-6427-44C2-84DF-9A9D0A82CD5E}"/>
              </a:ext>
            </a:extLst>
          </p:cNvPr>
          <p:cNvGrpSpPr/>
          <p:nvPr/>
        </p:nvGrpSpPr>
        <p:grpSpPr>
          <a:xfrm>
            <a:off x="4199524" y="3344917"/>
            <a:ext cx="172800" cy="395640"/>
            <a:chOff x="4199524" y="3344917"/>
            <a:chExt cx="17280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09F363-758B-4D4C-BD0C-A63A9E37D29C}"/>
                    </a:ext>
                  </a:extLst>
                </p14:cNvPr>
                <p14:cNvContentPartPr/>
                <p14:nvPr/>
              </p14:nvContentPartPr>
              <p14:xfrm>
                <a:off x="4273684" y="3344917"/>
                <a:ext cx="48240" cy="318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09F363-758B-4D4C-BD0C-A63A9E37D29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55684" y="3326917"/>
                  <a:ext cx="838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437C65-3343-4062-838E-636B961DE647}"/>
                    </a:ext>
                  </a:extLst>
                </p14:cNvPr>
                <p14:cNvContentPartPr/>
                <p14:nvPr/>
              </p14:nvContentPartPr>
              <p14:xfrm>
                <a:off x="4199524" y="3584317"/>
                <a:ext cx="172800" cy="156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437C65-3343-4062-838E-636B961DE6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81884" y="3566317"/>
                  <a:ext cx="208440" cy="1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694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679354-E76D-4A32-A841-E1C54410A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5"/>
          <a:stretch/>
        </p:blipFill>
        <p:spPr bwMode="auto">
          <a:xfrm>
            <a:off x="1119187" y="2933899"/>
            <a:ext cx="9953625" cy="29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2FF242-E424-4046-BBAB-01D2803A9A89}"/>
              </a:ext>
            </a:extLst>
          </p:cNvPr>
          <p:cNvSpPr/>
          <p:nvPr/>
        </p:nvSpPr>
        <p:spPr>
          <a:xfrm>
            <a:off x="4238760" y="6131932"/>
            <a:ext cx="3714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Multi-Armed Bandit problem</a:t>
            </a:r>
            <a:endParaRPr lang="en-US" sz="2200" b="0" i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6CA57-330A-4E49-ABDF-2FBAD83A2D7C}"/>
              </a:ext>
            </a:extLst>
          </p:cNvPr>
          <p:cNvSpPr/>
          <p:nvPr/>
        </p:nvSpPr>
        <p:spPr>
          <a:xfrm>
            <a:off x="1119186" y="5854939"/>
            <a:ext cx="2526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Image: medium.com/10x-curiosity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B9268A48-C35A-4D2F-A30A-3663A4216E27}"/>
              </a:ext>
            </a:extLst>
          </p:cNvPr>
          <p:cNvGrpSpPr/>
          <p:nvPr/>
        </p:nvGrpSpPr>
        <p:grpSpPr>
          <a:xfrm>
            <a:off x="2173776" y="2258599"/>
            <a:ext cx="731520" cy="358920"/>
            <a:chOff x="2173776" y="2258599"/>
            <a:chExt cx="73152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77A19E23-C5DA-4067-BEAA-6A4C7C27F22D}"/>
                    </a:ext>
                  </a:extLst>
                </p14:cNvPr>
                <p14:cNvContentPartPr/>
                <p14:nvPr/>
              </p14:nvContentPartPr>
              <p14:xfrm>
                <a:off x="2173776" y="2290639"/>
                <a:ext cx="177840" cy="26604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77A19E23-C5DA-4067-BEAA-6A4C7C27F22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55776" y="2272999"/>
                  <a:ext cx="213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3C4DC2DD-6E07-41F1-872E-02BB542CF821}"/>
                    </a:ext>
                  </a:extLst>
                </p14:cNvPr>
                <p14:cNvContentPartPr/>
                <p14:nvPr/>
              </p14:nvContentPartPr>
              <p14:xfrm>
                <a:off x="2426496" y="2289919"/>
                <a:ext cx="163800" cy="25668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3C4DC2DD-6E07-41F1-872E-02BB542CF8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8856" y="2271919"/>
                  <a:ext cx="199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1EE13DE9-9785-4B82-B6DF-1695475107D6}"/>
                    </a:ext>
                  </a:extLst>
                </p14:cNvPr>
                <p14:cNvContentPartPr/>
                <p14:nvPr/>
              </p14:nvContentPartPr>
              <p14:xfrm>
                <a:off x="2695776" y="2258599"/>
                <a:ext cx="77760" cy="35892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1EE13DE9-9785-4B82-B6DF-1695475107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77776" y="2240959"/>
                  <a:ext cx="1134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3B4AA131-9E40-4896-9EB1-21DCCF92FE93}"/>
                    </a:ext>
                  </a:extLst>
                </p14:cNvPr>
                <p14:cNvContentPartPr/>
                <p14:nvPr/>
              </p14:nvContentPartPr>
              <p14:xfrm>
                <a:off x="2779296" y="2432839"/>
                <a:ext cx="126000" cy="16632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3B4AA131-9E40-4896-9EB1-21DCCF92FE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61296" y="2415199"/>
                  <a:ext cx="16164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236AD771-A1EF-4A47-A148-5E46A0889110}"/>
              </a:ext>
            </a:extLst>
          </p:cNvPr>
          <p:cNvGrpSpPr/>
          <p:nvPr/>
        </p:nvGrpSpPr>
        <p:grpSpPr>
          <a:xfrm>
            <a:off x="3077016" y="2222239"/>
            <a:ext cx="689400" cy="467280"/>
            <a:chOff x="3077016" y="2222239"/>
            <a:chExt cx="6894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27889F2A-A911-4FF3-ADC9-4F51CC6E9F38}"/>
                    </a:ext>
                  </a:extLst>
                </p14:cNvPr>
                <p14:cNvContentPartPr/>
                <p14:nvPr/>
              </p14:nvContentPartPr>
              <p14:xfrm>
                <a:off x="3077016" y="2222239"/>
                <a:ext cx="126000" cy="46728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27889F2A-A911-4FF3-ADC9-4F51CC6E9F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59376" y="2204599"/>
                  <a:ext cx="1616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48865F61-4AE0-4880-87AE-03A82BC3BD17}"/>
                    </a:ext>
                  </a:extLst>
                </p14:cNvPr>
                <p14:cNvContentPartPr/>
                <p14:nvPr/>
              </p14:nvContentPartPr>
              <p14:xfrm>
                <a:off x="3280416" y="2343559"/>
                <a:ext cx="181800" cy="22284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48865F61-4AE0-4880-87AE-03A82BC3BD1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62416" y="2325559"/>
                  <a:ext cx="217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FA47DACE-85D2-49F6-8F65-B8DF9F69FEC4}"/>
                    </a:ext>
                  </a:extLst>
                </p14:cNvPr>
                <p14:cNvContentPartPr/>
                <p14:nvPr/>
              </p14:nvContentPartPr>
              <p14:xfrm>
                <a:off x="3371136" y="2427439"/>
                <a:ext cx="168480" cy="19044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FA47DACE-85D2-49F6-8F65-B8DF9F69FE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53136" y="2409799"/>
                  <a:ext cx="204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4D2593A5-D755-41E3-8BBC-2D063176E205}"/>
                    </a:ext>
                  </a:extLst>
                </p14:cNvPr>
                <p14:cNvContentPartPr/>
                <p14:nvPr/>
              </p14:nvContentPartPr>
              <p14:xfrm>
                <a:off x="3561216" y="2339599"/>
                <a:ext cx="45720" cy="25812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4D2593A5-D755-41E3-8BBC-2D063176E2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43216" y="2321599"/>
                  <a:ext cx="81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C932528C-9D2D-4B00-80D4-61CCD5832140}"/>
                    </a:ext>
                  </a:extLst>
                </p14:cNvPr>
                <p14:cNvContentPartPr/>
                <p14:nvPr/>
              </p14:nvContentPartPr>
              <p14:xfrm>
                <a:off x="3642936" y="2511319"/>
                <a:ext cx="123480" cy="17208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C932528C-9D2D-4B00-80D4-61CCD58321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25296" y="2493319"/>
                  <a:ext cx="15912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538448B9-EA5F-46BD-B17D-4D34602C4D03}"/>
                  </a:ext>
                </a:extLst>
              </p14:cNvPr>
              <p14:cNvContentPartPr/>
              <p14:nvPr/>
            </p14:nvContentPartPr>
            <p14:xfrm>
              <a:off x="5388576" y="2272999"/>
              <a:ext cx="152640" cy="311400"/>
            </p14:xfrm>
          </p:contentPart>
        </mc:Choice>
        <mc:Fallback xmlns=""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538448B9-EA5F-46BD-B17D-4D34602C4D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70576" y="2255359"/>
                <a:ext cx="18828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16BE3B77-3B49-45C3-8B9A-CE89D12AECCA}"/>
              </a:ext>
            </a:extLst>
          </p:cNvPr>
          <p:cNvGrpSpPr/>
          <p:nvPr/>
        </p:nvGrpSpPr>
        <p:grpSpPr>
          <a:xfrm>
            <a:off x="5725896" y="2219719"/>
            <a:ext cx="692280" cy="413640"/>
            <a:chOff x="5725896" y="2219719"/>
            <a:chExt cx="69228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9488C417-1946-4A8D-A48A-550CB71D4C13}"/>
                    </a:ext>
                  </a:extLst>
                </p14:cNvPr>
                <p14:cNvContentPartPr/>
                <p14:nvPr/>
              </p14:nvContentPartPr>
              <p14:xfrm>
                <a:off x="5725896" y="2298559"/>
                <a:ext cx="133920" cy="276480"/>
              </p14:xfrm>
            </p:contentPart>
          </mc:Choice>
          <mc:Fallback xmlns=""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9488C417-1946-4A8D-A48A-550CB71D4C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8256" y="2280919"/>
                  <a:ext cx="169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D18E791F-B1AF-4A73-86F3-5895D47892EC}"/>
                    </a:ext>
                  </a:extLst>
                </p14:cNvPr>
                <p14:cNvContentPartPr/>
                <p14:nvPr/>
              </p14:nvContentPartPr>
              <p14:xfrm>
                <a:off x="6004176" y="2256439"/>
                <a:ext cx="75600" cy="31500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D18E791F-B1AF-4A73-86F3-5895D47892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86176" y="2238799"/>
                  <a:ext cx="111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EB614583-25B5-4A14-A8AE-A40628DC5E34}"/>
                    </a:ext>
                  </a:extLst>
                </p14:cNvPr>
                <p14:cNvContentPartPr/>
                <p14:nvPr/>
              </p14:nvContentPartPr>
              <p14:xfrm>
                <a:off x="6064656" y="2451199"/>
                <a:ext cx="135720" cy="12672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EB614583-25B5-4A14-A8AE-A40628DC5E3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47016" y="2433559"/>
                  <a:ext cx="171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8068437F-395B-4119-9B09-340561B8DFBD}"/>
                    </a:ext>
                  </a:extLst>
                </p14:cNvPr>
                <p14:cNvContentPartPr/>
                <p14:nvPr/>
              </p14:nvContentPartPr>
              <p14:xfrm>
                <a:off x="6346176" y="2219719"/>
                <a:ext cx="72000" cy="41364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8068437F-395B-4119-9B09-340561B8DF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28176" y="2201719"/>
                  <a:ext cx="107640" cy="4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48C15665-3224-49CF-815D-3AA11DE65D33}"/>
              </a:ext>
            </a:extLst>
          </p:cNvPr>
          <p:cNvGrpSpPr/>
          <p:nvPr/>
        </p:nvGrpSpPr>
        <p:grpSpPr>
          <a:xfrm>
            <a:off x="6631296" y="2299999"/>
            <a:ext cx="528120" cy="301680"/>
            <a:chOff x="6631296" y="2299999"/>
            <a:chExt cx="52812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80C92954-E2D7-483D-B5B7-8B4FF38F2606}"/>
                    </a:ext>
                  </a:extLst>
                </p14:cNvPr>
                <p14:cNvContentPartPr/>
                <p14:nvPr/>
              </p14:nvContentPartPr>
              <p14:xfrm>
                <a:off x="6631296" y="2384239"/>
                <a:ext cx="189000" cy="19404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80C92954-E2D7-483D-B5B7-8B4FF38F26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13296" y="2366239"/>
                  <a:ext cx="224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0BE2AFD8-7E48-4595-A226-99B9D37D8ED5}"/>
                    </a:ext>
                  </a:extLst>
                </p14:cNvPr>
                <p14:cNvContentPartPr/>
                <p14:nvPr/>
              </p14:nvContentPartPr>
              <p14:xfrm>
                <a:off x="6716976" y="2382799"/>
                <a:ext cx="205560" cy="204840"/>
              </p14:xfrm>
            </p:contentPart>
          </mc:Choice>
          <mc:Fallback xmlns=""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0BE2AFD8-7E48-4595-A226-99B9D37D8E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99336" y="2365159"/>
                  <a:ext cx="241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FB2DEFC1-E0C2-44F3-9F10-BB506B0144CC}"/>
                    </a:ext>
                  </a:extLst>
                </p14:cNvPr>
                <p14:cNvContentPartPr/>
                <p14:nvPr/>
              </p14:nvContentPartPr>
              <p14:xfrm>
                <a:off x="6948456" y="2435359"/>
                <a:ext cx="3240" cy="13860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FB2DEFC1-E0C2-44F3-9F10-BB506B0144C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30816" y="2417719"/>
                  <a:ext cx="38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6323D858-ADE2-4879-B324-B31964D802B2}"/>
                    </a:ext>
                  </a:extLst>
                </p14:cNvPr>
                <p14:cNvContentPartPr/>
                <p14:nvPr/>
              </p14:nvContentPartPr>
              <p14:xfrm>
                <a:off x="6981936" y="2299999"/>
                <a:ext cx="6120" cy="1620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6323D858-ADE2-4879-B324-B31964D802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64296" y="2281999"/>
                  <a:ext cx="41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27E08AB6-8536-4A02-AEE5-C0ADCB613BF3}"/>
                    </a:ext>
                  </a:extLst>
                </p14:cNvPr>
                <p14:cNvContentPartPr/>
                <p14:nvPr/>
              </p14:nvContentPartPr>
              <p14:xfrm>
                <a:off x="7020096" y="2472079"/>
                <a:ext cx="139320" cy="12960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27E08AB6-8536-4A02-AEE5-C0ADCB613B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02456" y="2454439"/>
                  <a:ext cx="1749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F96CC884-6F39-495A-AC0C-9F43B658E188}"/>
              </a:ext>
            </a:extLst>
          </p:cNvPr>
          <p:cNvGrpSpPr/>
          <p:nvPr/>
        </p:nvGrpSpPr>
        <p:grpSpPr>
          <a:xfrm>
            <a:off x="8991096" y="2239519"/>
            <a:ext cx="1486800" cy="429120"/>
            <a:chOff x="8991096" y="2239519"/>
            <a:chExt cx="148680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2C992F6A-5890-402C-B3C2-5691FAA33AD3}"/>
                    </a:ext>
                  </a:extLst>
                </p14:cNvPr>
                <p14:cNvContentPartPr/>
                <p14:nvPr/>
              </p14:nvContentPartPr>
              <p14:xfrm>
                <a:off x="8991096" y="2239519"/>
                <a:ext cx="136080" cy="32688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2C992F6A-5890-402C-B3C2-5691FAA33AD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73096" y="2221519"/>
                  <a:ext cx="171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21504912-F2E7-4735-BEF1-6F7ECCAC9466}"/>
                    </a:ext>
                  </a:extLst>
                </p14:cNvPr>
                <p14:cNvContentPartPr/>
                <p14:nvPr/>
              </p14:nvContentPartPr>
              <p14:xfrm>
                <a:off x="9214656" y="2250679"/>
                <a:ext cx="157680" cy="328680"/>
              </p14:xfrm>
            </p:contentPart>
          </mc:Choice>
          <mc:Fallback xmlns=""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21504912-F2E7-4735-BEF1-6F7ECCAC94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96656" y="2232679"/>
                  <a:ext cx="193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5048DC4C-F53A-4E3B-B85B-318A1A614330}"/>
                    </a:ext>
                  </a:extLst>
                </p14:cNvPr>
                <p14:cNvContentPartPr/>
                <p14:nvPr/>
              </p14:nvContentPartPr>
              <p14:xfrm>
                <a:off x="9318336" y="2456599"/>
                <a:ext cx="156960" cy="171360"/>
              </p14:xfrm>
            </p:contentPart>
          </mc:Choice>
          <mc:Fallback xmlns=""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5048DC4C-F53A-4E3B-B85B-318A1A61433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00336" y="2438599"/>
                  <a:ext cx="192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2DB648FA-ADBC-49F1-8603-E5FD08BCF06B}"/>
                    </a:ext>
                  </a:extLst>
                </p14:cNvPr>
                <p14:cNvContentPartPr/>
                <p14:nvPr/>
              </p14:nvContentPartPr>
              <p14:xfrm>
                <a:off x="9593016" y="2242039"/>
                <a:ext cx="108720" cy="426600"/>
              </p14:xfrm>
            </p:contentPart>
          </mc:Choice>
          <mc:Fallback xmlns=""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2DB648FA-ADBC-49F1-8603-E5FD08BCF0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75376" y="2224399"/>
                  <a:ext cx="1443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07CA294D-835E-4C1E-9790-EE48AA6653A2}"/>
                    </a:ext>
                  </a:extLst>
                </p14:cNvPr>
                <p14:cNvContentPartPr/>
                <p14:nvPr/>
              </p14:nvContentPartPr>
              <p14:xfrm>
                <a:off x="9834576" y="2338159"/>
                <a:ext cx="213840" cy="18216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07CA294D-835E-4C1E-9790-EE48AA6653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16576" y="2320159"/>
                  <a:ext cx="249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1FF6D80F-2403-40FD-ACEE-91089D359FAE}"/>
                    </a:ext>
                  </a:extLst>
                </p14:cNvPr>
                <p14:cNvContentPartPr/>
                <p14:nvPr/>
              </p14:nvContentPartPr>
              <p14:xfrm>
                <a:off x="9932496" y="2338159"/>
                <a:ext cx="260280" cy="20052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1FF6D80F-2403-40FD-ACEE-91089D359FA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14856" y="2320159"/>
                  <a:ext cx="295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991CCBD2-9FFA-44C9-83D6-F2433CB6D1CE}"/>
                    </a:ext>
                  </a:extLst>
                </p14:cNvPr>
                <p14:cNvContentPartPr/>
                <p14:nvPr/>
              </p14:nvContentPartPr>
              <p14:xfrm>
                <a:off x="10240656" y="2376319"/>
                <a:ext cx="15120" cy="18180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991CCBD2-9FFA-44C9-83D6-F2433CB6D1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23016" y="2358319"/>
                  <a:ext cx="50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7212AAC3-A146-49CD-AB01-28B0C2BD17C1}"/>
                    </a:ext>
                  </a:extLst>
                </p14:cNvPr>
                <p14:cNvContentPartPr/>
                <p14:nvPr/>
              </p14:nvContentPartPr>
              <p14:xfrm>
                <a:off x="10292136" y="2273719"/>
                <a:ext cx="1800" cy="36000"/>
              </p14:xfrm>
            </p:contentPart>
          </mc:Choice>
          <mc:Fallback xmlns=""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7212AAC3-A146-49CD-AB01-28B0C2BD17C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74136" y="2255719"/>
                  <a:ext cx="37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2D5CC581-18B0-45FB-A92E-50BB4B22D08B}"/>
                    </a:ext>
                  </a:extLst>
                </p14:cNvPr>
                <p14:cNvContentPartPr/>
                <p14:nvPr/>
              </p14:nvContentPartPr>
              <p14:xfrm>
                <a:off x="10341816" y="2432839"/>
                <a:ext cx="136080" cy="14760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2D5CC581-18B0-45FB-A92E-50BB4B22D0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23816" y="2415199"/>
                  <a:ext cx="1717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EAAF05DC-83C5-43C0-B1FE-CB5F18BB4E8F}"/>
              </a:ext>
            </a:extLst>
          </p:cNvPr>
          <p:cNvGrpSpPr/>
          <p:nvPr/>
        </p:nvGrpSpPr>
        <p:grpSpPr>
          <a:xfrm>
            <a:off x="401496" y="2258959"/>
            <a:ext cx="986040" cy="375480"/>
            <a:chOff x="401496" y="2258959"/>
            <a:chExt cx="98604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77B88E70-46B4-4071-BD8D-6F00F0F335F1}"/>
                    </a:ext>
                  </a:extLst>
                </p14:cNvPr>
                <p14:cNvContentPartPr/>
                <p14:nvPr/>
              </p14:nvContentPartPr>
              <p14:xfrm>
                <a:off x="401496" y="2258959"/>
                <a:ext cx="228960" cy="37404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77B88E70-46B4-4071-BD8D-6F00F0F335F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3856" y="2240959"/>
                  <a:ext cx="264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58A39D03-44BD-4401-88CD-E7A2631C69C4}"/>
                    </a:ext>
                  </a:extLst>
                </p14:cNvPr>
                <p14:cNvContentPartPr/>
                <p14:nvPr/>
              </p14:nvContentPartPr>
              <p14:xfrm>
                <a:off x="648816" y="2477479"/>
                <a:ext cx="158400" cy="15300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58A39D03-44BD-4401-88CD-E7A2631C69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1176" y="2459839"/>
                  <a:ext cx="19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C3BECC01-8626-4B94-9315-94EF3C78FFF9}"/>
                    </a:ext>
                  </a:extLst>
                </p14:cNvPr>
                <p14:cNvContentPartPr/>
                <p14:nvPr/>
              </p14:nvContentPartPr>
              <p14:xfrm>
                <a:off x="913416" y="2494759"/>
                <a:ext cx="32400" cy="13968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C3BECC01-8626-4B94-9315-94EF3C78FF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5776" y="2476759"/>
                  <a:ext cx="68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AAE1E2DE-51F1-4BD4-867F-42274BAC4FFA}"/>
                    </a:ext>
                  </a:extLst>
                </p14:cNvPr>
                <p14:cNvContentPartPr/>
                <p14:nvPr/>
              </p14:nvContentPartPr>
              <p14:xfrm>
                <a:off x="944016" y="2427439"/>
                <a:ext cx="360" cy="36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AAE1E2DE-51F1-4BD4-867F-42274BAC4FF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376" y="240979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D2F1991A-E62B-4E94-A388-500503811A99}"/>
                    </a:ext>
                  </a:extLst>
                </p14:cNvPr>
                <p14:cNvContentPartPr/>
                <p14:nvPr/>
              </p14:nvContentPartPr>
              <p14:xfrm>
                <a:off x="944016" y="2427439"/>
                <a:ext cx="206280" cy="17676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D2F1991A-E62B-4E94-A388-500503811A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6376" y="2409799"/>
                  <a:ext cx="241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256BD700-07A0-46FD-A42F-CB34563FE271}"/>
                    </a:ext>
                  </a:extLst>
                </p14:cNvPr>
                <p14:cNvContentPartPr/>
                <p14:nvPr/>
              </p14:nvContentPartPr>
              <p14:xfrm>
                <a:off x="1243896" y="2479999"/>
                <a:ext cx="143640" cy="139680"/>
              </p14:xfrm>
            </p:contentPart>
          </mc:Choice>
          <mc:Fallback xmlns=""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256BD700-07A0-46FD-A42F-CB34563FE27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25896" y="2461999"/>
                  <a:ext cx="1792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56" name="Ink 1155">
                <a:extLst>
                  <a:ext uri="{FF2B5EF4-FFF2-40B4-BE49-F238E27FC236}">
                    <a16:creationId xmlns:a16="http://schemas.microsoft.com/office/drawing/2014/main" id="{B09D85C3-062F-4CF0-BEB0-6ADECE2FFBF0}"/>
                  </a:ext>
                </a:extLst>
              </p14:cNvPr>
              <p14:cNvContentPartPr/>
              <p14:nvPr/>
            </p14:nvContentPartPr>
            <p14:xfrm>
              <a:off x="2894496" y="1968439"/>
              <a:ext cx="16560" cy="4320"/>
            </p14:xfrm>
          </p:contentPart>
        </mc:Choice>
        <mc:Fallback xmlns="">
          <p:pic>
            <p:nvPicPr>
              <p:cNvPr id="1156" name="Ink 1155">
                <a:extLst>
                  <a:ext uri="{FF2B5EF4-FFF2-40B4-BE49-F238E27FC236}">
                    <a16:creationId xmlns:a16="http://schemas.microsoft.com/office/drawing/2014/main" id="{B09D85C3-062F-4CF0-BEB0-6ADECE2FFBF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76496" y="1950439"/>
                <a:ext cx="52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91" name="Ink 1190">
                <a:extLst>
                  <a:ext uri="{FF2B5EF4-FFF2-40B4-BE49-F238E27FC236}">
                    <a16:creationId xmlns:a16="http://schemas.microsoft.com/office/drawing/2014/main" id="{FC7AFEFF-628A-4F50-AEBB-E5779AF788C6}"/>
                  </a:ext>
                </a:extLst>
              </p14:cNvPr>
              <p14:cNvContentPartPr/>
              <p14:nvPr/>
            </p14:nvContentPartPr>
            <p14:xfrm>
              <a:off x="10004136" y="1323679"/>
              <a:ext cx="360" cy="360"/>
            </p14:xfrm>
          </p:contentPart>
        </mc:Choice>
        <mc:Fallback xmlns="">
          <p:pic>
            <p:nvPicPr>
              <p:cNvPr id="1191" name="Ink 1190">
                <a:extLst>
                  <a:ext uri="{FF2B5EF4-FFF2-40B4-BE49-F238E27FC236}">
                    <a16:creationId xmlns:a16="http://schemas.microsoft.com/office/drawing/2014/main" id="{FC7AFEFF-628A-4F50-AEBB-E5779AF788C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86136" y="1305679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CBB99-3A7D-4424-B388-51214DACF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How hard reinforcement learning (RL) is?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00C0E1-20E4-4A74-A3EC-8774D20AEEE7}"/>
                  </a:ext>
                </a:extLst>
              </p14:cNvPr>
              <p14:cNvContentPartPr/>
              <p14:nvPr/>
            </p14:nvContentPartPr>
            <p14:xfrm>
              <a:off x="4458724" y="6540997"/>
              <a:ext cx="2211840" cy="2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00C0E1-20E4-4A74-A3EC-8774D20AEEE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40724" y="6522997"/>
                <a:ext cx="224748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14274A2-304C-4EB9-BD40-E17A3BF58155}"/>
              </a:ext>
            </a:extLst>
          </p:cNvPr>
          <p:cNvGrpSpPr/>
          <p:nvPr/>
        </p:nvGrpSpPr>
        <p:grpSpPr>
          <a:xfrm>
            <a:off x="2637124" y="6210157"/>
            <a:ext cx="990000" cy="367920"/>
            <a:chOff x="2637124" y="6210157"/>
            <a:chExt cx="99000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1AB4E7-D8FA-4078-BF7D-D24F18DDB397}"/>
                    </a:ext>
                  </a:extLst>
                </p14:cNvPr>
                <p14:cNvContentPartPr/>
                <p14:nvPr/>
              </p14:nvContentPartPr>
              <p14:xfrm>
                <a:off x="3054724" y="6220597"/>
                <a:ext cx="151200" cy="21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1AB4E7-D8FA-4078-BF7D-D24F18DDB39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36724" y="6202597"/>
                  <a:ext cx="186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AF21A8-5BFB-4A7D-AEE1-DA1AB850B4A9}"/>
                    </a:ext>
                  </a:extLst>
                </p14:cNvPr>
                <p14:cNvContentPartPr/>
                <p14:nvPr/>
              </p14:nvContentPartPr>
              <p14:xfrm>
                <a:off x="3042124" y="6319957"/>
                <a:ext cx="140040" cy="2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AF21A8-5BFB-4A7D-AEE1-DA1AB850B4A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24124" y="6302317"/>
                  <a:ext cx="175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B4C36D-B766-4690-A636-20A9D9DC7817}"/>
                    </a:ext>
                  </a:extLst>
                </p14:cNvPr>
                <p14:cNvContentPartPr/>
                <p14:nvPr/>
              </p14:nvContentPartPr>
              <p14:xfrm>
                <a:off x="2699044" y="6253357"/>
                <a:ext cx="5040" cy="17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B4C36D-B766-4690-A636-20A9D9DC781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81404" y="6235717"/>
                  <a:ext cx="40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D94128-AE3E-4C59-AD8C-2F3062E5533C}"/>
                    </a:ext>
                  </a:extLst>
                </p14:cNvPr>
                <p14:cNvContentPartPr/>
                <p14:nvPr/>
              </p14:nvContentPartPr>
              <p14:xfrm>
                <a:off x="2739724" y="6222757"/>
                <a:ext cx="171720" cy="25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D94128-AE3E-4C59-AD8C-2F3062E553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22084" y="6204757"/>
                  <a:ext cx="207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384AAF-9B3A-4A03-90D5-8DD5875A162E}"/>
                    </a:ext>
                  </a:extLst>
                </p14:cNvPr>
                <p14:cNvContentPartPr/>
                <p14:nvPr/>
              </p14:nvContentPartPr>
              <p14:xfrm>
                <a:off x="3327244" y="6210157"/>
                <a:ext cx="129240" cy="21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384AAF-9B3A-4A03-90D5-8DD5875A162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309244" y="6192517"/>
                  <a:ext cx="164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FAFA72-6CBA-4530-A0DB-5CC3E0DEB119}"/>
                    </a:ext>
                  </a:extLst>
                </p14:cNvPr>
                <p14:cNvContentPartPr/>
                <p14:nvPr/>
              </p14:nvContentPartPr>
              <p14:xfrm>
                <a:off x="2637124" y="6499597"/>
                <a:ext cx="990000" cy="7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FAFA72-6CBA-4530-A0DB-5CC3E0DEB11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19484" y="6481597"/>
                  <a:ext cx="10256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9697FA-F009-4D1B-A352-3FA08F7645F8}"/>
              </a:ext>
            </a:extLst>
          </p:cNvPr>
          <p:cNvGrpSpPr/>
          <p:nvPr/>
        </p:nvGrpSpPr>
        <p:grpSpPr>
          <a:xfrm>
            <a:off x="1659724" y="6054997"/>
            <a:ext cx="301680" cy="222480"/>
            <a:chOff x="1659724" y="6054997"/>
            <a:chExt cx="30168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60D770-716D-4B25-B09E-F900EB2723B4}"/>
                    </a:ext>
                  </a:extLst>
                </p14:cNvPr>
                <p14:cNvContentPartPr/>
                <p14:nvPr/>
              </p14:nvContentPartPr>
              <p14:xfrm>
                <a:off x="1659724" y="6054997"/>
                <a:ext cx="293400" cy="222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60D770-716D-4B25-B09E-F900EB2723B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42084" y="6036997"/>
                  <a:ext cx="329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4C4994-FE10-4E68-9A21-760BFA15DECB}"/>
                    </a:ext>
                  </a:extLst>
                </p14:cNvPr>
                <p14:cNvContentPartPr/>
                <p14:nvPr/>
              </p14:nvContentPartPr>
              <p14:xfrm>
                <a:off x="1710124" y="6135637"/>
                <a:ext cx="251280" cy="4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4C4994-FE10-4E68-9A21-760BFA15DEC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92484" y="6117997"/>
                  <a:ext cx="2869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6AE770-4A8F-4471-AFCB-7F3D567BA6AF}"/>
                  </a:ext>
                </a:extLst>
              </p14:cNvPr>
              <p14:cNvContentPartPr/>
              <p14:nvPr/>
            </p14:nvContentPartPr>
            <p14:xfrm>
              <a:off x="5953804" y="5795437"/>
              <a:ext cx="234000" cy="290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6AE770-4A8F-4471-AFCB-7F3D567BA6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935804" y="5777437"/>
                <a:ext cx="2696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966BB1-C27D-47B3-A203-B940E5FA847C}"/>
                  </a:ext>
                </a:extLst>
              </p14:cNvPr>
              <p14:cNvContentPartPr/>
              <p14:nvPr/>
            </p14:nvContentPartPr>
            <p14:xfrm>
              <a:off x="9187684" y="5984077"/>
              <a:ext cx="185400" cy="235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966BB1-C27D-47B3-A203-B940E5FA847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69684" y="5966077"/>
                <a:ext cx="22104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D5994BC-52F2-4F7C-95BE-7006F92703F2}"/>
              </a:ext>
            </a:extLst>
          </p:cNvPr>
          <p:cNvGrpSpPr/>
          <p:nvPr/>
        </p:nvGrpSpPr>
        <p:grpSpPr>
          <a:xfrm>
            <a:off x="2842684" y="1643557"/>
            <a:ext cx="618480" cy="304560"/>
            <a:chOff x="2842684" y="1643557"/>
            <a:chExt cx="61848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4A9F28-4293-4718-8098-AE7932BF21BC}"/>
                    </a:ext>
                  </a:extLst>
                </p14:cNvPr>
                <p14:cNvContentPartPr/>
                <p14:nvPr/>
              </p14:nvContentPartPr>
              <p14:xfrm>
                <a:off x="2842684" y="1660477"/>
                <a:ext cx="142200" cy="28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4A9F28-4293-4718-8098-AE7932BF21B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24684" y="1642477"/>
                  <a:ext cx="177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F6CE99-6C93-463D-80A7-48508B067F3E}"/>
                    </a:ext>
                  </a:extLst>
                </p14:cNvPr>
                <p14:cNvContentPartPr/>
                <p14:nvPr/>
              </p14:nvContentPartPr>
              <p14:xfrm>
                <a:off x="3092524" y="1918957"/>
                <a:ext cx="6840" cy="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F6CE99-6C93-463D-80A7-48508B067F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74884" y="1900957"/>
                  <a:ext cx="42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D5A79A-E742-4E18-93B3-D5AF6DFC8781}"/>
                    </a:ext>
                  </a:extLst>
                </p14:cNvPr>
                <p14:cNvContentPartPr/>
                <p14:nvPr/>
              </p14:nvContentPartPr>
              <p14:xfrm>
                <a:off x="3302404" y="1643557"/>
                <a:ext cx="158760" cy="29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D5A79A-E742-4E18-93B3-D5AF6DFC878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284404" y="1625557"/>
                  <a:ext cx="19440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A7DEA3-1A4B-4F1A-82A4-CCC39EC66E38}"/>
                  </a:ext>
                </a:extLst>
              </p14:cNvPr>
              <p14:cNvContentPartPr/>
              <p14:nvPr/>
            </p14:nvContentPartPr>
            <p14:xfrm>
              <a:off x="5897644" y="1697917"/>
              <a:ext cx="151560" cy="192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A7DEA3-1A4B-4F1A-82A4-CCC39EC66E3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879644" y="1679917"/>
                <a:ext cx="187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30A0726-D215-439B-A369-16320B195834}"/>
                  </a:ext>
                </a:extLst>
              </p14:cNvPr>
              <p14:cNvContentPartPr/>
              <p14:nvPr/>
            </p14:nvContentPartPr>
            <p14:xfrm>
              <a:off x="6205444" y="1914637"/>
              <a:ext cx="41040" cy="10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0A0726-D215-439B-A369-16320B19583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187804" y="1896997"/>
                <a:ext cx="76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9A96802-4B26-4533-B4A4-433965E935C6}"/>
                  </a:ext>
                </a:extLst>
              </p14:cNvPr>
              <p14:cNvContentPartPr/>
              <p14:nvPr/>
            </p14:nvContentPartPr>
            <p14:xfrm>
              <a:off x="6400564" y="1690717"/>
              <a:ext cx="164160" cy="215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9A96802-4B26-4533-B4A4-433965E935C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382564" y="1673077"/>
                <a:ext cx="19980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EF961F7-8D60-41ED-BF49-7D0A73472686}"/>
              </a:ext>
            </a:extLst>
          </p:cNvPr>
          <p:cNvGrpSpPr/>
          <p:nvPr/>
        </p:nvGrpSpPr>
        <p:grpSpPr>
          <a:xfrm>
            <a:off x="9376684" y="1643197"/>
            <a:ext cx="280440" cy="199800"/>
            <a:chOff x="9376684" y="1643197"/>
            <a:chExt cx="28044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F9317B-EB5D-429E-9909-0E96C97C688E}"/>
                    </a:ext>
                  </a:extLst>
                </p14:cNvPr>
                <p14:cNvContentPartPr/>
                <p14:nvPr/>
              </p14:nvContentPartPr>
              <p14:xfrm>
                <a:off x="9376684" y="1643197"/>
                <a:ext cx="159480" cy="193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F9317B-EB5D-429E-9909-0E96C97C688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59044" y="1625197"/>
                  <a:ext cx="195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40FA97-4B03-4F2F-9517-072D763B0159}"/>
                    </a:ext>
                  </a:extLst>
                </p14:cNvPr>
                <p14:cNvContentPartPr/>
                <p14:nvPr/>
              </p14:nvContentPartPr>
              <p14:xfrm>
                <a:off x="9656764" y="1842637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40FA97-4B03-4F2F-9517-072D763B015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39124" y="18246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387C50-C054-4BCA-8B3D-49AF7D0A1257}"/>
              </a:ext>
            </a:extLst>
          </p:cNvPr>
          <p:cNvGrpSpPr/>
          <p:nvPr/>
        </p:nvGrpSpPr>
        <p:grpSpPr>
          <a:xfrm>
            <a:off x="9944764" y="1549237"/>
            <a:ext cx="253800" cy="201240"/>
            <a:chOff x="9944764" y="1549237"/>
            <a:chExt cx="25380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476454-4078-4744-93A1-689524A93AAB}"/>
                    </a:ext>
                  </a:extLst>
                </p14:cNvPr>
                <p14:cNvContentPartPr/>
                <p14:nvPr/>
              </p14:nvContentPartPr>
              <p14:xfrm>
                <a:off x="9944764" y="1561477"/>
                <a:ext cx="217800" cy="6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476454-4078-4744-93A1-689524A93AA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26764" y="1543837"/>
                  <a:ext cx="253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82BF1D-8FFA-455B-B79D-E14BD33BEB88}"/>
                    </a:ext>
                  </a:extLst>
                </p14:cNvPr>
                <p14:cNvContentPartPr/>
                <p14:nvPr/>
              </p14:nvContentPartPr>
              <p14:xfrm>
                <a:off x="9989764" y="1552477"/>
                <a:ext cx="63360" cy="198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82BF1D-8FFA-455B-B79D-E14BD33BEB8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71764" y="1534837"/>
                  <a:ext cx="99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671083-6B0B-418D-823D-29F9BABEC4BB}"/>
                    </a:ext>
                  </a:extLst>
                </p14:cNvPr>
                <p14:cNvContentPartPr/>
                <p14:nvPr/>
              </p14:nvContentPartPr>
              <p14:xfrm>
                <a:off x="10022164" y="1549237"/>
                <a:ext cx="176400" cy="47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671083-6B0B-418D-823D-29F9BABEC4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04524" y="1531597"/>
                  <a:ext cx="2120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8CD53D3-E798-4EE1-83C1-DA2558BED160}"/>
              </a:ext>
            </a:extLst>
          </p:cNvPr>
          <p:cNvGrpSpPr/>
          <p:nvPr/>
        </p:nvGrpSpPr>
        <p:grpSpPr>
          <a:xfrm>
            <a:off x="260404" y="921397"/>
            <a:ext cx="705600" cy="490320"/>
            <a:chOff x="260404" y="921397"/>
            <a:chExt cx="70560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06B98A-18EF-4344-A885-E3DE533B9A7B}"/>
                    </a:ext>
                  </a:extLst>
                </p14:cNvPr>
                <p14:cNvContentPartPr/>
                <p14:nvPr/>
              </p14:nvContentPartPr>
              <p14:xfrm>
                <a:off x="260404" y="921397"/>
                <a:ext cx="270000" cy="295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06B98A-18EF-4344-A885-E3DE533B9A7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2764" y="903397"/>
                  <a:ext cx="3056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09168DA-84CC-46AF-A995-64B8162155E2}"/>
                    </a:ext>
                  </a:extLst>
                </p14:cNvPr>
                <p14:cNvContentPartPr/>
                <p14:nvPr/>
              </p14:nvContentPartPr>
              <p14:xfrm>
                <a:off x="596644" y="1058917"/>
                <a:ext cx="162720" cy="16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09168DA-84CC-46AF-A995-64B8162155E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9004" y="1040917"/>
                  <a:ext cx="198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E4D950-80EA-435D-8C33-B53D0CF15C3E}"/>
                    </a:ext>
                  </a:extLst>
                </p14:cNvPr>
                <p14:cNvContentPartPr/>
                <p14:nvPr/>
              </p14:nvContentPartPr>
              <p14:xfrm>
                <a:off x="808684" y="1186357"/>
                <a:ext cx="33840" cy="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E4D950-80EA-435D-8C33-B53D0CF15C3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1044" y="1168357"/>
                  <a:ext cx="69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94AD7D-9E0C-40B8-9973-66673099B45C}"/>
                    </a:ext>
                  </a:extLst>
                </p14:cNvPr>
                <p14:cNvContentPartPr/>
                <p14:nvPr/>
              </p14:nvContentPartPr>
              <p14:xfrm>
                <a:off x="849004" y="1092037"/>
                <a:ext cx="117000" cy="319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94AD7D-9E0C-40B8-9973-66673099B45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1364" y="1074397"/>
                  <a:ext cx="15264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222F6D7-5C44-472C-841D-423B576857CF}"/>
              </a:ext>
            </a:extLst>
          </p:cNvPr>
          <p:cNvGrpSpPr/>
          <p:nvPr/>
        </p:nvGrpSpPr>
        <p:grpSpPr>
          <a:xfrm>
            <a:off x="1215844" y="910957"/>
            <a:ext cx="1031400" cy="307080"/>
            <a:chOff x="1215844" y="910957"/>
            <a:chExt cx="10314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586724-24BE-4FD7-9DC0-67EC6E6AFCC2}"/>
                    </a:ext>
                  </a:extLst>
                </p14:cNvPr>
                <p14:cNvContentPartPr/>
                <p14:nvPr/>
              </p14:nvContentPartPr>
              <p14:xfrm>
                <a:off x="1215844" y="1065397"/>
                <a:ext cx="151920" cy="152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586724-24BE-4FD7-9DC0-67EC6E6AFCC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7844" y="1047397"/>
                  <a:ext cx="187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89CBD7-5C46-4310-8DD5-43616904F819}"/>
                    </a:ext>
                  </a:extLst>
                </p14:cNvPr>
                <p14:cNvContentPartPr/>
                <p14:nvPr/>
              </p14:nvContentPartPr>
              <p14:xfrm>
                <a:off x="1380004" y="1065757"/>
                <a:ext cx="141120" cy="14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89CBD7-5C46-4310-8DD5-43616904F81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362004" y="1048117"/>
                  <a:ext cx="176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BCE89E-D0B4-43AA-89C6-693821091636}"/>
                    </a:ext>
                  </a:extLst>
                </p14:cNvPr>
                <p14:cNvContentPartPr/>
                <p14:nvPr/>
              </p14:nvContentPartPr>
              <p14:xfrm>
                <a:off x="1561444" y="1078357"/>
                <a:ext cx="217080" cy="6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BCE89E-D0B4-43AA-89C6-69382109163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43444" y="1060357"/>
                  <a:ext cx="252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91E1D6-4D36-4B3C-99F2-1C2C281F3DE4}"/>
                    </a:ext>
                  </a:extLst>
                </p14:cNvPr>
                <p14:cNvContentPartPr/>
                <p14:nvPr/>
              </p14:nvContentPartPr>
              <p14:xfrm>
                <a:off x="1809124" y="1076197"/>
                <a:ext cx="259560" cy="9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91E1D6-4D36-4B3C-99F2-1C2C281F3DE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91484" y="1058557"/>
                  <a:ext cx="295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3E01CA-3117-46D0-9780-A08E94B50F3F}"/>
                    </a:ext>
                  </a:extLst>
                </p14:cNvPr>
                <p14:cNvContentPartPr/>
                <p14:nvPr/>
              </p14:nvContentPartPr>
              <p14:xfrm>
                <a:off x="2110444" y="910957"/>
                <a:ext cx="136800" cy="291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3E01CA-3117-46D0-9780-A08E94B50F3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92804" y="893317"/>
                  <a:ext cx="17244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D520F0-631C-4696-85AF-F35384CDA914}"/>
              </a:ext>
            </a:extLst>
          </p:cNvPr>
          <p:cNvGrpSpPr/>
          <p:nvPr/>
        </p:nvGrpSpPr>
        <p:grpSpPr>
          <a:xfrm>
            <a:off x="3108004" y="952357"/>
            <a:ext cx="145800" cy="236880"/>
            <a:chOff x="3108004" y="952357"/>
            <a:chExt cx="14580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176C73E-ECA5-4702-93BA-CD773A6E48E5}"/>
                    </a:ext>
                  </a:extLst>
                </p14:cNvPr>
                <p14:cNvContentPartPr/>
                <p14:nvPr/>
              </p14:nvContentPartPr>
              <p14:xfrm>
                <a:off x="3108004" y="952357"/>
                <a:ext cx="145800" cy="158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176C73E-ECA5-4702-93BA-CD773A6E48E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90004" y="934717"/>
                  <a:ext cx="181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72E20D-A181-4A53-995C-2BDE5A749EB0}"/>
                    </a:ext>
                  </a:extLst>
                </p14:cNvPr>
                <p14:cNvContentPartPr/>
                <p14:nvPr/>
              </p14:nvContentPartPr>
              <p14:xfrm>
                <a:off x="3222484" y="1007797"/>
                <a:ext cx="30960" cy="181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72E20D-A181-4A53-995C-2BDE5A749EB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04844" y="989797"/>
                  <a:ext cx="6660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E15FAB3-731A-4A00-8249-ABE9B578ADDC}"/>
                  </a:ext>
                </a:extLst>
              </p14:cNvPr>
              <p14:cNvContentPartPr/>
              <p14:nvPr/>
            </p14:nvContentPartPr>
            <p14:xfrm>
              <a:off x="3475924" y="993757"/>
              <a:ext cx="117720" cy="225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E15FAB3-731A-4A00-8249-ABE9B578ADD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458284" y="976117"/>
                <a:ext cx="15336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10C45E7-3F98-4B28-B19B-4F667AB9FCB7}"/>
              </a:ext>
            </a:extLst>
          </p:cNvPr>
          <p:cNvGrpSpPr/>
          <p:nvPr/>
        </p:nvGrpSpPr>
        <p:grpSpPr>
          <a:xfrm>
            <a:off x="6164404" y="926077"/>
            <a:ext cx="446760" cy="310680"/>
            <a:chOff x="6164404" y="926077"/>
            <a:chExt cx="44676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9A2A05-A01B-4D34-B487-3288F89E1CC7}"/>
                    </a:ext>
                  </a:extLst>
                </p14:cNvPr>
                <p14:cNvContentPartPr/>
                <p14:nvPr/>
              </p14:nvContentPartPr>
              <p14:xfrm>
                <a:off x="6164404" y="933277"/>
                <a:ext cx="146880" cy="303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9A2A05-A01B-4D34-B487-3288F89E1CC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46764" y="915637"/>
                  <a:ext cx="182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42BC93-570C-4EAD-A447-1D8C2BB3B361}"/>
                    </a:ext>
                  </a:extLst>
                </p14:cNvPr>
                <p14:cNvContentPartPr/>
                <p14:nvPr/>
              </p14:nvContentPartPr>
              <p14:xfrm>
                <a:off x="6439084" y="926077"/>
                <a:ext cx="145800" cy="217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42BC93-570C-4EAD-A447-1D8C2BB3B36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21444" y="908077"/>
                  <a:ext cx="181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AB6ED1-41E2-4774-A19C-2069FD1BF13E}"/>
                    </a:ext>
                  </a:extLst>
                </p14:cNvPr>
                <p14:cNvContentPartPr/>
                <p14:nvPr/>
              </p14:nvContentPartPr>
              <p14:xfrm>
                <a:off x="6498844" y="1088077"/>
                <a:ext cx="112320" cy="82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AB6ED1-41E2-4774-A19C-2069FD1BF1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80844" y="1070077"/>
                  <a:ext cx="1479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6D419DE-BE8A-4FB3-AA99-F2BBE4A61A0E}"/>
              </a:ext>
            </a:extLst>
          </p:cNvPr>
          <p:cNvGrpSpPr/>
          <p:nvPr/>
        </p:nvGrpSpPr>
        <p:grpSpPr>
          <a:xfrm>
            <a:off x="9697084" y="896197"/>
            <a:ext cx="399600" cy="291600"/>
            <a:chOff x="9697084" y="896197"/>
            <a:chExt cx="39960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F88E75-3556-4834-B46D-A8789F787A9B}"/>
                    </a:ext>
                  </a:extLst>
                </p14:cNvPr>
                <p14:cNvContentPartPr/>
                <p14:nvPr/>
              </p14:nvContentPartPr>
              <p14:xfrm>
                <a:off x="9697084" y="896197"/>
                <a:ext cx="113760" cy="251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F88E75-3556-4834-B46D-A8789F787A9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79084" y="878557"/>
                  <a:ext cx="149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E17C10-4E4E-43D6-A872-D1F57946BFF3}"/>
                    </a:ext>
                  </a:extLst>
                </p14:cNvPr>
                <p14:cNvContentPartPr/>
                <p14:nvPr/>
              </p14:nvContentPartPr>
              <p14:xfrm>
                <a:off x="9914884" y="902317"/>
                <a:ext cx="181800" cy="28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E17C10-4E4E-43D6-A872-D1F57946BFF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897244" y="884317"/>
                  <a:ext cx="21744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EA73A33-57FA-44F4-8F04-5DEB43BEBE66}"/>
              </a:ext>
            </a:extLst>
          </p:cNvPr>
          <p:cNvGrpSpPr/>
          <p:nvPr/>
        </p:nvGrpSpPr>
        <p:grpSpPr>
          <a:xfrm>
            <a:off x="3968764" y="1435477"/>
            <a:ext cx="296640" cy="705240"/>
            <a:chOff x="3968764" y="1435477"/>
            <a:chExt cx="296640" cy="70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C681EE-7A2A-4363-9039-53CC2C076B6F}"/>
                    </a:ext>
                  </a:extLst>
                </p14:cNvPr>
                <p14:cNvContentPartPr/>
                <p14:nvPr/>
              </p14:nvContentPartPr>
              <p14:xfrm>
                <a:off x="4059844" y="1435477"/>
                <a:ext cx="205560" cy="655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C681EE-7A2A-4363-9039-53CC2C076B6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41844" y="1417837"/>
                  <a:ext cx="24120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FE7338-6EB0-4E96-8F12-DBA33A19E47F}"/>
                    </a:ext>
                  </a:extLst>
                </p14:cNvPr>
                <p14:cNvContentPartPr/>
                <p14:nvPr/>
              </p14:nvContentPartPr>
              <p14:xfrm>
                <a:off x="3968764" y="1948837"/>
                <a:ext cx="236880" cy="19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FE7338-6EB0-4E96-8F12-DBA33A19E47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50764" y="1931197"/>
                  <a:ext cx="2725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9FB1BE94-7E58-42A8-BFF1-F9438EEC5196}"/>
              </a:ext>
            </a:extLst>
          </p:cNvPr>
          <p:cNvGrpSpPr/>
          <p:nvPr/>
        </p:nvGrpSpPr>
        <p:grpSpPr>
          <a:xfrm>
            <a:off x="373084" y="1516837"/>
            <a:ext cx="1276200" cy="621720"/>
            <a:chOff x="373084" y="1516837"/>
            <a:chExt cx="127620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B342BB-FF2D-4C67-BB69-36E1ACEE1368}"/>
                    </a:ext>
                  </a:extLst>
                </p14:cNvPr>
                <p14:cNvContentPartPr/>
                <p14:nvPr/>
              </p14:nvContentPartPr>
              <p14:xfrm>
                <a:off x="373084" y="1631317"/>
                <a:ext cx="166320" cy="33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B342BB-FF2D-4C67-BB69-36E1ACEE136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5084" y="1613677"/>
                  <a:ext cx="2019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58F60B-879A-4D07-9CCB-544FA64EA458}"/>
                    </a:ext>
                  </a:extLst>
                </p14:cNvPr>
                <p14:cNvContentPartPr/>
                <p14:nvPr/>
              </p14:nvContentPartPr>
              <p14:xfrm>
                <a:off x="598444" y="1516837"/>
                <a:ext cx="718560" cy="48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58F60B-879A-4D07-9CCB-544FA64EA45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0804" y="1498837"/>
                  <a:ext cx="7542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077C1F-19F1-43C8-9243-A72D51520897}"/>
                    </a:ext>
                  </a:extLst>
                </p14:cNvPr>
                <p14:cNvContentPartPr/>
                <p14:nvPr/>
              </p14:nvContentPartPr>
              <p14:xfrm>
                <a:off x="1420324" y="1815637"/>
                <a:ext cx="228960" cy="195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077C1F-19F1-43C8-9243-A72D5152089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02684" y="1797997"/>
                  <a:ext cx="264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9D43035F-6B4B-4C6C-928C-3C89663CAD01}"/>
                    </a:ext>
                  </a:extLst>
                </p14:cNvPr>
                <p14:cNvContentPartPr/>
                <p14:nvPr/>
              </p14:nvContentPartPr>
              <p14:xfrm>
                <a:off x="446164" y="2109397"/>
                <a:ext cx="1086840" cy="2916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9D43035F-6B4B-4C6C-928C-3C89663CAD0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28164" y="2091397"/>
                  <a:ext cx="112248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FD40B48F-EC8D-45D0-B108-509A3A705C53}"/>
                  </a:ext>
                </a:extLst>
              </p14:cNvPr>
              <p14:cNvContentPartPr/>
              <p14:nvPr/>
            </p14:nvContentPartPr>
            <p14:xfrm>
              <a:off x="2367124" y="1595317"/>
              <a:ext cx="296280" cy="20304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FD40B48F-EC8D-45D0-B108-509A3A705C5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349124" y="1577317"/>
                <a:ext cx="33192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C76406D5-6557-45C1-A10D-1983E7732DDD}"/>
              </a:ext>
            </a:extLst>
          </p:cNvPr>
          <p:cNvGrpSpPr/>
          <p:nvPr/>
        </p:nvGrpSpPr>
        <p:grpSpPr>
          <a:xfrm>
            <a:off x="5219404" y="1643557"/>
            <a:ext cx="336600" cy="203400"/>
            <a:chOff x="5219404" y="1643557"/>
            <a:chExt cx="33660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204A2FD2-6B27-4DE0-8641-C7F54FB5D518}"/>
                    </a:ext>
                  </a:extLst>
                </p14:cNvPr>
                <p14:cNvContentPartPr/>
                <p14:nvPr/>
              </p14:nvContentPartPr>
              <p14:xfrm>
                <a:off x="5219404" y="1707637"/>
                <a:ext cx="233280" cy="2628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204A2FD2-6B27-4DE0-8641-C7F54FB5D51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01404" y="1689997"/>
                  <a:ext cx="268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688A9C6E-3AC6-4AC7-8FA5-D81CD71242F4}"/>
                    </a:ext>
                  </a:extLst>
                </p14:cNvPr>
                <p14:cNvContentPartPr/>
                <p14:nvPr/>
              </p14:nvContentPartPr>
              <p14:xfrm>
                <a:off x="5446564" y="1643557"/>
                <a:ext cx="109440" cy="20340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688A9C6E-3AC6-4AC7-8FA5-D81CD71242F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28924" y="1625557"/>
                  <a:ext cx="14508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2A9DFDA-2B7B-4D30-A0D0-196ACD81FF8E}"/>
              </a:ext>
            </a:extLst>
          </p:cNvPr>
          <p:cNvGrpSpPr/>
          <p:nvPr/>
        </p:nvGrpSpPr>
        <p:grpSpPr>
          <a:xfrm>
            <a:off x="8790604" y="1548517"/>
            <a:ext cx="486720" cy="299160"/>
            <a:chOff x="8790604" y="1548517"/>
            <a:chExt cx="48672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141893B1-F1E7-4058-BCC5-B17F6E18782B}"/>
                    </a:ext>
                  </a:extLst>
                </p14:cNvPr>
                <p14:cNvContentPartPr/>
                <p14:nvPr/>
              </p14:nvContentPartPr>
              <p14:xfrm>
                <a:off x="8790604" y="1696117"/>
                <a:ext cx="68760" cy="432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141893B1-F1E7-4058-BCC5-B17F6E1878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772964" y="1678477"/>
                  <a:ext cx="104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5DA4016D-7EC8-4891-AC7E-BE7E47B86FB8}"/>
                    </a:ext>
                  </a:extLst>
                </p14:cNvPr>
                <p14:cNvContentPartPr/>
                <p14:nvPr/>
              </p14:nvContentPartPr>
              <p14:xfrm>
                <a:off x="8959444" y="1548517"/>
                <a:ext cx="317880" cy="29916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5DA4016D-7EC8-4891-AC7E-BE7E47B86FB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41444" y="1530517"/>
                  <a:ext cx="3535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1C6E72A-875D-4363-AE70-5E151AAE1F9B}"/>
              </a:ext>
            </a:extLst>
          </p:cNvPr>
          <p:cNvGrpSpPr/>
          <p:nvPr/>
        </p:nvGrpSpPr>
        <p:grpSpPr>
          <a:xfrm>
            <a:off x="7836964" y="894397"/>
            <a:ext cx="568800" cy="40320"/>
            <a:chOff x="7836964" y="894397"/>
            <a:chExt cx="568800" cy="4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98D883A9-172E-4EDE-A873-DDD984A24AFC}"/>
                    </a:ext>
                  </a:extLst>
                </p14:cNvPr>
                <p14:cNvContentPartPr/>
                <p14:nvPr/>
              </p14:nvContentPartPr>
              <p14:xfrm>
                <a:off x="7836964" y="894397"/>
                <a:ext cx="231480" cy="403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98D883A9-172E-4EDE-A873-DDD984A24AF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18964" y="876757"/>
                  <a:ext cx="267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120FF33A-57FB-46D0-9A73-643E3BCF5E6F}"/>
                    </a:ext>
                  </a:extLst>
                </p14:cNvPr>
                <p14:cNvContentPartPr/>
                <p14:nvPr/>
              </p14:nvContentPartPr>
              <p14:xfrm>
                <a:off x="8168164" y="903037"/>
                <a:ext cx="237600" cy="1980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120FF33A-57FB-46D0-9A73-643E3BCF5E6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50164" y="885037"/>
                  <a:ext cx="2732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806C14E4-8D24-4616-A91A-BB40A39E64A2}"/>
              </a:ext>
            </a:extLst>
          </p:cNvPr>
          <p:cNvGrpSpPr/>
          <p:nvPr/>
        </p:nvGrpSpPr>
        <p:grpSpPr>
          <a:xfrm>
            <a:off x="7885564" y="1293637"/>
            <a:ext cx="368280" cy="263520"/>
            <a:chOff x="7885564" y="1293637"/>
            <a:chExt cx="36828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F5319132-8DD4-432D-8A35-8B16C42E7643}"/>
                    </a:ext>
                  </a:extLst>
                </p14:cNvPr>
                <p14:cNvContentPartPr/>
                <p14:nvPr/>
              </p14:nvContentPartPr>
              <p14:xfrm>
                <a:off x="7885564" y="1293637"/>
                <a:ext cx="216000" cy="25848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F5319132-8DD4-432D-8A35-8B16C42E764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67924" y="1275997"/>
                  <a:ext cx="251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6D1DFE5-CBE3-431E-B91C-61CB83C6ED00}"/>
                    </a:ext>
                  </a:extLst>
                </p14:cNvPr>
                <p14:cNvContentPartPr/>
                <p14:nvPr/>
              </p14:nvContentPartPr>
              <p14:xfrm>
                <a:off x="8154484" y="1397317"/>
                <a:ext cx="99360" cy="15984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6D1DFE5-CBE3-431E-B91C-61CB83C6ED0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36484" y="1379677"/>
                  <a:ext cx="1350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D1B7D784-1B76-4E6F-85C8-59F1B33B1DBD}"/>
                  </a:ext>
                </a:extLst>
              </p14:cNvPr>
              <p14:cNvContentPartPr/>
              <p14:nvPr/>
            </p14:nvContentPartPr>
            <p14:xfrm>
              <a:off x="7940284" y="1650037"/>
              <a:ext cx="428400" cy="6840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D1B7D784-1B76-4E6F-85C8-59F1B33B1DB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922644" y="1632037"/>
                <a:ext cx="464040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5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26A8D2-7719-49A4-A181-4EB307F3D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How hard reinforcement learning (RL) is?</a:t>
            </a:r>
            <a:endParaRPr lang="en-AU"/>
          </a:p>
          <a:p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45730-7C56-4099-8C48-32A6FC8C83F4}"/>
              </a:ext>
            </a:extLst>
          </p:cNvPr>
          <p:cNvGrpSpPr/>
          <p:nvPr/>
        </p:nvGrpSpPr>
        <p:grpSpPr>
          <a:xfrm>
            <a:off x="1124764" y="828877"/>
            <a:ext cx="6825240" cy="1215360"/>
            <a:chOff x="1124764" y="828877"/>
            <a:chExt cx="6825240" cy="12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254C3A-5562-4CA2-B2B8-3C38A797DA93}"/>
                    </a:ext>
                  </a:extLst>
                </p14:cNvPr>
                <p14:cNvContentPartPr/>
                <p14:nvPr/>
              </p14:nvContentPartPr>
              <p14:xfrm>
                <a:off x="1124764" y="858757"/>
                <a:ext cx="284040" cy="405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254C3A-5562-4CA2-B2B8-3C38A797DA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6764" y="841117"/>
                  <a:ext cx="319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D49E0D-5EC2-426E-B1CC-1B8D0167CB27}"/>
                    </a:ext>
                  </a:extLst>
                </p14:cNvPr>
                <p14:cNvContentPartPr/>
                <p14:nvPr/>
              </p14:nvContentPartPr>
              <p14:xfrm>
                <a:off x="1540564" y="1209757"/>
                <a:ext cx="1440" cy="1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D49E0D-5EC2-426E-B1CC-1B8D0167CB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2924" y="1192117"/>
                  <a:ext cx="37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A04D17-6EF0-4B62-A21B-146CA193F659}"/>
                    </a:ext>
                  </a:extLst>
                </p14:cNvPr>
                <p14:cNvContentPartPr/>
                <p14:nvPr/>
              </p14:nvContentPartPr>
              <p14:xfrm>
                <a:off x="2135284" y="828877"/>
                <a:ext cx="176760" cy="327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A04D17-6EF0-4B62-A21B-146CA193F6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7644" y="810877"/>
                  <a:ext cx="212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A131BF-62EA-4ACA-AF2B-08236013F839}"/>
                    </a:ext>
                  </a:extLst>
                </p14:cNvPr>
                <p14:cNvContentPartPr/>
                <p14:nvPr/>
              </p14:nvContentPartPr>
              <p14:xfrm>
                <a:off x="2365324" y="1034797"/>
                <a:ext cx="215280" cy="18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A131BF-62EA-4ACA-AF2B-08236013F8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7324" y="1016797"/>
                  <a:ext cx="250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F042FE-C3E5-4289-A81E-0939EA56B3FD}"/>
                    </a:ext>
                  </a:extLst>
                </p14:cNvPr>
                <p14:cNvContentPartPr/>
                <p14:nvPr/>
              </p14:nvContentPartPr>
              <p14:xfrm>
                <a:off x="2769604" y="840397"/>
                <a:ext cx="435960" cy="655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F042FE-C3E5-4289-A81E-0939EA56B3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51604" y="822757"/>
                  <a:ext cx="4716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A20793-2E9F-4E5F-B7E9-F2DE602EC0FA}"/>
                    </a:ext>
                  </a:extLst>
                </p14:cNvPr>
                <p14:cNvContentPartPr/>
                <p14:nvPr/>
              </p14:nvContentPartPr>
              <p14:xfrm>
                <a:off x="3304564" y="1094197"/>
                <a:ext cx="209520" cy="172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A20793-2E9F-4E5F-B7E9-F2DE602EC0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6924" y="1076197"/>
                  <a:ext cx="245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E78BE7-F7FF-4B6F-A30A-1E1D84E47496}"/>
                    </a:ext>
                  </a:extLst>
                </p14:cNvPr>
                <p14:cNvContentPartPr/>
                <p14:nvPr/>
              </p14:nvContentPartPr>
              <p14:xfrm>
                <a:off x="3537124" y="905557"/>
                <a:ext cx="221760" cy="415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E78BE7-F7FF-4B6F-A30A-1E1D84E474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19124" y="887557"/>
                  <a:ext cx="257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2C481A-A641-4539-9E48-63C4E4AEBA50}"/>
                    </a:ext>
                  </a:extLst>
                </p14:cNvPr>
                <p14:cNvContentPartPr/>
                <p14:nvPr/>
              </p14:nvContentPartPr>
              <p14:xfrm>
                <a:off x="4242004" y="1101757"/>
                <a:ext cx="137520" cy="173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2C481A-A641-4539-9E48-63C4E4AEBA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4364" y="1084117"/>
                  <a:ext cx="173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8FE83F-763F-4C49-982B-FA89C8C2501E}"/>
                    </a:ext>
                  </a:extLst>
                </p14:cNvPr>
                <p14:cNvContentPartPr/>
                <p14:nvPr/>
              </p14:nvContentPartPr>
              <p14:xfrm>
                <a:off x="4415164" y="1120117"/>
                <a:ext cx="138600" cy="13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8FE83F-763F-4C49-982B-FA89C8C250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97524" y="1102477"/>
                  <a:ext cx="174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71FCD2-DB0D-4103-90E0-C79B231FDA4E}"/>
                    </a:ext>
                  </a:extLst>
                </p14:cNvPr>
                <p14:cNvContentPartPr/>
                <p14:nvPr/>
              </p14:nvContentPartPr>
              <p14:xfrm>
                <a:off x="4679404" y="1172317"/>
                <a:ext cx="375120" cy="13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71FCD2-DB0D-4103-90E0-C79B231FDA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1764" y="1154317"/>
                  <a:ext cx="410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7E2689-29A3-4904-871C-4CABB73D9260}"/>
                    </a:ext>
                  </a:extLst>
                </p14:cNvPr>
                <p14:cNvContentPartPr/>
                <p14:nvPr/>
              </p14:nvContentPartPr>
              <p14:xfrm>
                <a:off x="5061004" y="1052437"/>
                <a:ext cx="511200" cy="33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7E2689-29A3-4904-871C-4CABB73D92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43364" y="1034437"/>
                  <a:ext cx="5468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78D059-C166-42BB-B554-C768A5CDCB9D}"/>
                    </a:ext>
                  </a:extLst>
                </p14:cNvPr>
                <p14:cNvContentPartPr/>
                <p14:nvPr/>
              </p14:nvContentPartPr>
              <p14:xfrm>
                <a:off x="5636284" y="1197877"/>
                <a:ext cx="97200" cy="20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78D059-C166-42BB-B554-C768A5CDCB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18284" y="1180237"/>
                  <a:ext cx="132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5FE440-DCDB-4036-948C-D72C21EAEBD1}"/>
                    </a:ext>
                  </a:extLst>
                </p14:cNvPr>
                <p14:cNvContentPartPr/>
                <p14:nvPr/>
              </p14:nvContentPartPr>
              <p14:xfrm>
                <a:off x="5949124" y="983317"/>
                <a:ext cx="140040" cy="57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5FE440-DCDB-4036-948C-D72C21EAEB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31484" y="965677"/>
                  <a:ext cx="17568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F388B5-08DE-4DEF-9D51-4E7D155884C9}"/>
                    </a:ext>
                  </a:extLst>
                </p14:cNvPr>
                <p14:cNvContentPartPr/>
                <p14:nvPr/>
              </p14:nvContentPartPr>
              <p14:xfrm>
                <a:off x="6336484" y="1158637"/>
                <a:ext cx="153000" cy="226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F388B5-08DE-4DEF-9D51-4E7D155884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8484" y="1140997"/>
                  <a:ext cx="188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A41693-CACB-45BC-97D7-2DA904DBE327}"/>
                    </a:ext>
                  </a:extLst>
                </p14:cNvPr>
                <p14:cNvContentPartPr/>
                <p14:nvPr/>
              </p14:nvContentPartPr>
              <p14:xfrm>
                <a:off x="6489844" y="1227037"/>
                <a:ext cx="150120" cy="200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A41693-CACB-45BC-97D7-2DA904DBE3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71844" y="1209037"/>
                  <a:ext cx="185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F8F18A-B3CA-4B48-B0DF-9F48D2F6976C}"/>
                    </a:ext>
                  </a:extLst>
                </p14:cNvPr>
                <p14:cNvContentPartPr/>
                <p14:nvPr/>
              </p14:nvContentPartPr>
              <p14:xfrm>
                <a:off x="6715924" y="1253677"/>
                <a:ext cx="73440" cy="21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F8F18A-B3CA-4B48-B0DF-9F48D2F697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98284" y="1236037"/>
                  <a:ext cx="1090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2C21A0-817C-4F5D-B52D-DD5065425159}"/>
                    </a:ext>
                  </a:extLst>
                </p14:cNvPr>
                <p14:cNvContentPartPr/>
                <p14:nvPr/>
              </p14:nvContentPartPr>
              <p14:xfrm>
                <a:off x="6944164" y="1261957"/>
                <a:ext cx="190440" cy="20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2C21A0-817C-4F5D-B52D-DD50654251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26164" y="1243957"/>
                  <a:ext cx="226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D5B7F2-D0F1-4749-B271-048915BE75F1}"/>
                    </a:ext>
                  </a:extLst>
                </p14:cNvPr>
                <p14:cNvContentPartPr/>
                <p14:nvPr/>
              </p14:nvContentPartPr>
              <p14:xfrm>
                <a:off x="7228564" y="1087717"/>
                <a:ext cx="148320" cy="37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D5B7F2-D0F1-4749-B271-048915BE75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10924" y="1069717"/>
                  <a:ext cx="1839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819D3D-8E0D-41B8-839A-82BE142322E6}"/>
                    </a:ext>
                  </a:extLst>
                </p14:cNvPr>
                <p14:cNvContentPartPr/>
                <p14:nvPr/>
              </p14:nvContentPartPr>
              <p14:xfrm>
                <a:off x="7455724" y="1109317"/>
                <a:ext cx="83880" cy="38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819D3D-8E0D-41B8-839A-82BE142322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8084" y="1091317"/>
                  <a:ext cx="1195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CFFF20-D7FA-4194-924B-83FC7621D539}"/>
                    </a:ext>
                  </a:extLst>
                </p14:cNvPr>
                <p14:cNvContentPartPr/>
                <p14:nvPr/>
              </p14:nvContentPartPr>
              <p14:xfrm>
                <a:off x="7433404" y="1255837"/>
                <a:ext cx="356400" cy="28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CFFF20-D7FA-4194-924B-83FC7621D5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15404" y="1238197"/>
                  <a:ext cx="392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5D25C2-9007-40F7-B4BF-B17F0F0B99CE}"/>
                    </a:ext>
                  </a:extLst>
                </p14:cNvPr>
                <p14:cNvContentPartPr/>
                <p14:nvPr/>
              </p14:nvContentPartPr>
              <p14:xfrm>
                <a:off x="1930444" y="1496677"/>
                <a:ext cx="6019560" cy="433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5D25C2-9007-40F7-B4BF-B17F0F0B99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12444" y="1478677"/>
                  <a:ext cx="60552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0ADBBFC-032B-4C57-9C6A-7F61A4ED1B87}"/>
                    </a:ext>
                  </a:extLst>
                </p14:cNvPr>
                <p14:cNvContentPartPr/>
                <p14:nvPr/>
              </p14:nvContentPartPr>
              <p14:xfrm>
                <a:off x="5001964" y="1567237"/>
                <a:ext cx="76320" cy="477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ADBBFC-032B-4C57-9C6A-7F61A4ED1B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83964" y="1549237"/>
                  <a:ext cx="1119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49F8EF-4C82-4E4C-82FC-6580A86099CE}"/>
                    </a:ext>
                  </a:extLst>
                </p14:cNvPr>
                <p14:cNvContentPartPr/>
                <p14:nvPr/>
              </p14:nvContentPartPr>
              <p14:xfrm>
                <a:off x="4983964" y="1505317"/>
                <a:ext cx="171720" cy="14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49F8EF-4C82-4E4C-82FC-6580A86099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65964" y="1487677"/>
                  <a:ext cx="2073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A4B774-B5DF-4E28-A6E6-BA9400957941}"/>
              </a:ext>
            </a:extLst>
          </p:cNvPr>
          <p:cNvGrpSpPr/>
          <p:nvPr/>
        </p:nvGrpSpPr>
        <p:grpSpPr>
          <a:xfrm>
            <a:off x="4448644" y="2292277"/>
            <a:ext cx="1168920" cy="486360"/>
            <a:chOff x="4448644" y="2292277"/>
            <a:chExt cx="116892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801988B-F91B-4CBF-A08A-EB51FC93F85A}"/>
                    </a:ext>
                  </a:extLst>
                </p14:cNvPr>
                <p14:cNvContentPartPr/>
                <p14:nvPr/>
              </p14:nvContentPartPr>
              <p14:xfrm>
                <a:off x="4448644" y="2292277"/>
                <a:ext cx="444240" cy="387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801988B-F91B-4CBF-A08A-EB51FC93F8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31004" y="2274277"/>
                  <a:ext cx="4798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533F4C-CE83-4339-9408-59EB3A26137C}"/>
                    </a:ext>
                  </a:extLst>
                </p14:cNvPr>
                <p14:cNvContentPartPr/>
                <p14:nvPr/>
              </p14:nvContentPartPr>
              <p14:xfrm>
                <a:off x="5076484" y="2521237"/>
                <a:ext cx="88920" cy="20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533F4C-CE83-4339-9408-59EB3A2613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58484" y="2503597"/>
                  <a:ext cx="12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CEF503-7CF5-4D23-A7D3-3F657AAF5B12}"/>
                    </a:ext>
                  </a:extLst>
                </p14:cNvPr>
                <p14:cNvContentPartPr/>
                <p14:nvPr/>
              </p14:nvContentPartPr>
              <p14:xfrm>
                <a:off x="5177644" y="2438797"/>
                <a:ext cx="439920" cy="339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CEF503-7CF5-4D23-A7D3-3F657AAF5B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60004" y="2421157"/>
                  <a:ext cx="47556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1FB86E-4BB1-4FCB-9CD7-9992AC8BAFFC}"/>
              </a:ext>
            </a:extLst>
          </p:cNvPr>
          <p:cNvGrpSpPr/>
          <p:nvPr/>
        </p:nvGrpSpPr>
        <p:grpSpPr>
          <a:xfrm>
            <a:off x="4782724" y="2988157"/>
            <a:ext cx="350280" cy="355320"/>
            <a:chOff x="4782724" y="2988157"/>
            <a:chExt cx="35028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A20EC0-7B4F-4E9C-9526-FD4356CDE1FA}"/>
                    </a:ext>
                  </a:extLst>
                </p14:cNvPr>
                <p14:cNvContentPartPr/>
                <p14:nvPr/>
              </p14:nvContentPartPr>
              <p14:xfrm>
                <a:off x="4890724" y="2988157"/>
                <a:ext cx="68040" cy="355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A20EC0-7B4F-4E9C-9526-FD4356CDE1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73084" y="2970517"/>
                  <a:ext cx="1036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73066F-310D-48E2-96DB-9E18E5F523A5}"/>
                    </a:ext>
                  </a:extLst>
                </p14:cNvPr>
                <p14:cNvContentPartPr/>
                <p14:nvPr/>
              </p14:nvContentPartPr>
              <p14:xfrm>
                <a:off x="4782724" y="3196957"/>
                <a:ext cx="350280" cy="5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73066F-310D-48E2-96DB-9E18E5F523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64724" y="3179317"/>
                  <a:ext cx="38592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790704-D229-4CD7-9EA1-E3E179085273}"/>
              </a:ext>
            </a:extLst>
          </p:cNvPr>
          <p:cNvGrpSpPr/>
          <p:nvPr/>
        </p:nvGrpSpPr>
        <p:grpSpPr>
          <a:xfrm>
            <a:off x="6881524" y="1804477"/>
            <a:ext cx="260280" cy="477720"/>
            <a:chOff x="6881524" y="1804477"/>
            <a:chExt cx="26028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19F940-1610-497A-930E-AB1B1DE40E72}"/>
                    </a:ext>
                  </a:extLst>
                </p14:cNvPr>
                <p14:cNvContentPartPr/>
                <p14:nvPr/>
              </p14:nvContentPartPr>
              <p14:xfrm>
                <a:off x="6885844" y="1896997"/>
                <a:ext cx="105120" cy="38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19F940-1610-497A-930E-AB1B1DE40E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68204" y="1878997"/>
                  <a:ext cx="140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D35CB6-091A-43BA-8B43-1E26022424EA}"/>
                    </a:ext>
                  </a:extLst>
                </p14:cNvPr>
                <p14:cNvContentPartPr/>
                <p14:nvPr/>
              </p14:nvContentPartPr>
              <p14:xfrm>
                <a:off x="6881524" y="1804477"/>
                <a:ext cx="260280" cy="20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D35CB6-091A-43BA-8B43-1E26022424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63524" y="1786477"/>
                  <a:ext cx="29592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34AD06B-4AFD-42EB-8BDB-7E28FA589ED4}"/>
                  </a:ext>
                </a:extLst>
              </p14:cNvPr>
              <p14:cNvContentPartPr/>
              <p14:nvPr/>
            </p14:nvContentPartPr>
            <p14:xfrm>
              <a:off x="6725284" y="2524477"/>
              <a:ext cx="538200" cy="58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34AD06B-4AFD-42EB-8BDB-7E28FA589ED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07284" y="2506837"/>
                <a:ext cx="57384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0BE5B56-5036-437A-9AE4-8681A3A37E66}"/>
              </a:ext>
            </a:extLst>
          </p:cNvPr>
          <p:cNvGrpSpPr/>
          <p:nvPr/>
        </p:nvGrpSpPr>
        <p:grpSpPr>
          <a:xfrm>
            <a:off x="2647564" y="3536437"/>
            <a:ext cx="4555080" cy="848160"/>
            <a:chOff x="2647564" y="3536437"/>
            <a:chExt cx="4555080" cy="8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7B898E-3F35-44B8-A8C2-77FF39A4DD84}"/>
                    </a:ext>
                  </a:extLst>
                </p14:cNvPr>
                <p14:cNvContentPartPr/>
                <p14:nvPr/>
              </p14:nvContentPartPr>
              <p14:xfrm>
                <a:off x="2647564" y="3536437"/>
                <a:ext cx="276120" cy="507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7B898E-3F35-44B8-A8C2-77FF39A4DD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29924" y="3518437"/>
                  <a:ext cx="3117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AB1862-331F-4B40-817C-28F71D4BAC37}"/>
                    </a:ext>
                  </a:extLst>
                </p14:cNvPr>
                <p14:cNvContentPartPr/>
                <p14:nvPr/>
              </p14:nvContentPartPr>
              <p14:xfrm>
                <a:off x="3057244" y="3663157"/>
                <a:ext cx="61920" cy="354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AB1862-331F-4B40-817C-28F71D4BAC3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9244" y="3645157"/>
                  <a:ext cx="97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36E872-A9CB-49F3-A88C-7BAED0A3CA54}"/>
                    </a:ext>
                  </a:extLst>
                </p14:cNvPr>
                <p14:cNvContentPartPr/>
                <p14:nvPr/>
              </p14:nvContentPartPr>
              <p14:xfrm>
                <a:off x="3212044" y="3806797"/>
                <a:ext cx="213840" cy="267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36E872-A9CB-49F3-A88C-7BAED0A3CA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94044" y="3789157"/>
                  <a:ext cx="249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9988AC-EFA8-41E8-A402-C16D917CF06A}"/>
                    </a:ext>
                  </a:extLst>
                </p14:cNvPr>
                <p14:cNvContentPartPr/>
                <p14:nvPr/>
              </p14:nvContentPartPr>
              <p14:xfrm>
                <a:off x="3556924" y="3866197"/>
                <a:ext cx="547560" cy="21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9988AC-EFA8-41E8-A402-C16D917CF0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39284" y="3848197"/>
                  <a:ext cx="583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B7D6328-80D7-416B-B130-0B6AA7A872E8}"/>
                    </a:ext>
                  </a:extLst>
                </p14:cNvPr>
                <p14:cNvContentPartPr/>
                <p14:nvPr/>
              </p14:nvContentPartPr>
              <p14:xfrm>
                <a:off x="4184404" y="3870877"/>
                <a:ext cx="415440" cy="173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B7D6328-80D7-416B-B130-0B6AA7A872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66404" y="3852877"/>
                  <a:ext cx="451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8432D8-D899-44D8-9686-3E635EA7AEBF}"/>
                    </a:ext>
                  </a:extLst>
                </p14:cNvPr>
                <p14:cNvContentPartPr/>
                <p14:nvPr/>
              </p14:nvContentPartPr>
              <p14:xfrm>
                <a:off x="5180524" y="3871597"/>
                <a:ext cx="144000" cy="266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8432D8-D899-44D8-9686-3E635EA7AE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62524" y="3853957"/>
                  <a:ext cx="179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5D3593-D091-48DE-943B-F3DFC5C4D844}"/>
                    </a:ext>
                  </a:extLst>
                </p14:cNvPr>
                <p14:cNvContentPartPr/>
                <p14:nvPr/>
              </p14:nvContentPartPr>
              <p14:xfrm>
                <a:off x="5315164" y="3947557"/>
                <a:ext cx="390600" cy="18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5D3593-D091-48DE-943B-F3DFC5C4D8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7524" y="3929557"/>
                  <a:ext cx="426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203CF9-F15A-4A93-B793-ABB7C9E5CA10}"/>
                    </a:ext>
                  </a:extLst>
                </p14:cNvPr>
                <p14:cNvContentPartPr/>
                <p14:nvPr/>
              </p14:nvContentPartPr>
              <p14:xfrm>
                <a:off x="5733484" y="3923797"/>
                <a:ext cx="19440" cy="169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203CF9-F15A-4A93-B793-ABB7C9E5CA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15844" y="3905797"/>
                  <a:ext cx="55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E8737A-B51A-4327-A5AF-9B22B80C048C}"/>
                    </a:ext>
                  </a:extLst>
                </p14:cNvPr>
                <p14:cNvContentPartPr/>
                <p14:nvPr/>
              </p14:nvContentPartPr>
              <p14:xfrm>
                <a:off x="5889724" y="3906157"/>
                <a:ext cx="113040" cy="250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E8737A-B51A-4327-A5AF-9B22B80C04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72084" y="3888517"/>
                  <a:ext cx="148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FA560A-C7B2-4A61-9AB2-C7F7AEE35176}"/>
                    </a:ext>
                  </a:extLst>
                </p14:cNvPr>
                <p14:cNvContentPartPr/>
                <p14:nvPr/>
              </p14:nvContentPartPr>
              <p14:xfrm>
                <a:off x="6007804" y="4036477"/>
                <a:ext cx="247680" cy="163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FA560A-C7B2-4A61-9AB2-C7F7AEE351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90164" y="4018837"/>
                  <a:ext cx="283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409C24-372B-473B-B081-24D54628C377}"/>
                    </a:ext>
                  </a:extLst>
                </p14:cNvPr>
                <p14:cNvContentPartPr/>
                <p14:nvPr/>
              </p14:nvContentPartPr>
              <p14:xfrm>
                <a:off x="6307324" y="3813997"/>
                <a:ext cx="263880" cy="377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409C24-372B-473B-B081-24D54628C3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89684" y="3796357"/>
                  <a:ext cx="2995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2FAB40-3F86-4985-ABDF-C6365DAC6310}"/>
                    </a:ext>
                  </a:extLst>
                </p14:cNvPr>
                <p14:cNvContentPartPr/>
                <p14:nvPr/>
              </p14:nvContentPartPr>
              <p14:xfrm>
                <a:off x="6618724" y="3959437"/>
                <a:ext cx="5040" cy="4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2FAB40-3F86-4985-ABDF-C6365DAC63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01084" y="3941797"/>
                  <a:ext cx="40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4EFC1A-07BA-4493-867D-BAA8686D1700}"/>
                    </a:ext>
                  </a:extLst>
                </p14:cNvPr>
                <p14:cNvContentPartPr/>
                <p14:nvPr/>
              </p14:nvContentPartPr>
              <p14:xfrm>
                <a:off x="6716644" y="3819757"/>
                <a:ext cx="462240" cy="546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4EFC1A-07BA-4493-867D-BAA8686D170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98644" y="3802117"/>
                  <a:ext cx="4978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1F1B44-C42E-417F-9D4A-C15B90F365BB}"/>
                    </a:ext>
                  </a:extLst>
                </p14:cNvPr>
                <p14:cNvContentPartPr/>
                <p14:nvPr/>
              </p14:nvContentPartPr>
              <p14:xfrm>
                <a:off x="4908724" y="4293157"/>
                <a:ext cx="2293920" cy="91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1F1B44-C42E-417F-9D4A-C15B90F365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91084" y="4275517"/>
                  <a:ext cx="232956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F44B41-9719-452A-A9F3-796D0D144BA9}"/>
              </a:ext>
            </a:extLst>
          </p:cNvPr>
          <p:cNvGrpSpPr/>
          <p:nvPr/>
        </p:nvGrpSpPr>
        <p:grpSpPr>
          <a:xfrm>
            <a:off x="5437564" y="4549117"/>
            <a:ext cx="198720" cy="346320"/>
            <a:chOff x="5437564" y="4549117"/>
            <a:chExt cx="19872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A57390-2CE9-4000-BEEF-BA0597B1B327}"/>
                    </a:ext>
                  </a:extLst>
                </p14:cNvPr>
                <p14:cNvContentPartPr/>
                <p14:nvPr/>
              </p14:nvContentPartPr>
              <p14:xfrm>
                <a:off x="5442244" y="4590517"/>
                <a:ext cx="130320" cy="304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A57390-2CE9-4000-BEEF-BA0597B1B3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24244" y="4572517"/>
                  <a:ext cx="1659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99ADD05-B772-482C-9F2E-6C8838CE7E3A}"/>
                    </a:ext>
                  </a:extLst>
                </p14:cNvPr>
                <p14:cNvContentPartPr/>
                <p14:nvPr/>
              </p14:nvContentPartPr>
              <p14:xfrm>
                <a:off x="5437564" y="4549117"/>
                <a:ext cx="198720" cy="162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99ADD05-B772-482C-9F2E-6C8838CE7E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19924" y="4531117"/>
                  <a:ext cx="234360" cy="19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880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73C5FA-2D64-4649-8E8F-C6C05A77B71E}"/>
              </a:ext>
            </a:extLst>
          </p:cNvPr>
          <p:cNvSpPr txBox="1"/>
          <p:nvPr/>
        </p:nvSpPr>
        <p:spPr>
          <a:xfrm>
            <a:off x="4629324" y="2955471"/>
            <a:ext cx="2933351" cy="1129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OpenAI Gym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8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110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N. Tran</dc:creator>
  <cp:lastModifiedBy>Quang N. Tran</cp:lastModifiedBy>
  <cp:revision>16</cp:revision>
  <dcterms:created xsi:type="dcterms:W3CDTF">2022-04-26T11:48:15Z</dcterms:created>
  <dcterms:modified xsi:type="dcterms:W3CDTF">2022-05-07T05:11:32Z</dcterms:modified>
</cp:coreProperties>
</file>