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4" r:id="rId2"/>
    <p:sldId id="1407" r:id="rId3"/>
    <p:sldId id="1408" r:id="rId4"/>
    <p:sldId id="1409" r:id="rId5"/>
    <p:sldId id="1410" r:id="rId6"/>
    <p:sldId id="1412" r:id="rId7"/>
    <p:sldId id="419" r:id="rId8"/>
    <p:sldId id="141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15" autoAdjust="0"/>
    <p:restoredTop sz="95813" autoAdjust="0"/>
  </p:normalViewPr>
  <p:slideViewPr>
    <p:cSldViewPr snapToGrid="0">
      <p:cViewPr varScale="1">
        <p:scale>
          <a:sx n="96" d="100"/>
          <a:sy n="96" d="100"/>
        </p:scale>
        <p:origin x="157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19:21.7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27 160 4226,'0'0'1168,"0"0"14,0 0 78,0 0 92,0 0-125,0 0-413,-5 2-352,-15 4-257,20-6-204,0 0 0,1 0 1,-1 0-1,0 1 0,0-1 0,0 0 0,0 0 0,0 0 0,1 0 1,-1 0-1,0 0 0,0 1 0,0-1 0,0 0 0,0 0 1,0 0-1,0 0 0,0 1 0,1-1 0,-1 0 0,0 0 0,0 0 1,0 0-1,0 1 0,0-1 0,0 0 0,0 0 0,0 0 0,0 0 1,0 1-1,0-1 0,0 0 0,0 0 0,-1 0 0,1 0 0,0 1 1,0-1-1,0 0 0,0 0 0,0 0 0,0 0 0,0 1 1,0-1-1,0 0 0,-1 0 0,1 0 0,0 0 0,0 0 0,0 0 1,0 0-1,0 1 0,-1-1 0,1 0 0,0 0 0,0 0 0,0 0 1,0 0-1,-1 0 0,1 0 0,0 0 0,0 0 0,0 0 1,-1 0-1,1 0 0,0 0-1,10 4 110,0-1 0,0 0 0,0-1 0,0 0 1,0 0-1,3-1-110,9 2 257,102 10 311,0-6 0,89-6-568,-110-2 32,55 3 53,183-5 142,-293 0-190,252-8 36,-144 11-47,78 2 113,207-28-139,-240 8-9,12 8 9,202 6 55,-351 4-34,163 10 43,2 0-19,271-19 241,42 7-90,-48 1-62,-225-12-68,31 0 71,589-6 82,-478-28-141,-29 1-23,288 32 172,-510 14-203,-146 0-23,-8 0 8,1-1-1,-1 1 1,0 1-1,0-1 1,0 1-1,0 0 1,0 0-1,1 1-8,-4 7-1819,-3-7-3005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1:14.1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105 0 2865,'0'0'657,"0"0"-609,0 0-48,0 0-48,0 0-1921</inkml:trace>
  <inkml:trace contextRef="#ctx0" brushRef="#br0" timeOffset="1">0 278 4002,'0'0'544,"0"0"-416,0 0-112,0 0 16,0 0-32,0 0-1489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8:24.0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975 144 592,'0'0'2041,"0"0"1913,0 0-2625,0 0-972,-21-13 443,-72-44 169,77 49-715,0 0 1,-1 2-1,0 0 0,0 0 1,0 2-1,-1 0 0,0 1 1,-13-1-255,1 0 294,-112-9 817,-1 5 0,-47 8-1111,104 1 200,77-1-114,1 0-1,-1 1 1,0 0-1,0 0 0,1 1 1,-6 2-86,12-3-96,-1 0-1,1 0 1,-1 0 0,1 0-1,0 1 1,-1-1 0,1 1-1,0 0 1,0 0 0,-1 0 96,2 0-349,0-1 0,0 1 0,0 0 0,0-1 0,0 1 0,0 0 0,0-1 0,1 1 0,-1 0 0,1 0 0,-1 0 0,1 0 0,0 0 0,0-1 0,-1 1 0,1 0 349,0 6-3365,0-6 196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8:24.4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306 0 560,'0'0'440,"0"0"1209,-24 0 2044,-75 0-2322,92 0-1294,0 1 0,0 0 0,-1 0 1,1 0-1,0 1 0,0 0 0,0 0 0,1 1 0,-1 0 1,0 0-1,1 1 0,0-1 0,0 1 0,0 1 1,0-1-1,1 1 0,0 0 0,0 0 0,-3 5-77,1-1 114,2 0-1,-1 0 1,1 0 0,1 1-1,0 0 1,0 0-1,1 0 1,0 1 0,1-1-1,0 1 1,0 5-114,-2 46 299,3-1-1,3 15-298,-1-60 24,0 0-1,2 0 0,0 0 0,1 0 0,0-1 0,1 1 0,1-1 0,0 0 1,1-1-1,1 1 0,3 3-23,-4-7 5,1-1 0,0 0 0,1 0 0,0 0 0,0-2 0,1 1 0,0-1 0,0 0 1,1-1-1,0 0 0,0-1 0,1 0 0,0-1 0,4 1-5,50 10-464,-29-14-1604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8:41.9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1027 79 4914,'0'0'3007,"0"0"-1913,0 0-585,-24-8 174,-77-25-96,77 25-162,-1 2 1,0 0-1,0 2 0,-25-2-425,18 3 76,10 1-7,-1 0-1,1 1 1,-1 2-1,0 0 0,1 1 1,0 2-1,-1 0 1,1 1-1,1 1 1,-1 2-1,1 0 1,-3 3-69,-8 4 68,1 2 1,1 1 0,1 1-1,1 1 1,0 2 0,2 1-1,-13 15-68,21-18 4,0 1-1,1 1 1,2 1-1,0 0 1,1 1-1,2 1 1,0 0-1,2 0 1,-7 23-4,7-8-4,1 0 0,2 1 0,0 26 4,0 125 20,8-170-21,0 0-1,2 0 0,1-1 1,0 1-1,1-1 1,2 0-1,0-1 1,1 1-1,1-1 1,1-1-1,0 0 1,2 0-1,3 2 2,8 10-4,1-2-1,2-1 1,0-1 0,2-2-1,1 0 1,1-2-1,9 4 5,37 26 10,2-4 0,2-3 0,61 24-10,-113-60-15,0-2 1,0 0-1,0-2 1,1-2-1,0 0 1,0-2-1,0-1 0,0-1 1,5-2 14,-18 0 1,0 0 0,0-1 1,-1-1-1,1 0 0,-1-2 0,0 1 1,0-2-1,-1 0 0,0 0 0,0-2 1,-1 0-1,0 0 0,0-1 0,4-5-1,10-10 5,-2-2 0,0 0 1,-2-2-1,0-1 0,12-24-5,-10 14 16,-3-2 0,-1 0 0,-2-1 1,-2-1-1,-2-1 0,-2 0 0,-1 0 0,-3-2 1,-2 1-1,-2-1 0,-2 0 0,-2 0 0,-5-44-16,1 68 17,-1 1 0,-1-1 0,-1 1 0,-1 1-1,-1-1 1,-1 1 0,-1 1 0,-11-18-17,-4-1 176,-1 1 1,-2 1 0,-29-30-177,35 44 136,-1 1 0,0 1 0,-2 1 0,-25-15-136,36 25 30,-1 2 0,0 0 1,0 1-1,-1 0 0,0 1 0,0 1 0,0 1 0,-1 0 0,1 1 0,-2 0-30,13 3-62,1-1-1,-1 1 1,0 0-1,1 0 0,-1 1 1,1-1-1,-4 2 63,7-2-121,0 1 0,0-1 0,-1 1 1,1 0-1,0 0 0,0-1 0,0 1 0,0 0 0,0 0 0,0 0 0,0 0 1,0 0-1,0 1 0,1-1 0,-1 0 0,0 0 0,1 0 0,-1 1 0,1-1 1,-1 0-1,1 1 0,0-1 0,-1 0 0,1 1 0,0 0 121,-3 23-3071,3-11-127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6:29.3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0 359 8852,'0'0'1614,"0"0"-880,0 0-427,22-15-283,267-195 245,-270 197-182,21-16 100,2 3 1,1 0-188,-31 20-12,0 0 1,0 1 0,0 0 0,0 1-1,1 1 1,-1 0 0,1 0-1,0 1 1,13 0 11,-25 2-10,0 0 0,0 0 0,1 0 0,-1 0 0,0 0 0,0 0 0,0 0 0,1 0 0,-1 1 0,0-1 0,0 0 0,0 1-1,0-1 1,0 1 0,0-1 0,0 1 0,0 0 0,0 0 0,0-1 0,0 1 0,0 0 0,0 0 0,0 0 0,-1 0 0,2 1 10,-1 1 0,0 1 1,0-1-1,0 1 1,-1-1 0,1 1-1,-1 0 1,0 0-1,0 0 0,1 2 12,0 46 91,-2 0-1,-2 0 0,-3-1 1,-1 1-1,-3-1 0,-15 45-102,1-14-538,3 0 1,3 10 537,16-79-3263,2-13-2489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6:29.7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51 13350,'0'0'611,"22"-8"-643,-20 8 29,24-10 3,1 2-1,0 1 1,0 1-1,0 2 1,27-2 0,-32 6-5,1-1 3,0 0-1,0 2 1,13 3 2,-29-3-1,1 1 0,-1 0 0,0 0 0,1 0 0,-1 1 0,0 0 0,-1 1 0,1 0 0,-1 0 0,1 0 0,-1 1 0,4 3 1,1 4-3,0 0 0,0 1 1,-1 1-1,-1 0 0,0 0 0,-1 0 1,0 1-1,-1 1 0,-1-1 0,-1 1 1,0 0-1,-1 0 0,2 16 3,2 28-7,-3 0-1,-2 0 0,-3 15 8,0-47 0,0 13-214,-1 1-1,-2-1 1,-2 0 0,-1 0-1,-3 0 1,-6 15 214,11-42-193,-29 76-1117,28-80 1114,0 0 0,0-1 0,-1 1 0,0-1-1,-1 0 1,0-1 0,-2 3 196,7-9 70,1-1-1,-1 1 1,1-1-1,-1 0 1,1 1-1,-1-1 1,0 0-1,1 0 1,-1 0-1,0 0 1,0 0-1,0 0 1,0-1-1,0 1 1,0-1 0,0 1-1,0-1 1,0 0-1,0 0 1,0 0-1,0 0 1,0 0-1,0 0 1,0-1-1,0 1 1,0 0-1,0-1 1,0 0-1,0 1 1,0-1-1,1 0 1,-1 0 0,0 0-1,0 0 1,1-1-1,-1 1 1,1 0-1,-1-1 1,1 1-1,-1-1 1,1 1-1,0-1 1,0 0-1,0 0 1,0 1-1,0-1 1,0 0-1,0 0 1,0-1-70,-4-12 180,0 0-1,0-1 1,2 0 0,0 0 0,0 0-1,2 0 1,0-1-180,1 6 40,0 0 0,0 1 0,1-1 0,0 0-1,1 1 1,1-1 0,-1 1 0,2-1 0,-1 1 0,1 0 0,3-3-40,4-4 7,1 0 0,1 1 0,0 1 0,2 0 0,-1 0 0,6-2-7,13-10-16,2 1 0,8-4 16,-34 25-316,-1 0-1,1 0 0,0 1 0,8-3 317,24-4-5955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8:15.1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1 215 8404,'0'0'784,"0"0"-752,0 0-32,82-120 48,-55 90-48,0 6 48,-4 6-48,-13 2-1456,-8 10-3811,-2 6 3346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8:15.6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 0 8564,'0'0'1801,"0"0"-966,0 0-427,-6 24-251,6-24-157,-6 22-3,1 1-1,2 0 1,-1 10 3,4-29-1,1 1 1,-1 0-1,1 0 1,0-1-1,1 1 1,-1-1-1,1 1 1,-1-1-1,2 1 1,-1-1-1,0 0 1,1 0-1,-1 0 1,1 0-1,0-1 1,1 1-1,-1-1 0,1 0 1,2 3 0,8 8 10,3 4 6,-3-4 12,-1 1 0,9 12-28,-19-23 3,0 0 0,0 1 0,-1-1 0,0 1 0,0 0 0,0 0 1,0-1-1,-1 1 0,1 0 0,-1 0 0,-1 1 0,1 3-3,-1-7 3,0-1 0,-1 0 0,1 1 0,-1-1-1,1 1 1,-1-1 0,0 0 0,1 0 0,-1 1 0,0-1 0,0 0 0,0 0-1,0 0 1,0 0 0,0 0 0,0 0 0,0 0 0,0 0 0,0 0 0,-1 0-1,1-1 1,0 1 0,-1-1 0,0 1-3,-37 13 44,31-12-40,-72 14-57,73-14-7964,22-6 4106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8:16.0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316 350 368,'0'0'6966,"-6"19"-5219,-19 63-1461,24-77-255,0-1-1,0 0 1,0 1 0,1-1-1,0 0 1,-1 1 0,1-1-1,1 1 1,-1-1 0,1 0-1,0 1-30,-1-3 14,1 0-1,0 0 1,-1-1-1,1 1 1,0 0-1,0-1 1,0 1-1,0-1 0,1 1 1,-1-1-1,0 1 1,1-1-1,-1 0 1,1 1-1,-1-1 1,1 0-1,0 0-13,5 2 29,-1-1 1,1 0-1,0-1 0,0 1 0,-1-1 1,1 0-1,0-1 0,0 0 0,7-1-29,-11 1 9,8 1 24,-1-2 1,1 1-1,-1-2 1,1 1-1,-1-1 1,1-1-1,-1 0 1,0 0-1,8-5-33,-14 6 40,1-1-1,0 0 1,-1 0-1,1-1 1,-1 1-1,0-1 1,0 0-1,-1 0 1,1-1-1,-1 1 1,0-1-1,0 1 1,0-1-1,-1 0 0,1 0 1,-1 0-1,-1-1 1,1 1-1,-1 0 1,1-1-40,-1-2 217,1 0 1,-1 0 0,-1 0-1,1 0 1,-1 0-1,-1 0 1,1 0 0,-2-1-218,2 5 84,-1 0 0,0 1 0,0-1 0,0 0 1,-1 1-1,1-1 0,-1 1 0,0 0 0,0-1 1,0 1-1,-1 0 0,1 0 0,-1 1 0,1-1 1,-1 0-1,0 1 0,-2-2-84,-7-3 16,0 0-1,0 1 1,0 0 0,0 1-1,-1 1 1,0 0 0,0 0 0,-6 1-16,-33-2-4685,36 5-2151</inkml:trace>
  <inkml:trace contextRef="#ctx0" brushRef="#br0" timeOffset="1">1 151 144,'0'0'656,"0"0"6916,0 0-5859,0 0-1473,0 0-240,0 0-192,2-47 192,33 20 48,5-2 48,2 2-32,-5 9-64,-29 16-4866,-3 2-225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8:16.5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63 1 8052,'0'0'3681,"0"0"-3264,0 0-385,0 0 320,0 0 96,0 136-384,-10-71-16,0-5 16,0-10-64,5-6-64,-2-8-1425,-1-7-992,-2-4-1377,8-25-303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8:16.9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0 325 6371,'0'0'1014,"0"0"-574,0 0 11,13 0-35,177-1 280,-186 1-693,0-1 0,0 1 0,0-1-1,0 0 1,0-1 0,0 1-1,-1-1 1,1 0 0,0 1 0,-1-2-1,1 1 1,-1 0 0,0-1 0,0 1-1,0-1 1,0 0 0,0 0 0,-1 0-1,1 0 1,-1-1 0,0 1 0,0-1-1,1-1-2,5-11 34,-1 0 0,-1-1-1,0 0 1,1-12-34,-5 22 10,3-14 8,-1-2 0,-1 1 0,-1 0 0,0-7-18,-2-22 2455,0 51-1727,0 0-154,0 0-145,0 0-71,0 0-83,0 0-25,0 0-31,0 6-37,0 246 298,0-246-488,0-1 1,1 1 0,-1-1-1,1 1 1,0-1-1,0 1 1,1-1 0,-1 1-1,1-1 1,1 0-1,-1 0 8,0-2-17,0 0-1,1 0 1,-1 0 0,0 0-1,1-1 1,0 1-1,0-1 1,0 0 0,0 0-1,0 0 1,0 0-1,0 0 1,1-1-1,-1 1 1,1-1 0,2 1 17,7 0-91,-1 1 0,1-2 0,0 0-1,0-1 1,0 0 0,0 0 0,0-2 91,7 1-72,-1 0 0,18 3 72,-32-2-1,0 1 1,1 0 0,-1 0 0,0 1 0,0-1-1,0 1 1,0 0 0,-1 1 0,1-1 0,0 1-1,-1 0 1,2 1 0,-3-1 9,-1-1-1,0 1 0,1 0 0,-1-1 1,-1 1-1,1 0 0,0 0 1,-1 0-1,1 0 0,-1 1 1,0-1-1,0 0 0,0 1 0,-1-1 1,1 0-1,-1 3-8,1 9-49,0 1 1,-2 0-1,0 3 49,0 11-1105,1-11-3366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1:14.5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1 563 2513,'0'0'512,"0"0"-304,0 0-192,0 0 33,0 0-49,0 0-2466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8:30.0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43 656 1761,'0'0'261,"0"0"-173,0 0-37,0 0 197,0 0 643,-2 5 470,1-4-1211,1 1 1,-1-1-1,0 0 0,0 1 1,1-1-1,-1 0 0,0 1 1,0-1-1,0 0 1,0 0-1,-1 0 0,1 0 1,0 0-1,0 0 0,-1 0 1,1 0-1,0-1 1,-1 1-1,1 0 0,-1-1 1,1 1-1,-1-1 1,1 1-1,-1-1 0,1 0 1,-1 0-1,1 0 0,-1 0 1,0 0-1,0 0-150,1 0 342,1 0-156,0 0-218,0 0-61,0-2-27,0-3 132,1 1-1,0-1 1,0 1 0,0 0-1,1 0 1,-1-1 0,1 1-1,0 0 1,0 0 0,0 1-1,3-4-11,35-44 386,-27 36-310,19-21 81,2 2-1,1 1 1,1 2 0,2 1 0,1 2 0,11-5-157,24-10 168,2 3 0,1 3 1,6 2-169,5 4 119,-43 15 7,32-16-126,-73 31-55,0-1-1,0 0 1,0-1-1,0 1 1,-1-1 0,1 1-1,-1-1 1,1 0-1,-1 0 1,0-1 0,-1 1-1,1-1 1,0 1-1,-1-1 1,0 0 0,1-1 55,-2 0-1049,1 0 0,0-1 0,-1 1 1,0 0-1,-1-1 0,1 1 1,-1-1-1,0 0 1049,0 1-1932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8:30.4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 6051,'0'0'1670,"0"0"-1275,0 0-126,20-1 139,66-2 131,-80 3-471,0 0 0,-1 0 0,1 0 0,0 1 0,0 0 0,0 0 1,-1 1-1,1-1 0,-1 1 0,1 1 0,-1-1 0,0 1 0,0 0 0,0 0 0,0 0 0,0 1 0,-1 0 0,1 0 0,-1 0 0,0 0 0,0 0 0,-1 1 0,0 0 0,1 0 0,-1 0 0,-1 0 0,1 0 0,0 3-68,2 10 230,0-1-1,-2 1 0,0-1 1,0 1-1,-2 0 1,-1 0-1,-1 17-229,0-21 67,0 1 0,-1-1 0,-1 0 0,-1 0 0,0 0-1,-1 2-66,-37 82 192,26-64-579,-10 33 387,21-52-2265,3-8-1204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6:30.7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0 110 112,'0'0'8241,"0"0"-5704,0 0-2003,0 0-574,10-18-70,-6 10 92,-1 0-2,1 1-1,0-1 0,0 1 0,1 0 0,0 1 0,4-6 21,-6 10-4,1-1 1,-1 0-1,0 0 0,1 1 0,0 0 0,0 0 0,-1 0 1,1 0-1,0 1 0,0-1 0,1 1 0,-1 0 1,0 0-1,0 0 0,1 1 0,-1 0 0,4 0 4,2 0-7,-1 0-1,1 0 1,-1 1-1,1 1 0,-1 0 1,1 0-1,-1 1 1,0 0-1,0 0 0,0 1 1,4 3 7,-8-4 1,0 1 0,0-1 0,-1 1 0,0 0 0,0 1 0,0-1 0,0 1 0,0-1 0,-1 1 0,0 0 0,0 0 0,-1 1 0,1-1 0,-1 1 0,0-1 0,0 1 0,-1-1 0,0 1 0,1 4-1,0 8 57,-1 0-1,0 1 0,-1-1 0,-1 1 0,-1-1 1,-1 1-1,0-1 0,-1 0 0,-1 0 0,-1-1 1,0 1-1,-2-1 0,1-1 0,-2 1 0,-8 10-56,-28 39 407,29-43-155,0 0 1,2 1-1,-4 9-252,17-31 7,0 0 1,0 0 0,0 0-1,0 1 1,0-1 0,0 0-1,1 1 1,-1-1 0,1 0-1,0 1 1,-1-1-1,1 1 1,0-1 0,1 0-1,-1 1 1,0 0-8,1-2-8,0 0-1,0 1 0,0-1 1,0 0-1,1 0 1,-1 0-1,0 0 1,1 0-1,-1 0 1,0 0-1,1 0 0,-1-1 1,1 1-1,0 0 1,-1-1-1,1 0 1,-1 1-1,1-1 1,0 0-1,-1 1 1,1-1-1,0 0 0,-1 0 1,1-1 8,17 3-188,0-2 0,0 0 0,0-1 0,0-2 0,0 1 0,-1-2 0,1 0 0,-1-2 0,0 0 0,-1-1 0,1 0 0,-1-2 0,6-3 188,-19 10-82,19-10-945,-1-1 0,0-1-1,-1-1 1,0-1 0,-1-1 0,3-4 1027,13-16-3373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6:31.1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22 433 0,'0'0'6782,"2"20"-4963,6 63-1290,-8-80-500,0 0 1,0 0-1,0-1 1,1 1 0,-1 0-1,1 0 1,0-1 0,-1 1-1,1-1 1,0 1 0,1 0-1,-1-1 1,0 0 0,1 1-1,-1-1 1,1 0 0,0 0-1,0 0 1,0 1-30,1-2 16,0 1 1,0-1-1,1 0 1,-1 0-1,0 0 0,0-1 1,1 1-1,-1-1 1,0 0-1,0 0 0,1 0 1,-1 0-17,9 1 59,-2-1-26,1-1 1,-1 0 0,0 0 0,0-1 0,0 0 0,0 0 0,0-1 0,-1-1 0,1 0 0,-1 0 0,0-1 0,0 0 0,-1 0 0,1-1 0,-1 0 0,0-1 0,1-1-34,9-10 47,-1-1 0,0 0 1,-2-1-1,-1 0 1,0-2-1,5-11-47,-11 19 90,-1 0 0,-1 0 0,0-1 0,-1 0-1,0 0 1,-1-1 0,-1 1 0,-1-1 0,0 0-1,-1 1 1,0-1 0,-2-10-90,0 20 114,0 0 0,0 0 0,0 0 0,-1 1-1,1-1 1,-1 0 0,-1 1 0,1-1 0,-1 1 0,0 0 0,0-1-1,-1 2 1,0-1 0,0 0 0,-3-3-114,-1 1 146,0 1-1,0 0 1,-1 0-1,0 1 1,0 0 0,0 0-1,0 1 1,-1 1-1,-1-1-145,-17-4 260,-1 2-1,-1 0 1,1 2 0,0 2-1,-1 0 1,-2 2-260,7-1 100,19 0-90,-1 1 1,1 0-1,-1 0 1,1 0-1,-1 1 1,1 0-1,0 0 1,-5 2-11,10-3-9,0 1 0,0 0 0,0 0 0,0 0 0,1 0 0,-1 0 0,0 0 0,1 0 0,-1 0 0,0 0 0,1 0 0,0 0 0,-1 0 0,1 0 0,-1 1 0,1-1 0,0 0 0,0 0 0,0 0 0,0 1 0,0-1 0,0 0 0,0 0 0,0 1 9,5 25-1036,-3-25 781,0 1 0,-1 0-1,1-1 1,0 1 0,1-1-1,-1 0 1,0 0 0,1 0 0,-1 0-1,2 1 256,34 25-4727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6:31.6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0 124 15079,'0'0'1152,"0"0"-959,0 0-193,0 0-273,0 0 241,132-11-1408,-94 9-4067,-6-1-2336</inkml:trace>
  <inkml:trace contextRef="#ctx0" brushRef="#br0" timeOffset="1">630 97 6275,'0'0'48,"0"0"-96,0 0-2321,0 0-801</inkml:trace>
  <inkml:trace contextRef="#ctx0" brushRef="#br0" timeOffset="2">1199 10 9044,'0'0'3778,"0"0"-3698,0 0-80,0 0-176,0 0 128,0 0-4802,120-9-2482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8:48.6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 11525,'0'0'1070,"0"0"-1067,0 0-134,20 0 182,-12-1-12,9 0 65,0 1 1,0 1-1,0 0 0,16 4-104,-27-4 19,0 0-1,0 1 0,0 0 0,0 0 0,0 0 1,-1 1-1,1 0 0,-1 0 0,0 1 0,1-1 1,-2 1-1,1 0 0,0 0 0,-1 1 0,0-1 1,0 1-1,0 0 0,1 3-18,-1 0 26,0-1 1,-1 1-1,0 1 0,0-1 1,-1 0-1,0 1 0,0-1 1,-1 5-27,2 71 368,-3-64-307,-1 21 103,-2 0-1,-2-1 0,-2 0 0,-1 0 1,-4 7-164,6-25 208,0-1 1,2 1 0,1 0-1,0 0 1,1 14-209,2-35 1,0 1-1,0-1 1,1 1 0,-1-1 0,0 1-1,0-1 1,1 1 0,-1-1-1,1 1 1,-1-1 0,1 1 0,0-1-1,0 0 1,-1 1 0,1-1 0,0 0-1,0 0 1,0 0 0,0 0-1,1 0 1,-1 0 0,0 0 0,0 0-1,0 0 1,1 0 0,-1-1 0,1 1-1,-1 0 1,0-1 0,1 1-1,-1-1 1,1 0 0,-1 1 0,1-1-1,8 1-23,-1-1 0,0 1 1,0-2-1,0 1 1,6-2 22,-6 1 3,1 0-71,1 0-1,-1-1 1,0 0 0,0-1 0,0 0 0,-1-1 0,1 0 0,-1 0 0,8-5 68,-9 3-634,0 0 0,-1 0-1,0 0 1,0-1-1,0 1 1,-1-2 0,2-1 634,15-23-5446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8:51.1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68 0 10293,'0'0'1083,"0"0"-203,0 0 193,0 0-190,0 0-515,-11 28-176,-32 92 24,40-111-188,0 0 0,1 1 0,0-1 0,0 1 1,1 0-1,0-1 0,1 1 0,0 0 0,1 0 0,0-1 0,0 1 0,1 0 0,0-1 0,1 1 0,0-1 0,1 0 0,-1 0 0,2 0 0,-1-1 1,1 1-1,1-1 0,-1 0 0,2-1 0,-1 1 0,1-1-28,-3-2 10,0-1 0,1 0 0,-1 0 0,1-1 0,0 1 0,0-1 0,0 0 0,0 0 0,0-1 0,1 0 0,0 0 0,-1 0 0,1 0 0,0-1-1,0 0 1,-1 0 0,1-1 0,0 1 0,0-1 0,0-1 0,0 1 0,0-1 0,3-1-10,-5 1-12,-1-1 1,1 1-1,-1-1 0,0 0 0,1 0 0,-1-1 0,0 1 1,0-1-1,-1 1 0,1-1 0,-1 0 0,1 0 0,-1 0 1,0 0-1,0-1 0,0 1 0,0 0 0,-1-1 0,2-3 12,4-10-747,-1-1-1,-1 0 0,2-7 748,-4 2-2202,0 1-1,-1-1 0,-1 0 0,-2-7 2203,1 13-1532,-2 7 1107,2 10 541,0 0-1,0 0 0,0-1 1,0 1-1,-1 0 0,1 0 1,0 0-1,0-1 0,0 1 1,-1 0-1,1 0 0,0 0 1,0 0-1,0 0 0,-1-1 1,1 1-1,0 0 0,0 0 1,-1 0-1,1 0 0,0 0 1,0 0-1,-1 0 0,1 0 1,0 0-1,-1 0 0,1 0 1,0 0-1,0 0 0,-1 0 1,1 0-1,0 0 0,0 0 1,-1 0-116,0 1 198,1-1-1,-1 1 1,0 0 0,0-1 0,0 1 0,1 0 0,-1 0-1,0 0 1,1-1 0,-1 1 0,1 0 0,-1 0 0,1 0-1,-1 0 1,1 0 0,-1 0 0,1 0 0,0 0 0,0 0-1,0 0 1,-1 0 0,1 0-198,-14 126 2285,-12 84-101,12-131-1801,4 1-1,2 51-382,8-127-1587,0-5-2244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8:53.1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9620,'0'0'2092,"0"0"-739,0 0-764,0 0-373,13 0-197,-4 0-10,0 0 0,0 0 1,0 1-1,0 1 0,0-1 0,0 2 1,0-1-1,0 1 0,-1 0 0,1 1 0,6 4-9,-5-2 14,0 1 0,0 1 0,-1 0 0,0 0 0,0 0 0,-1 1 0,0 1 0,-1 0 0,0 0 0,-1 0 0,0 0 0,0 1 0,0 2-14,0 5 21,0 0 0,-1 0-1,-1 1 1,-1-1-1,0 1 1,-2 0 0,0 0-1,-1 3-20,0 6 0,1 4-259,-2-1 1,-2 2 258,2-23-256,-1-1 1,1 0-1,-2 0 1,1 0-1,-1 0 1,-1 0-1,0-1 0,0 0 1,-1 1 255,4-7-73,1-1 0,-1 0 1,0 0-1,0 1 0,0-1 0,0 0 0,0 0 1,0 0-1,0 0 0,0 0 0,0 0 0,0 0 1,-1-1-1,1 1 0,0 0 0,0-1 0,-1 1 1,1-1-1,-1 1 73,1-1-24,0 0 1,0 0-1,0-1 1,0 1-1,0 0 1,0 0 0,0 0-1,0-1 1,0 1-1,0 0 1,0-1-1,0 1 1,0-1-1,1 0 1,-1 1 0,0-1-1,0 1 1,0-1-1,1 0 1,-1 0 23,-3-4-5,0 1-1,1-1 1,0 0 0,0-1 0,0 1-1,1-1 1,-2-3 5,-1-6 244,0 0 1,1 0-1,0 0 0,1 0 1,1-1-1,1 1 0,0-9-244,1 23 10,0-1 0,1 1 0,-1-1 1,1 1-1,-1-1 0,1 1 0,-1 0 0,1-1 0,0 1 0,0 0 0,0-1 0,0 1 0,0 0 1,0 0-1,0 0 0,0 0 0,0 0 0,0 0 0,1 0 0,-1 0 0,2 0-10,34-17 22,-27 14 0,46-18 34,1 3-1,16-2-55,9 1-4201,-69 18-1801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8:53.6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47 141 4978,'0'0'2887,"0"0"-1900,-8 19-504,-24 64-107,31-78-338,-1 0-1,1 0 1,0 0 0,0 1-1,0-1 1,1 0-1,0 1 1,0-1-1,1 0 1,-1 1 0,1-1-1,1 2-37,-1-4 6,0 0-1,0 1 0,0-1 0,1 0 1,0-1-1,-1 1 0,1 0 1,0 0-1,1-1 0,-1 1 1,0-1-1,1 0 0,-1 1 1,1-1-1,0 0-5,3 1-9,0 0 0,1 0 0,-1-1 0,1 1 0,-1-1 1,1-1-1,0 1 0,-1-1 0,1-1 0,0 1 0,0-1 0,0 0 0,0-1 1,0 1-1,4-2 9,-6 0 14,1 1 1,-1-1 0,0 0-1,0-1 1,0 1-1,0-1 1,-1 0 0,1 0-1,-1-1 1,1 1 0,-1-1-1,0 0 1,-1 0-1,1 0 1,-1-1 0,1 1-1,-2-1 1,1 0 0,0 0-1,-1 0 1,0 0 0,0 0-1,0 0 1,0-2-15,1-5 62,0 1 1,-1-1 0,0 0-1,0 0 1,-1 0 0,-1 0-1,0 0 1,-1 0 0,0 1-1,-1-1 1,0-2-63,-1 7 173,1 0 0,-1 0 0,-1 1 0,1-1-1,-1 1 1,0 0 0,-1 0 0,1 0 0,-1 1 0,0 0-1,-1 0 1,1 0 0,-1 0 0,0 1 0,0 0 0,-5-3-173,2 2 108,-1 0 0,-1 0 0,1 1 0,0 0 0,-1 0 1,0 1-1,0 1 0,0 0 0,0 0 0,-10 1-108,42 9-5100,-4-1 3493,2-4-1624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8:54.0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8084,'0'0'1424,"0"0"-1328,0 0 593,0 0 511,0 0-335,20 181-529,-20-114-240,0-2-48,0-9-16,0-5-32,0-8-80,0-12-1665,0-31-2449,0 0-944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1:21.2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95 1 5362,'1'518'277,"-4"631"1151,-74 288-697,64-1160-563,12-268-198,1-8 18,0 0 0,-1 0 0,1 0 0,0 1-1,0-1 1,0 0 0,0 0 0,0 0 0,0 1 0,0-1-1,0 0 1,0 0 0,0 0 0,1 1 0,-1-1 0,1 0 0,-1 0-1,1 0 1,-1 0 0,1 0 0,-1 0 0,1 0 0,0 0-1,0 0 1,-1 0 0,1 0 0,0 0 0,0-1 0,0 1-1,1 0 13,-1-1-84,-1 1 0,1-1 0,-1 0 0,1 0 0,0 0 0,-1 0 0,1 0-1,-1 0 1,1 0 0,0-1 0,-1 1 0,1 0 0,-1 0 0,1 0-1,0-1 1,-1 1 0,1 0 0,-1-1 0,1 1 0,-1 0 0,1-1-1,-1 1 1,1 0 0,-1-1 0,0 1 0,1-1 0,-1 1 0,0-1 0,1 1-1,-1-1 1,0 0 0,1 1 0,-1-1 0,0 1 0,0-1 0,0 0 84,5-27-1870,-4 21 1433,5-51-614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8:54.4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33 457 3169,'0'0'2151,"0"0"-254,-6-20-422,-17-59-298,22 78-1094,1 0 1,-1 0-1,1 0 1,-1-1 0,1 1-1,0 0 1,0 0-1,-1 0 1,1 0 0,0 0-1,0-1 1,0 1-1,0 0 1,0 0 0,1 0-1,-1 0 1,0 0-1,0-1 1,1 1-84,10 1-210,-6 1 382,207 8 1015,-210-9-1181,1-1 0,0 0 1,0 1-1,-1-1 0,1 0 1,0 0-1,-1-1 0,1 1 1,-1-1-1,0 1 0,1-1 0,-1 0 1,0 1-1,0-1 0,0 0 1,0-1-1,0 1 0,-1 0 1,1 0-1,-1-1 0,1 1 0,-1-1 1,0 1-1,0-1 0,0-1-6,6-12 53,-1 0-1,-1 0 0,2-13-52,-6 23 19,5-33 109,-1-1 0,-2 0 0,-1 0 0,-3-8-128,1 40 78,0 7 306,0 1 278,-6 15-9,1 5-629,0 0 0,1 1-1,1-1 1,0 1 0,2 0 0,1 0-1,0-1 1,2 1 0,1 4-24,-2-20-52,0-1 0,0 1 0,0 0 1,1-1-1,0 0 0,0 1 0,0-1 0,1 0 1,-1 0-1,1 0 0,0 0 0,0 0 1,0-1-1,1 0 0,-1 1 0,1-1 0,0 0 1,0-1-1,1 2 52,8 3-370,2-1 0,-1 0 0,1-1 0,-1 0 0,6 0 370,-2 0-383,-1 0 0,0 1 1,0 0-1,1 3 383,-13-6-34,-1-1 0,1 1 0,-1 0 0,1 1 0,-1-1 0,0 1 0,-1-1 0,1 1 0,-1 1 0,0-1 0,1 0 0,-2 1 0,1-1 0,-1 1 1,2 4 33,2 8 201,-1 1 0,-1 0 0,0 0 0,-2 0 0,1 7-201,-1 24-2129,-2-45-5410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9:13.8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 47 8884,'0'0'1905,"0"0"-312,0 0-865,-5 3-603,-4 6-181,13-5 20,35-2 64,-33-2-14,104-1 1258,99-14-1272,4-9 1171,189 3-1171,-360 20 50,-31 0-32,0 0-1,0 0 1,0 1-1,0 1 1,0 0-1,0 1 0,0 0 1,0 0-1,-1 1 1,3 1-18,-7 1 219,1-1-3680,-7-4-3996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9:14.3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 1 6403,'0'0'1286,"0"0"-614,0 0-165,-3 37-128,-14 303 776,30 241 427,-10-423-1418,1 33-13,2-158-59,-6-32-163,0-1 1,0 1 0,0 0 0,0-1 0,1 1 0,-1 0-1,0-1 1,1 1 0,-1 0 0,0-1 0,1 1 0,-1-1 0,1 1-1,-1-1 1,1 1 0,-1-1 0,1 1 0,-1-1 0,1 0-1,0 1 1,-1-1 0,1 0 0,-1 1 0,1-1 0,0 0-1,-1 0 1,1 0 0,0 0 0,0 1 0,-1-1 0,1 0-1,0 0 1,-1 0 0,1 0 0,0 0 0,-1-1 0,1 1-1,0 0 71,3-8-2910,-1-19-863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9:14.8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1 208 6995,'0'0'1201,"0"0"-926,0 0-273,32-7 257,-10 1-186,29-6 152,1 2-1,1 2 1,18 2-225,141-16 1318,150-37-1318,92-12 187,-382 66 170,27 3-357,-98 8 86,2 61 337,-4 1-423,0 1 46,-6 61 49,-5 0 0,-28 118-95,-12 115 77,41-101-400,11-258-2644,0-4-5074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9:40.2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 0 8548,'0'0'1697,"0"0"-449,0 0-1040,0 0 593,-3 146-401,-12-43-64,5 6-112,3-4-160,4-6 16,3-19-64,0-17 48,0-18-64,0-16 0,3-16 0,-3-8-976,0-5-849,0 0-304,0-18-1152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9:40.6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0 6867,'0'0'544,"-12"141"129,12-62 223,0-12 465,17-5-177,21-10-687,4-14-257,8-9 32,2-13-144,0-12 0,-2-4-32,2 0-80,-2-24 112,0-21-128,2-18 32,-5-17-128,-37 37-4674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1:00.6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38 416,'0'0'256,"0"0"136,0 0 545,0 0 162,0 0 96,0 0-7,0 0-39,0 0-218,0 0 177,18-7 762,55-20-125,-72 27-1680,0-1 0,-1 1 0,1 0 1,-1-1-1,1 1 0,0 0 0,0-1 1,-1 1-1,1 0 0,0 0 0,-1 0 1,1 0-1,0 0 0,0 0 0,-1 0 1,1 0-1,0 0 0,0 0 1,-1 0-1,1 0 0,0 1 0,0-1 1,-1 0-1,1 0 0,0 1 0,-1-1-65,0 13 121,0-8 129,-1 159 1017,2 209-832,-1-361-514,3 38 188,-2-47-239,-1 1 0,1-1 0,0 1 0,0-1 0,0 0 1,0 0-1,1 1 0,-1-1 0,1 0 0,0 0 0,0-1 1,1 2 129,-3-3-786,3 1 70,-3-7-6466,0-15 2011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1:01.1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 1 8740,'0'0'1040,"-30"154"-831,30-69 559,0-15 112,0-10-239,30-11-145,15-17-320,12-8-64,8-19-32,12-5-32,8-20-48,-1-34 0,-12-2-112,-57 31-4194,-15 12-3297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1:01.5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90 0 3650,'0'0'6237,"0"0"-4143,0 0-1552,0 0 80,0 0 77,-13 28-190,-43 89-53,52-109-377,1 0-1,0 1 0,0-1 0,1 0 0,0 1 0,0 0 0,1-1 0,0 1 0,1 0 0,0 7-78,1 1 119,-2-11-101,1 0 0,0 0 0,1-1 0,0 1 0,0 0 0,0 0 0,0-1 0,1 1 0,0 0 0,0-1 0,0 0 0,1 1 0,0-1 0,0 0 0,0 0 0,1-1 0,-1 1 0,1-1 0,0 0 0,0 0 0,1 0 0,-1 0 0,1-1 0,0 1 0,0-1 0,0-1 0,0 1 0,1-1 0,4 2-18,5 1-9,0 0 0,1-2 0,-1 1 0,1-2-1,0 0 1,0-1 0,0-1 0,0 0 0,3-1 9,-13 0-68,-1 1 0,0-1 0,0 0 0,1 0 0,-1 0 1,0-1-1,0 0 0,0 0 0,-1 0 0,1-1 0,0 1 0,-1-1 1,0 0-1,1-1 0,-1 1 0,-1-1 0,1 1 0,2-4 68,-2 1-563,1 0 0,-1 0 0,0-1 0,0 0 0,-1 0 0,0 0 0,1-4 563,-2 6-997,-1 1-1,0 0 0,-1-1 0,1 1 0,-1 0 1,0-1-1,0 0 998</inkml:trace>
  <inkml:trace contextRef="#ctx0" brushRef="#br0" timeOffset="1">354 90 6627,'0'0'2001,"0"0"-993,0 0-431,-37 119 751,27-48-399,2 8-401,3-10-352,5-4-80,0-14-48,0-6-48,5-45-3538,3 0-4737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1:02.5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1 258 10229,'0'0'1744,"0"0"-860,0 0-628,0 0-294,20-29 102,70-91-26,-81 107-34,1 1 1,1 1-1,0 0 1,1 0 0,0 1-1,0 1 1,8-5-5,-18 13 0,1-1 0,-1 0 0,1 0 0,0 1 1,0-1-1,-1 1 0,1-1 0,0 1 0,0 0 1,0 0-1,1 1 0,-1-1 0,0 1 0,2-1 0,-4 1 1,-1 0 0,0 0-1,1 0 1,-1 0 0,0 0-1,1 0 1,-1 0 0,0 0 0,0 0-1,1 1 1,-1-1 0,0 0-1,1 0 1,-1 0 0,0 0-1,0 0 1,1 1 0,-1-1-1,0 0 1,0 0 0,1 0-1,-1 1 1,0-1 0,0 0-1,0 0 1,1 1 0,-1-1 0,0 0-1,0 1 1,0-1 0,0 0-1,0 0 1,0 1 0,1-1-1,-1 0 1,0 1 0,0-1-1,0 0 1,0 1-1,3 19 75,0 1 1,-1 0-1,-1 0 0,-1 0 0,-2 15-75,0 20 67,-10 251-1313,12-305-5250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1:21.8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4418,'22'13'200,"0"0"-170,1-1 1,1-1-1,15 5-30,-24-12 57,1-1 1,0 0-1,-1-1 0,1-1 1,0-1-1,9 0-57,-25 0 0,795-29 2689,-361 7-1864,806 6 1581,-402 39-1616,1 25-536,-311-16-105,-198-11-103,452 16 44,-739-37-105,46 0-84,-79-1-36,-2 0 1,1 0 0,0-1 0,0 0-1,0-1 1,-1 0 0,9-4 134,-14 5-167,1 0 0,-1 0 0,0 0 1,1 0-1,-1-1 0,0 1 0,0-1 1,-1 0-1,1 0 0,0 0 0,-1-1 167,-1 3-177,0-1-1,0 1 1,-1-1-1,1 0 0,0 1 1,-1-1-1,0 0 1,1 1-1,-1-1 1,0 0-1,0 1 1,0-1-1,0 0 1,0 0-1,0 1 1,-1-1-1,1 0 0,-1 1 1,1-1-1,-1 1 1,1-1-1,-1 0 1,0 1-1,0-1 1,0 1-1,0 0 1,0-1-1,-1 0 178,-36-39-4090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1:08.1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 0 9092,'0'0'742,"0"0"-177,0 0-274,0 21 53,-13 300 411,-19 386-389,32-700-628,-1-6 143,1 0-1,0 0 0,0 0 1,0 0-1,-1 0 0,1 0 1,0 0-1,0 0 0,1 0 1,-1 0-1,0-1 0,0 1 1,0 0-1,1 0 0,-1 0 1,0 0-1,1 0 0,-1 0 1,1-1-1,-1 1 1,1 0-1,-1 0 0,1 0 1,-1-1-1,1 1 0,0 0 1,0-1 119,-1 1-74,0-1 1,0 0 0,0 0 0,1 0 0,-1 0 0,0 0 0,0 0-1,0 0 1,0 0 0,0 0 0,1 0 0,-1 0 0,0 0-1,0 0 1,0 0 0,0 0 0,0 0 0,1 0 0,-1-1-1,0 1 1,0 0 0,0 0 0,0 0 0,0 0 0,0 0-1,1 0 1,-1 0 0,0 0 0,0 0 0,0 0 0,0-1-1,0 1 1,0 0 0,0 0 0,0 0 0,0 0 0,0 0-1,0-1 1,1 1 0,-1 0 0,0 0 0,0 0 0,0 0 0,0 0-1,0-1 1,0 1 0,0 0 0,0 0 0,0 0 0,0 0-1,0 0 1,-1-1 73,2-23-3705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1:09.1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1 291 8356,'0'0'389,"0"0"284,0 0-639,7 0-186,572-1 1926,-415-8-1481,-1-8-1,65-19-292,-174 27 31,205-32 132,34 8-163,-170 24 18,345-15 71,-315 20 95,94-17-184,151-37 288,-296 44-254,1 5 0,12 3-34,208 6 86,-138 2-29,202 7-6,-362-8-15,0 2 1,0 0-1,23 6-36,-45-8 41,1 1 0,0-1 1,-1 1-1,1 0 0,-1 0 0,0 0 0,0 0 0,0 1 0,0-1 1,0 1-1,0 0 0,-1 0 0,1 0 0,-1 0 0,0 0 0,0 0 1,0 1-1,0-1 0,-1 1 0,1-1 0,-1 1 0,0 0 0,0 0 1,0 1-42,2 13 144,0 0 0,-1 0 1,-1 0-1,-2 12-144,1-20 20,2 354 249,-4 389-199,-1-700-53,-5 20-17,2-25 31,1 38-31,3-76-738,2-9 289,-1 0 0,1-1 1,-1 1-1,0 0 0,1 0 0,-1 0 1,0-1-1,1 1 0,-1 0 1,0-1-1,0 1 0,0-1 1,0 1-1,0-1 0,1 1 1,-1-1-1,0 1 0,0-1 1,0 0-1,0 0 0,0 0 0,0 1 449,-10 0-1804,0-1-541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1:11.4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1 222 6851,'0'0'2764,"0"0"-1782,0 0-779,0 0 23,0 0 159,0 0 388,24 8 244,-1-1-817,-5 0-90,1-1 0,0-1-1,0 0 1,1-2 0,-1 0-1,1-1 1,11-1-110,19 0 71,0-3-1,-1-2 0,0-1 1,0-3-1,26-9-70,-58 13-154,23-7 178,0-2 0,0-2 0,24-13-24,-53 22-467,0 0-1,-1-1 1,0 0 0,0-1 0,0 0-1,4-6 468,-9 9-661,-1 0-1,0 0 1,0 0-1,-1-1 1,1 1-1,-1-1 1,0 0 0,-1 0-1,0 0 1,0-1-1,0 1 1,0-4 661,-2-9-2060,-8 9 534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1:11.9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5090,'0'0'2385,"0"0"-1859,19 3-169,-9-2-275,3 1 75,1 0 0,0 1 0,-1 0 0,0 1 0,1 1 0,-1 0 0,-1 1 0,1 0 0,8 7-157,5 5 229,-2 2 0,0 0 1,-1 2-1,-1 0 1,-1 2-1,-2 0 1,0 1-1,-1 1 0,9 20-229,-22-34 77,1 0-1,-1 1 0,-1 0 0,-1 0 0,1 0 0,-2 0 1,0 1-1,-1-1 0,0 1 0,-1-1 0,0 1 0,-1-1 0,-1 1 1,0-1-1,-1 0 0,0 0 0,-1 0 0,0 0 0,-1 0 1,-1-1-1,0 0 0,-2 3-76,-3 2 53,-1 0-1,0-1 1,-1 0 0,-1-1 0,0-1-1,-1 0 1,-1-1 0,0 0 0,-10 5-53,16-9-227,8-6-2314,-1 0-3407,3-2 2373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1:16.2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8324,'0'0'0,"0"0"-5315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1:16.7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1 253 8340,'25'-7'-166,"79"-23"60,43-2 106,82-3 922,38 7-922,234-4 1450,-183 14-693,0-4-340,694-27 433,-380 55-615,-519-5-432,-70-1-4576,-47 0-2956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1:20.3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358 2 96,'0'0'9500,"0"0"-6466,0 0-2293,0 0-463,-1 27-91,-6 86 10,-8-16 71,11-80-237,1 0-1,1 1 0,0-1 1,2 4-31,0-14-15,-2 19-321,2-26 208,0 1 1,-1-1-1,1 1 0,0-1 0,0 1 1,-1-1-1,1 0 0,0 1 1,-1-1-1,1 1 0,-1-1 0,1 0 1,0 1-1,-1-1 0,1 0 0,-1 1 1,1-1-1,-1 0 0,1 0 1,-1 0-1,1 1 0,-1-1 0,1 0 1,-1 0-1,1 0 0,-1 0 1,0 0-1,1 0 0,-1 0 0,1 0 1,-1 0-1,1 0 0,-1 0 0,1-1 1,-1 1-1,1 0 0,-1 0 1,1 0-1,-1-1 0,1 1 0,-1 0 1,1-1-1,-1 1 128,-3-2-861,-1-1 0,1 0 0,0 0 0,0 0 0,0 0-1,-3-3 862,-34-43-1764,22 25 1142,-10-13 43,22 25 524,-1 2-1,0-1 1,-1 1 0,0 0-1,0 1 1,-1 0 0,0 1-1,-5-3 56,13 10 104,1 0 0,-1 1-1,1-1 1,-1 1 0,1 0-1,-1-1 1,0 1 0,1 0-1,-1 0 1,1 0 0,-1 0-1,1 0 1,-1 0-1,0 0 1,1 1 0,-1-1-1,1 1 1,-1-1 0,1 1-1,-1-1 1,1 1 0,-1 0-1,1 0 1,0 0 0,0 0-1,-1 0 1,1 0 0,0 0-1,0 0 1,0 0 0,0 1-1,0-1 1,0 0-1,0 1 1,0-1 0,1 0-1,-1 2-103,-4 7 1301,0 0 0,0 0 0,1 1 0,-2 9-1301,5-14-181,-5 15 846,2-1-1,0 0 1,2 1 0,0 0 0,1 14-665,1-32 67,0-1 0,0 1 1,1-1-1,-1 1 0,1-1 0,-1 0 1,1 1-1,0-1 0,0 0 0,0 0 1,0 1-1,0-1 0,0 0 0,0 0 1,1 0-1,-1 0 0,1-1 0,0 1 1,-1 0-1,1-1 0,0 1 0,0-1 1,0 1-1,0-1 0,0 0 0,1 0 1,-1 0-1,0 0 0,0 0 0,2 0-67,7 2 47,1-1 0,1 0 0,-1-1-1,0 0 1,9 0-47,-10-1 81,11 1-38,1 0 1,0-2 0,-1-1-1,1 0 1,-1-2 0,0 0-1,1-2 1,-2 0 0,1-2-1,-1 0 1,10-6-44,-2-3 34,0-1 0,-1-1 0,-1-2 0,-1 0 0,-1-2 0,8-10-34,-13 11-631,-2 0-1,0-1 0,3-8 632,-11 14-1611,0-1 0,-1 0 0,0 0 0,3-15 1611,-7 4-3903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5:21.8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1709 232 800,'0'0'1753,"0"0"3199,-27-17-3317,-88-52-794,80 49-484,0 1 0,-1 1 0,-1 3 0,0 0 0,-1 3 0,-1 1 0,-12-1-357,0 3 201,1 2 0,-1 3 0,-13 1-201,-154 8 126,162 0-122,0 3 1,1 2-1,0 2 1,0 3-1,2 2 1,0 3-1,1 1 1,1 4 0,1 1-1,-5 6-4,34-18 0,0 0 1,2 2-1,-1 0 0,2 1 0,-12 13 0,20-17 3,-1 0 1,2 1-1,0 0 0,0 1 0,2-1 0,-1 1 0,2 1 0,0-1 0,1 2-3,-3 15 6,2 0 0,2 1 0,0-1 0,2 1-1,2 0 1,1-1 0,1 1 0,2-1 0,1 1-1,2-1 1,8 24-6,8 14 7,3-1 0,3-1-1,3-2 1,27 41-7,-18-35 16,4-3 0,3-1 0,3-3 1,13 10-17,-38-46 3,2-2 1,2 0 0,0-3 0,1 0 0,1-2-1,2-1 1,0-2 0,1-1 0,34 12-4,-30-18 6,0-1 0,1-1 0,1-3 0,16 1-6,25-2 67,57-3-67,-107-4 8,0-1 0,0-1 0,0-2 0,-1-1 1,30-10-9,-42 10 2,0-1 1,-1-1 0,0-1 0,-1 0 0,0-1 0,0-1-1,-1-1 1,-1 0 0,0-1 0,3-4-3,-8 5 8,1-1 1,-2-1-1,1 1 1,-2-2 0,0 1-1,-1-1 1,0 0-1,-1-1 1,-1 1-1,-1-1 1,0 0-1,-1 0 1,0-2-9,4-41 11,-3 0 0,-3 0 0,-2-1-11,0 4 0,1-41-2,-12-89 2,8 155-108,-2-1 0,0 1 0,-3 0 0,0 1 0,-2 0 0,-1 1 0,-14-24 108,20 42-477,0 0-1,-1 1 1,-1 0-1,0 0 1,0 1-1,-6-5 478,12 12-326,0 0 1,0 1-1,0-1 0,0 1 1,-1 0-1,1 0 0,0 0 1,-1 0-1,1 0 0,-1 0 1,1 1-1,-1-1 1,1 1-1,-1 0 0,0-1 1,-1 1 325,-38 0-3904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2:08.3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161 88 3714,'0'0'1123,"0"0"-485,0 0-60,0 0 44,0 0 40,0 0-118,-12-2-136,-3-2-287,9 2-33,0 0-1,0 1 1,-1 0-1,1 0 0,-1 1 1,-5-1-88,-72-1 3415,95-2-2970,187-7-177,3-1-88,394 12 151,-554 3-289,0 1 0,0 1 0,24 9-42,-14-4 69,45 3-69,74-7 180,20-7-180,-33-1 76,110 3 13,284-3 140,-148-15-91,-332 13-105,291-8 164,-240 11-117,212 6 80,-52-2-79,-144-5-63,322 2 11,-169-9 230,-207 2-122,0-4 0,36-11-137,-84 16 72,-1 2 0,0 1 0,30 2-72,-37 1 35,-28-2-6307,0 0-3319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2:45.8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 47 128,'0'0'5437,"0"0"-3785,0 0-1151,0 0-127,0 0-86,0 0 112,-7 0 152,-21-3-125,21 2-211,7 1-146,0 0-4,0 0-2,0 0 30,0 0-17,0 0 11,0 0-16,0 0-43,22 0 214,180-1 1817,268 4-849,-391 1-1132,106 3 221,576-13 161,-651 10-402,5 5-59,75 4 35,56 7 25,3-1-8,-66-14 74,892 9 2096,-923-21-1854,24-1-83,-166 7-286,-1 0 0,0 0 0,0-1 0,0 0-1,0-1 1,0 0 0,-1 0 0,7-4 1,61-36-1819,-61 34 598,21-14-5553,-6 2-1003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1:22.2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269 210 0,'4'-75'3840,"6"-46"476,-11 121-4317,1-1 1,0 1 0,0-1-1,0 1 1,0-1-1,0 1 1,0 0 0,0-1-1,0 1 1,0-1 0,0 1-1,0-1 1,0 1-1,1-1 1,-1 1 0,0 0-1,0-1 1,0 1-1,1-1 1,-1 1 0,0 0-1,0-1 1,1 1 0,-1 0-1,0-1 1,1 1-1,-1 0 1,0-1 0,1 1-1,-1 0 1,0 0-1,1 0 1,-1-1 0,1 1-1,-1 0 1,1 0 0,-1 0-1,0 0 1,1 0-1,-1 0 1,1-1 0,-1 1-1,1 0 1,-1 0-1,1 1 1,-1-1 0,0 0-1,1 0 1,-1 0 0,1 0 0,1 1 8,-1 0 1,1 1-1,-1-1 1,0 0-1,1 1 1,-1-1 0,0 1-1,0 0 1,0-1-1,0 1 1,0 0-1,-1-1 1,1 1 0,0 0-1,0 2-8,8 38 448,-1 1 0,-2 0 0,-3 0 0,0 9-448,-1-7 294,8 207 878,-8 231 86,-3-310-1004,-8 209 473,-27 99-727,-79 366 244,114-841-243,-24 142 116,-35 111-117,58-250-34,-1 0 0,0 0 0,-1-1 1,0 1-1,0-1 0,-5 7 34,8-13-230,-1 0 0,1 0 0,-1 0 0,0 0 1,0-1-1,0 1 0,0 0 0,0-1 0,0 1 0,0-1 0,0 0 0,0 0 0,-1 0 1,1 0-1,0 0 0,-1 0 0,1-1 0,-1 1 0,1-1 0,-1 0 0,1 1 1,-1-1-1,1 0 0,-2-1 230,1 1-736,1-1-1,-1 1 1,1-1-1,-1 0 1,1 0 0,0 0-1,-1 0 1,1-1 0,-1 0 736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2:46.5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1 224,'0'0'4792,"0"0"-3314,0 0-1300,0 0 4,24 0 143,147 0 953,-124 0-468,19-1 745,1 4-1,33 6-1554,168 25 1995,1-12-1,86-10-1994,-320-12 34,12 1 3,0-3 0,-1-1-1,1-2 1,2-2-37,66-22-2155,-107 27-4488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2:49.3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0 134 6915,'99'-33'761,"1"4"1,1 4-1,52-3-761,59 13 3000,190 11-3000,-369 5 140,290 15 1251,136 33-1391,-275-28 55,-32 1-2,30 2 17,-167-22-535,0-2-1,0 0 1,12-1 465,-24-1-4172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2:59.3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1 121 13302,'0'0'590,"0"0"-489,0 0 70,12 26 232,2 0-308,-5-10-50,-1 0 0,0 1 0,-1 0 0,-1 0 0,0 1 1,-2 0-1,0 0 0,1 15-45,1 38 267,-3 35-267,14-187-54,-6 21 96,2 0 0,18-48-42,-24 88 11,0 1-1,2 0 1,0 0-1,1 1 1,1 0 0,0 1-1,1 1 1,1-1-1,1 2 1,6-5-11,-4 9 42,-16 10-38,1 1 1,-1 0 0,0 0 0,1 0-1,-1 0 1,0 0 0,1 0 0,-1 0-1,0 0 1,1 0 0,-1 0-1,0 0 1,1 0 0,-1 0 0,0 0-1,1 0 1,-1 0 0,0 1-1,1-1 1,-1 0 0,0 0 0,1 0-1,-1 0 1,0 1 0,1-1 0,-1 0-1,0 0-4,1 3 18,0-1 0,0 0-1,0 1 1,0-1 0,0 1-1,-1-1 1,1 1 0,-1-1 0,0 1-1,0 1-17,2 6-37,4 41 154,-3-23-49,1 0 0,1 0-1,4 9-67,-8-33-10,1 0-1,0 0 1,-1 0-1,1 0 1,1 0-1,-1-1 1,0 1-1,1-1 1,0 1-1,0-1 1,0 0-1,0 0 1,0 0-1,3 1 11,-4-2-59,1-1 0,-1 0 1,1 0-1,-1 0 0,1 0 0,0 0 1,0 0-1,-1-1 0,1 1 0,0-1 0,0 0 1,0 1-1,-1-2 0,1 1 0,0 0 0,0 0 1,0-1-1,-1 0 0,1 1 0,0-1 1,-1 0-1,1 0 0,1-1 59,10-8-105,-1 1 1,0-2-1,-1 0 1,0 0-1,-1-1 1,0 0-1,8-13 105,18-18-87,-36 42 80,0 0 0,-1 0 0,1 0 0,0 1 1,0-1-1,0 0 0,0 0 0,-1 1 0,1-1 0,0 1 0,0-1 1,0 1-1,0-1 0,1 1 0,-1 0 0,0 0 0,0-1 0,1 1 7,-2 0-3,1 0 0,0 1 0,0-1-1,-1 0 1,1 0 0,0 1-1,-1-1 1,1 0 0,-1 1 0,1-1-1,0 1 1,-1-1 0,1 1 0,-1-1-1,1 1 1,-1-1 0,0 1 0,1-1-1,-1 1 1,1 0 0,-1 0 3,3 5-9,-1 0 1,0 0-1,0 1 1,0-1-1,0 7 9,0-1-5,1-1-3,1 6-55,0-1 0,1-1 0,0 1 0,2 0 63,-6-12-100,1-1 1,0 0-1,0 1 1,0-1-1,0 0 1,0 0-1,0 0 1,1-1 0,-1 1-1,1-1 1,0 1-1,0-1 1,0 0-1,0 0 1,0 0 0,1 0-1,-1 0 1,0-1-1,1 0 1,2 1 99,2 0-287,0-1-1,1-1 1,-1 1 0,0-1 0,0-1 0,1 0-1,-1 0 1,0 0 0,0-1 0,0 0 0,0-1 0,-1 0-1,1 0 1,0 0 0,-1-1 0,0 0 0,0-1 287,1 0-122,-2 0 93,0 0 1,1 0-1,0 0 1,0 1-1,1 1 1,-1-1-1,1 1 1,-1 0 0,1 1-1,0-1 1,0 2-1,0-1 1,1 1-1,4 0 29,-9 2 81,-1 0 0,0 0 0,0 0 0,0 0 0,0 0 0,0 1-1,0 0 1,0-1 0,-1 1 0,1 0 0,0 0 0,-1 1 0,0-1 0,1 0-1,-1 1 1,0 0 0,0-1 0,0 2-81,13 12 449,-6-7-395,0 0-1,0-1 0,1-1 1,0 1-1,0-2 0,1 1 1,0-1-1,0-1 0,1 0 1,-1-1-1,1 0 1,0-1-1,0 0 0,0-1 1,0 0-1,1-1 0,-1 0 1,1-1-1,-1 0 0,9-2-53,-17 1 80,-1 1 0,1-1-1,0 1 1,-1-1 0,1 0-1,-1 0 1,1-1 0,-1 1 0,0-1-1,1 0 1,-1 0 0,0 0-1,0 0 1,0 0 0,-1 0-1,1-1 1,0 0 0,-1 1-1,0-1 1,1 0 0,-1 0-1,0-1 1,-1 1 0,1 0-1,-1 0 1,1-1 0,-1 1 0,0-1-1,0 0 1,0 1 0,-1-1-1,1 1 1,-1-1 0,0 0-1,0 0 1,0 1 0,-1-1-1,0-1-79,0 2 126,0 1 0,0-1 0,0 1-1,0 0 1,0-1 0,-1 1-1,1 0 1,-1 0 0,1 0 0,-1 0-1,0 0 1,0 1 0,0-1-1,0 0 1,0 1 0,0 0-1,-1-1 1,1 1 0,0 0 0,-1 0-126,-9-4 287,0 1-1,0 0 1,-8-1-287,16 4 59,-25-4 225,0 1 0,0 2 0,0 0 0,-13 3-284,32-1 3,9 0-34,0 0 0,1 0-1,-1 0 1,0 0 0,0 0-1,1 0 1,-1 0 0,0 0-1,1 0 1,-1 0 0,0 1-1,1-1 1,-1 0 0,0 1-1,1-1 1,-1 0 0,0 1-1,1-1 1,-1 1 0,1-1-1,-1 1 1,1-1 0,-1 1-1,1-1 1,-1 1 0,1-1-1,0 1 1,-1 0 0,1-1-1,0 1 1,0 0 0,-1-1-1,1 1 1,0 0 0,0-1-1,0 1 1,0 0 0,0 0-1,0-1 1,0 1 0,0 0-1,0-1 1,0 1 0,0 0-1,0-1 1,0 1 0,1 0-1,-1 0 32,0 5-796,4 10-3024,12-3-2284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2:59.7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72 750 9428,'0'0'2017,"0"0"-605,0 0-788,0 0-365,-12 20-158,-36 67-56,46-83-42,0 0 0,1-1 0,-1 1 0,1 0-1,0 0 1,0 0 0,1 0 0,-1 0-1,1 0 1,0 0 0,0 0 0,0 1 0,0-1-1,1 0-2,0-2-9,-1 0-1,1 1 0,0-1 0,0 0 0,0 0 1,0 0-1,0 0 0,1-1 0,-1 1 0,0 0 1,1 0-1,-1-1 0,1 1 0,0-1 0,0 1 0,-1-1 1,1 0-1,1 1 10,2 0-123,-1-1 0,1 1 0,-1-1 0,1 1-1,0-1 1,0-1 0,0 1 0,-1-1 0,1 0 0,0 0 0,0 0 0,0-1 0,0 1 0,-1-1 0,1 0-1,0-1 1,-1 1 0,2-2 123,0 0-220,0 0 0,0-1 0,0 0-1,-1 0 1,0-1 0,0 1 0,0-1-1,0 0 1,-1-1 0,0 1 0,0-1-1,0 0 1,1-3 220,5-11-654,0 0-1,-2 0 1,5-17 654,-2-3-86,-1-1 0,-2 0 0,2-31 86,2-126 1083,-10 164-785,1-247 4297,-3 203-1330,0 78-2598,0 8-240,-5 67-203,-2-1 1,-12 44-225,-5 41 52,15-67-145,5 0-1,6 76 94,-1-154-306,0 0 0,1 0 0,1-1 0,0 2 306,-3-15-105,0 1 1,0 0-1,1 0 1,-1-1-1,0 1 0,0 0 1,1 0-1,-1-1 1,0 1-1,1 0 1,-1-1-1,1 1 0,-1 0 1,1-1-1,-1 1 1,1-1-1,-1 1 0,1-1 1,0 1-1,-1-1 1,1 0-1,0 1 1,-1-1-1,1 0 0,0 1 1,0-1-1,-1 0 1,1 0-1,0 1 1,0-1 103,14 0-5212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3:00.2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1 202 9700,'0'0'1297,"0"0"-987,26 9-337,-26-9 27,36 11-11,0-1 0,5-1 11,-38-8-3,1 0-1,-1-1 1,1 0-1,-1 0 0,1 0 1,-1 0-1,0-1 0,1 1 1,-1-1-1,1 0 0,-1 0 1,0 0-1,0 0 1,0-1-1,1 1 0,-1-1 1,-1 0-1,1 0 0,0 0 1,0 0-1,-1 0 0,1-1 1,-1 1-1,0-1 0,1 1 1,-1-1-1,-1 0 1,1 0-1,1-2 4,2-3-12,2-1 9,-2 0 1,1-1-1,-1 1 0,0-1 1,-1 0-1,-1 0 0,1-1 1,-1 1-1,-1-1 0,0 0 1,-1 1-1,0-1 0,0 0 1,-2-7 2,1 16 9,0 1 1,0 0 0,0 0-1,-1 0 1,1 0 0,0 0-1,-1 0 1,1 1 0,-1-1-1,1 0 1,-1 0 0,1 0-1,-1 0 1,0 0-1,1 1 1,-1-1 0,0 0-1,0 1 1,0-1 0,1 0-1,-1 1 1,0-1 0,-1 1-10,-1-2 74,0 1 0,0 0 0,-1-1 0,1 2 0,-1-1 0,1 0 0,-1 1 1,1-1-75,-5 1 275,-1 0 0,1 0 1,0 0-1,0 1 1,0 1-1,0-1 0,0 1-275,2 1 82,0 0 0,0 0 0,1 0 0,-1 1 1,1 0-1,0 0 0,0 0 0,0 1 0,1-1 0,-1 1 0,1 0 0,0 1 0,1-1 0,-1 1 0,1-1 0,-1 4-82,-3 6 63,0 0-1,1 1 1,1-1 0,0 1-1,1 0 1,1 2-63,-1 6 19,1-1 1,1 1-1,2 0 0,0-1 1,3 22-20,-2-38-24,-1-1 0,1 1-1,1-1 1,0 1 0,0-1 0,0 0 0,0 1 0,1-1 0,0-1 0,0 1 0,1 0 0,0-1 0,0 1 0,0-1 0,0 0 0,1-1 0,0 1 0,0-1 0,0 0 0,1 0 0,5 3 24,-9-6-315,0 0 1,1 0-1,-1 0 1,0-1-1,1 1 1,-1-1-1,1 1 1,-1-1-1,1 0 0,1 0 315,21 0-8171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3:00.6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0 706 12886,'24'3'-61,"11"1"69,34 0-8,-62-4 0,1-1 1,-1 0-1,0 0 1,1-1-1,-1 0 1,0 0-1,0-1 1,0 0-1,-1 0 1,1-1-1,-1 1 1,0-1-1,1-1 1,-2 1 0,1-1-1,0 0 1,-1 0-1,0-1 1,0 0-1,-4 5 0,19-20 22,-2 0-1,-1-1 1,-1-1-1,-1 0 1,0-1-1,-2-1 1,-1 0-1,-1-1 1,-1 0-1,0-6-21,-1-1 37,-1 1-1,-2-1 1,-1 0-1,-2-1 1,-1 1-1,-2-1 1,-1 1-1,-3-14-36,4 44 34,0 0 0,-1 0 0,1-1 0,-1 1 0,0 0-1,0 0 1,0 0 0,-1 0 0,1 0 0,-1 1 0,1-1 0,-1 0 0,0 0-1,0 1 1,0 0 0,0-1 0,-1 1 0,1 0 0,-1 0 0,1 0 0,-1 0 0,0 1-1,1-1 1,-1 1 0,0-1 0,0 1 0,0 0 0,0 0 0,-1 0 0,1 1-1,0-1 1,-2 1-34,-1 0 87,1 0 0,-1 0-1,1 0 1,-1 1 0,1 0 0,-1 0-1,1 1 1,0-1 0,-1 1 0,1 0-1,0 1 1,0-1 0,0 1-1,1 0 1,-1 0 0,1 1 0,0-1-1,0 1 1,-1 0-87,-8 13 54,0-1-1,1 2 1,0 0-1,2 0 1,0 1 0,1 0-1,1 1 1,1 0-1,-1 7-53,-5 21 47,2 1-1,2 0 1,0 23-47,4-18 68,2 0 0,3 51-68,1-90 11,0 0-1,1 0 0,1 0 0,1 0 0,0 0 0,0-1 1,1 1-1,1-1 0,1-1 0,0 1 0,1-1 0,7 10-10,-6-12 17,1-1-1,0 0 1,0-1-1,1 0 1,0-1-1,1 0 1,0 0 0,0-1-1,1-1 1,-1 0-1,12 3-16,-5-3-496,1-1 0,0 0-1,1-1 1,-1-2 0,1 0 0,-1-1-1,5-1 497,10-2-7811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3:07.6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175 0 10453,'0'0'1552,"0"0"-415,-22 2-241,-68 7-194,87-9-682,0 1 0,0-1 0,0 1 0,0 0 0,0 0 0,1 0 0,-1 0 0,0 0 0,1 1 0,-1-1 0,1 1 0,-1 0 0,1 0 0,0 0 0,-1 0 0,1 0 0,0 0 0,1 0 0,-1 1 0,0-1 0,-1 3-20,2 0 6,-1-1-1,1 1 1,0 0-1,0 1 1,0-1-1,1 0 1,-1 0 0,1 0-1,1 1-5,-1-6 0,0 2-7,0-1-1,0 0 1,0 0 0,0 1 0,1-1 0,-1 0 0,0 0 0,1 1 0,-1-1 0,1 0 0,0 0-1,-1 0 1,1 0 0,0 0 0,-1 0 0,1 0 0,0 0 0,0 0 0,0 0 0,0 0 0,0 0-1,0-1 1,0 1 0,1 0 7,2 1-30,0 0 0,0-1 0,0 0 0,0 1 0,1-2 0,-1 1 0,0 0 0,2-1 30,13 1-381,1-1 0,-1-1-1,8-2 382,-27 3-17,16-3-625,0-1-1,-1 0 1,0-1-1,0-1 1,0 0-1,-1-1 1,0-1-1,8-5 643,49-25-1743,-45 32 1475,-26 6 290,1 0-1,0 0 1,-1 0 0,1 0-1,0 0 1,-1 1-1,1-1 1,-1 0-1,1 0 1,0 1 0,-1-1-1,1 0 1,-1 1-1,1-1 1,-1 1-1,1-1 1,-1 0 0,1 1-1,-1-1 1,1 1-1,-1-1 1,1 1-22,0 3 170,0-1 0,0 0 0,-1 1 0,1-1 0,-1 1 0,0-1 0,1 1 0,-2-1 0,1 1 0,0 0-170,0 17 454,0-10-307,1-1 0,0 1 0,1 0 0,0-1 0,1 0 0,0 1 0,1-1 0,0 0-1,0 0-146,-2-7-128,0 1 0,0-1-1,0 1 1,1-1-1,-1 0 1,1 0-1,-1 0 1,1 0-1,0 0 1,0-1 0,1 1-1,-1-1 1,0 0-1,1 0 1,-1 0-1,1 0 1,0-1-1,0 1 1,0-1 0,-1 0-1,1 0 1,0 0-1,0-1 1,0 0-1,1 1 129,8-1-6635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3:08.1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154 1 224,'0'0'10005,"0"0"-8565,-132 18-815,115 8 31,12 6-416,5 8-176,0 0-64,25-4 0,25-7-16,14-11 0,16-13 16,9-5-432,4-20-2481,-6-32-3026,-65 21 3234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3:08.5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274 121 528,'0'0'4645,"0"0"-1996,1-20-546,2-59 31,-6 61-620,-2 15-803,-3 10-9,8-6-657,-5 8 93,1 1-1,0 1 1,1-1 0,0 0 0,1 1 0,0 0 0,0 1-138,0-2 30,-10 85 37,3 0 0,5 0 1,5 35-68,-1 9-157,-7 13 157,5-133-156,0 8-370,-1-1 0,-2 4 526,4-23-339,-1 0 0,0 0 0,0 0 0,-1-1 0,0 1 0,0-1-1,0 0 1,-1 0 0,0 0 0,-2 2 339,5-6-97,0-1-1,0 0 1,0 1 0,0-1 0,0 0 0,-1 0-1,1 1 1,0-1 0,-1 0 0,1 0-1,-1-1 1,1 1 0,-1 0 0,0 0 0,1-1-1,-1 1 1,0-1 0,1 1 0,-1-1-1,0 0 1,1 0 0,-1 1 0,0-1-1,0-1 1,1 1 0,-1 0 0,0 0 0,0-1-1,1 1 1,-1-1 0,0 1 0,1-1-1,-1 0 1,1 1 0,-1-1 0,1 0 0,-2-1 97,-1-2 60,0 0 0,-1 0 1,2 0-1,-1-1 1,0 1-1,1-1 0,0 0 1,0 0-1,1-1 1,-2-3-61,-9-24 763,2-1 0,1 0 1,2 0-1,1-1 0,2 0 1,1-1-1,2 1 0,2-2-763,0 33 50,0 1-1,0 0 1,1 0-1,0 0 0,-1 0 1,1 0-1,0 0 0,0 0 1,1 0-1,-1 0 1,1 0-1,-1 0 0,1 1 1,0-1-1,0 0 1,0 1-1,0 0 0,1 0 1,-1-1-1,1 1 1,-1 1-1,1-1 0,0 0 1,-1 1-1,1-1 1,0 1-1,0 0 0,0 0-49,12-4 87,-1 1-1,1 0 0,-1 1 0,1 1 1,10 0-87,72-4 438,0 5 1,22 5-439,-88-2 96,0 1 0,19 6-96,-38-7-205,0 1 0,-1 0 0,1 1 0,-1 0 0,1 1 0,-1 1 0,7 4 205,-17-10-242,-1 1 0,0-1 0,1 0 0,-1 0 0,0 0-1,1 1 1,-1-1 0,0 0 0,1 1 0,-1-1 0,0 0 0,0 0 0,0 1 0,1-1 0,-1 0 0,0 1 0,0-1-1,0 1 1,0-1 0,1 0 0,-1 1 0,0-1 0,0 0 0,0 1 0,0-1 0,0 1 0,0-1 242,0 11-9498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3:18.2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0,'0'0'96,"0"0"1777,0 0-528,0 0-1345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1:22.8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50 640,'0'0'3431,"0"0"-2689,23 5-742,25 4 58,2-2-1,-1-2 1,12-2-58,655-21 2111,-397-4-1356,938-16 361,8 71-866,-743-11-156,272 14 409,-9 25-135,-775-60-364,44 4 34,0 3 0,26 8-38,-72-14 9,1 0 0,-1 1-1,0 0 1,0 1 0,0 0-1,-1 0 1,6 4-9,-10-6-2,1 1 0,-1 0 0,0 0 0,0 0 1,0 1-1,0-1 0,-1 1 0,1 0 0,-1-1 0,0 1 0,0 0 0,-1 0 0,1 0 0,-1 0 0,1 2 2,2 37-1053,-3-42 858,-1 0 0,0 1 1,0-1-1,0 0 0,0 0 1,0 0-1,-1 1 1,1-1-1,0 0 0,0 0 1,-1 0-1,1 0 0,-1 0 1,1 0-1,-1 0 1,1 0-1,-1 0 0,0 0 1,1 0-1,-1 0 0,0 0 195,-33 16-4770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3:04.8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138 0 8116,'0'0'640,"-15"21"-162,-3 1-309,5-7 0,1 1 0,1 0 1,0 1-1,1 0 1,1 1-1,0 0 1,1 1-170,3-2 179,1 0 1,0 0-1,1 0 1,0 1-1,2 0 1,0-1-1,1 15-179,0-28 1,1-1-1,-1 1 0,1 0 0,-1-1 0,1 1 1,0-1-1,0 1 0,1-1 0,-1 1 0,1-1 1,0 0-1,0 0 0,0 0 0,0 0 0,0 0 1,0 0-1,1 0 0,0-1 0,-1 1 0,1-1 1,0 0-1,0 0 0,0 0 0,1 0 0,-1-1 1,0 1-1,1-1 0,-1 0 0,1 0 0,-1 0 0,1 0 1,2 0-1,0 0-18,0 0 1,1-1-1,-1 1 1,1-1-1,-1-1 0,1 1 1,-1-1-1,0 0 1,1 0-1,-1-1 1,0 0-1,0 0 1,0 0-1,0-1 1,0 0-1,-1 0 0,1-1 1,3-3 17,0-1 89,-1 0 1,-1-1-1,1 0 0,-2 0 0,1-1 1,-1 0-1,-1 0 0,0-1 1,0 1-1,-1-1 0,0 0 1,-1 0-1,0 0 0,-1-1 1,-1 1-1,1-1 0,-2 1 0,1-1 1,-2-10-90,0 18 89,1 0 0,-1 0 1,0 0-1,0 0 0,0 1 1,0-1-1,-1 0 0,1 1 1,-1-1-1,0 1 0,0 0 1,0-1-1,-1 1 0,1 0 0,-1 0 1,-2-1-90,0-1 104,-1 0 1,-1 0 0,1 1-1,-1 0 1,0 1 0,1 0-1,-2 0 1,-3-2-105,-9 0 127,0 0 0,0 1 0,0 0 0,-1 2 0,1 1 0,-5 0-127,10 1 611,10 0-2911,11 0-1071,4 0 1262,12 0-2453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3:05.3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135 1 8148,'0'0'2225,"0"0"-902,0 0-515,0 0-223,-6 25-231,-63 332-113,50-218-858,7 0 1,4 61 616,8-199-424,0-1 146,0 0 134,2-4-405,2-1 548,0 1 0,1-1 1,-1 1-1,1 1 0,0-1 0,0 1 1,0 0-1,0 0 0,0 0 1,1 0-1,-1 1 0,1 0 1,0 1-1,3-2 1,4 1 32,1-1 0,0 1-1,0 1 1,0 1 0,13 0-32,-25 1 9,-1-1 0,0 0-1,1 1 1,-1-1 0,0 1 0,0-1-1,1 1 1,-1 0 0,0 0 0,0-1-1,0 1 1,0 0 0,0 0 0,0 0 0,0 0-1,0 0 1,0 0 0,-1 0 0,1 1-1,0-1 1,-1 0 0,1 0 0,-1 1-1,1-1 1,-1 0 0,1 0 0,-1 1-1,0-1 1,0 0 0,0 1 0,0 0-9,1 9 69,0 1 0,-1-1 0,-1 10-69,1-5 84,-1-5-66,-1 1 0,1-1 0,-2 0 1,1 0-1,-2-1 0,1 1 0,-2-1 0,1 1 0,-1-1 0,-1-1 1,0 1-1,0-1 0,-1 0 0,-1 1-18,-5 6 17,-1-1 0,0-1 0,-1 0 0,0-1 0,-2-1 0,1 0 1,-10 4-18,-4-4-230,29-24-1781,2-8-1837,5-6-1709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3:05.7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239 34 2305,'0'0'4341,"0"0"-1804,0 0-699,0 0-683,0 0-165,-15-6-158,-47-18-119,60 23-670,1 1 1,-1-1-1,0 1 1,0-1-1,0 1 1,0 0 0,0 0-1,0 0 1,1 0-1,-1 0 1,-2 0-44,4 0 11,-1 1 0,0-1-1,1 0 1,-1 0 0,0 1 0,1-1 0,-1 0 0,1 1 0,-1-1 0,0 1 0,1-1-1,-1 1 1,1-1 0,-1 1 0,1-1 0,0 1 0,-1-1 0,1 1 0,-1 0 0,1-1-11,-1 3 5,0 0 1,1 0 0,-1 0 0,1 0 0,0 0 0,0 0 0,0 1 0,0-1 0,0 3-6,1 4 15,-1 0-7,1 0-1,0 1 0,1-1 0,0 0 0,1 0 1,0 0-1,0-1 0,1 2-7,9 16 15,0-2 1,4 5-16,21 40 31,-37-68-1,1 0 0,-1-1-1,-1 1 1,1 0 0,0 0-1,0 0 1,-1 1-1,1-1 1,-1 0 0,0 0-1,1 0 1,-1 0-1,0 0 1,0 0 0,-1 1-1,1-1 1,0 0-1,-1 0 1,1 0 0,-1 0-1,0 0 1,1 0 0,-1 0-1,0 0 1,0 0-1,-1 0 1,1-1 0,0 1-1,-1 0 1,1-1-1,0 1 1,-1-1 0,0 1-1,-1 0-29,-5 3 213,-1-1-1,0 1 0,0-2 0,0 1 1,0-1-1,-1-1 0,0 1-212,-7 1-27,-1 1 93,-1 0 0,1-2 0,-1 0 0,0-1 0,-9-1-66,28-1-667,0 0-2622,0 0-3720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3:06.7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0 101 8260,'0'0'1136,"0"0"566,0 0-384,0 0-1102,30 0-370,65 1 159,286-3 192,-16-15-122,177-38-75,-466 42-2070,-76 13 1883,1 0 0,0 0 1,-1 0-1,1 0 0,0 0 0,-1 0 1,1 0-1,0 0 0,-1 0 0,1 0 1,0-1-1,-1 1 0,1 0 0,-1 0 1,1-1-1,-1 1 0,1 0 0,0-1 1,-1 1-1,1-1 0,-1 1 0,0-1 1,1 1-1,-1-1 0,1 1 0,-1-1 1,0 0 186,1-5-4250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3:07.2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2 256,'0'0'6977,"0"0"-4454,0 0-1834,13-1-695,-5 0 38,1 1 0,0 1-1,0-1 1,0 1-1,0 1 1,-1 0 0,1 0-1,-1 0 1,1 1-1,-1 1 1,0-1 0,0 1-1,5 4-31,4 2 92,0 1-1,-1 1 0,0 1 0,-1 0 0,-1 1 1,0 0-1,0 1 0,7 13-91,-14-18 57,-1 0 0,-1 0 1,0 1-1,0 0 0,-1-1 0,0 1 0,-1 1 1,-1-1-1,1 0 0,-2 1 0,0-1 0,0 1 0,-1 0 1,0-1-1,-2 11-57,0-12 112,0 0 0,-1-1 1,0 1-1,0-1 0,-1 0 1,0 0-1,-1 0 0,0 0 1,0-1-1,-1 1 0,-2 1-112,-15 17 268,-2-1-1,-15 12-267,6-4 159,24-24-149,-40 44 218,46-49-283,0 0-1,0 0 0,1 1 1,0-1-1,0 1 1,1 0-1,-1 0 1,1 0-1,0 3 56,1-3-3257,5-6-3957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3:30.5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0 399 384,'0'0'5264,"0"0"-3071,0 0-1697,0 0-264,0 0 139,7 0-157,-4 0-197,1-1 0,0 0 0,-1 0 0,1 0 0,-1 0 0,1-1 0,-1 1 0,0-1 0,0 0 0,0 0 0,0 0 0,0 0 0,0-1 0,2-1-17,38-43 218,-37 40-192,45-56 192,-3-2 0,-3-2 0,15-34-218,-60 100 12,1 0 12,0-1-1,0 0 1,0 1 0,0-1-1,-1 1 1,1-1 0,-1 0-1,1 0 1,-1 1 0,0-1-1,1 0 1,-1 0-24,0 2 419,0 0 240,0 0-112,0 0-136,0 0-123,0 0-69,0 0-83,0 0-96,0 0 24,0 0 123,0 0-49,0 0-50,0 0-5,0 0-3,0 1-48,-5 307 169,-1-201-189,-18 94-12,10-132 241,7-39 216,2 1 0,0 0 0,1 27-457,4-17-304,0-41-2660,0 0-6545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3:35.8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1 544 7043,'0'0'416,"0"0"-157,0 0-85,0 0 228,0 0 39,18-21-161,57-69-107,56-78 415,-67 85-333,-48 61-146,2 1 121,-1-1-1,-1-1 1,-1 0-1,-1-1 1,9-22-230,-25 59 3065,3 13-2881,1-2-152,-7 95 135,-9 35-167,-2 38 23,13-115-18,3-32 54,-3 0 0,-1 0-1,-6 17-58,10-61-38,0 1 0,-1-1 0,1 1-1,0-1 1,-1 0 0,1 1 0,-1-1 0,1 0 0,-1 1-1,0-1 1,0 0 0,0 0 0,0 1 38,-1-2-4183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3:37.1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269 121 7107,'0'0'819,"0"0"-117,-23-3 242,-72-7 249,87 9-994,0 0 0,0 1 0,0 0 0,0 0 0,0 1 0,0 0 0,0 0 0,0 1 0,0 0 0,0 0 0,0 1-199,4-1 17,1 0 1,0 0-1,-1 1 0,1-1 1,0 1-1,0 0 1,0-1-1,0 1 1,1 0-1,-1 1 0,1-1 1,0 0-1,0 1 1,0 0-1,0-1 1,0 1-1,1 0 0,0 0-17,0-2-6,0 0 1,0-1-1,0 1 0,1 0 0,-1 0 0,1 0 0,-1 0 0,1 0 0,0 0 0,0 0 0,0 1 0,0-1 1,0 0-1,0 0 0,1 0 0,-1 0 0,1 0 0,-1 0 0,1 0 0,0 0 0,0-1 0,-1 1 0,1 0 0,1 0 1,-1 0-1,0-1 0,0 1 0,1-1 0,-1 1 0,1-1 0,-1 1 0,1-1 0,0 0 0,-1 0 0,1 0 0,0 0 1,0 0-1,0 0 0,0 0 0,0-1 0,0 1 0,0-1 6,12 3-31,0 0 1,-1-2-1,1 1 0,0-2 0,0 0 1,1-1 30,2 1-5,5 1 2,40-2-24,-59 1 24,0-1 1,0 1 0,0-1 0,0 1 0,-1-1 0,1 0 0,0 0-1,-1 0 1,1 0 0,0-1 0,-1 1 0,1-1 0,-1 0 0,0 1-1,0-1 1,0 0 0,2-2 2,-3 2 65,0-1 0,-1 0 0,1 1 0,-1-1 0,1 0 0,-1 0 0,0 0 0,0 1 0,0-1 0,0 0 0,-1 0 0,1 1 0,-1-1 0,0 0 0,0 1 0,1-1 0,-2 0 0,1 1-1,0-1 1,-2-1-65,-2-3 76,-1 0-1,0 1 0,-1 0 1,1 0-1,-1 1 0,0 0 0,0 0 1,-1 0-1,-6-2-75,-1 0 64,1 1-1,-1 0 1,-1 1-1,1 1 1,-3 0-64,18 4-39,0 0 1,-1 0-1,1 0 1,0 0-1,-1 0 1,1 0-1,0 0 1,-1 0-1,1 0 1,-1 0-1,1 0 1,0 0-1,-1 0 1,1 0 0,0 0-1,-1 0 1,1-1-1,0 1 1,-1 0-1,1 0 1,0 0-1,0 0 1,-1-1-1,1 1 1,0 0-1,-1 0 1,1-1-1,0 1 1,0 0 0,0 0-1,-1-1 1,1 1-1,0 0 1,0-1-1,0 1 1,0 0-1,0-1 1,-1 1-1,1 0 1,0-1-1,0 1 1,0-1-1,0 1 1,0 0 0,0-1-1,0 1 1,0 0-1,0-1 1,1 1-1,-1 0 1,0-1-1,0 1 1,0 0-1,0-1 1,0 1-1,0 0 1,1-1-1,-1 1 1,0 0 0,0 0-1,1-1 1,-1 1-1,0 0 1,0 0-1,1-1 1,-1 1-1,0 0 39,25-17-2339,-22 15 2315,36-23-1967,-10 3-1365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3:37.5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125 1 4114,'0'0'2297,"0"0"-328,0 0-707,0 0-110,0 0 59,4 4-386,-2-2-795,-1 0 0,1 0 1,-1 0-1,0 0 0,0 0 0,0 0 1,0 1-1,0-1 0,0 0 0,0 1 1,-1-1-1,1 0 0,-1 1 0,0-1 1,0 0-1,0 1 0,0-1 0,0 1 1,0 0-31,-2 8 22,0-1 0,-1 1 0,0 0 1,-1 0-23,-1 6 43,-20 62 39,-36 127 20,48-153-139,2 1-1,-2 50 38,13-103-25,0-1-1,-1 1 1,1-1-1,0 0 0,0 1 1,0-1-1,1 1 1,-1-1-1,0 0 1,0 1-1,0-1 0,0 1 1,0-1-1,0 0 1,1 1-1,-1-1 1,0 0-1,0 1 0,0-1 1,1 0-1,-1 1 1,0-1-1,1 0 0,-1 1 1,0-1-1,1 0 1,-1 0-1,0 1 1,1-1-1,-1 0 0,0 0 1,1 0-1,-1 0 1,1 1-1,-1-1 1,0 0-1,1 0 0,-1 0 1,1 0-1,-1 0 1,1 0-1,-1 0 1,0 0-1,1 0 0,-1 0 1,1-1-1,-1 1 1,0 0-1,1 0 1,-1 0-1,0 0 0,1-1 1,-1 1-1,1 0 26,23-12-106,-23 12 86,48-31-53,-24 14 64,2 2 0,8-4 9,-25 14 6,1 1 0,-1 1 0,1-1 0,0 1 0,0 1 0,0 0 0,0 1 0,4 0-6,-5 1-2,-6-1 8,-1 1-1,0 0 1,0 0 0,0 0 0,1 0 0,-1 1-1,0-1 1,0 1 0,1 0-6,-3 0 6,0-1 1,0 1-1,0 0 1,0 0-1,0-1 1,0 1-1,-1 0 1,1 0-1,0 0 1,-1 0-1,1 0 1,-1 0-1,1 0 1,-1 0-1,1 1 1,-1-1-1,0 0 1,1 0-1,-1 0 1,0 0-1,0 1 1,0-1-1,0 0 1,0 0-1,0 0 1,-1 1-7,1 6 27,-1 1-1,0-1 1,0 0-1,-1 0 1,0 0 0,-1-1-1,0 1 1,0-1-1,0 1 1,-1-1 0,0 0-1,0 0 1,-1 0-1,0-1 1,0 0-1,-6 5-26,-10 9 24,0-1 0,-2-1 0,0-2-1,-4 2-23,15-9 5,-1-1 0,0 0-1,0-1 1,0-1 0,-1 0-1,0 0 1,0-2 0,-13 4-5,24-8-667,3-3-2001,0-10-2356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3:38.2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110 2 320,'0'0'339,"0"0"-11,0 0-96,0 0-58,0 0 79,12 0 155,48 0 563,-60 0-312,0 0 987,0 0 745,0 0-57,-2 0-341,-18 0-1144,8-1-613,0 1 0,0 0 0,0 1 1,0 0-1,-9 3-236,19-3 10,-1-1 0,1 1 1,-1 0-1,0 0 0,1 0 1,0 1-1,-1-1 0,1 0 1,0 1-1,-1 0 0,1-1 0,0 1 1,0 0-1,1 0 0,-1 0 1,0 1-1,1-1 0,-1 0 1,1 1-1,-1-1 0,1 1 0,0-1 1,0 1-1,0-1 0,1 1 1,-1 0-1,0 1-10,0 13 0,0-1 0,0 0 0,1 1 0,1-1 0,1 0 0,1 0 0,0 0 0,1 0 0,0 0 0,1 0 0,8 13 0,-8-18 8,-1 0 1,0 1-1,0 0 0,-1 0 1,-1 0-1,0 0 0,0 0 1,-1 8-9,-1-18 5,-1 0 1,1-1 0,-1 1 0,0 0 0,1 0-1,-1 0 1,0-1 0,0 1 0,0 0 0,0-1-1,-1 1 1,1-1 0,0 1 0,-1-1 0,1 1-1,-1-1 1,1 0 0,-1 0 0,1 0 0,-1 0-1,0 0 1,0 0 0,1 0 0,-1-1 0,-2 1-6,-2 2 14,0-1 0,-1 0 0,1-1 0,-1 0-1,1 0 1,-1 0 0,0-1-14,6-5-469,2-4-273,1 0 1,0 0 0,0 0-1,1 0 1,0 0 0,1 1-1,0-1 1,0 1 0,1 0-1,0 0 1,0 1 0,1-1-1,0 1 1,0 1 0,1-1-1,0 0 742,10-7-2190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1:24.4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0 133 464,'0'0'4597,"0"0"-3439,0 0-1073,8 1-42,61 3 294,0-2 1,0-4-1,0-3 1,42-8-338,55-16 689,70-12 273,66 4-962,201 25 118,-463 12-102,28 0 32,0 3 0,2 4-48,-50-5-15,0 1 0,0 2 0,-1 0 0,0 1 0,0 0 0,0 2 0,-1 0 0,16 10 15,-29-12-1574,-7-5-1684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3:38.7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39 162 5202,'0'0'2343,"0"0"-1583,0 0-576,11-20 222,37-60 90,-44 75-452,-1 0-1,1 1 1,0 0 0,0 0 0,0 0-1,0 0 1,1 1 0,-1 0-1,1 0 1,0 0 0,0 0 0,0 1-1,0 0 1,2-1-44,3 1 80,1 0-1,-1 0 1,1 0-1,0 2 1,6-1-80,-10 1 52,0 0-4,0-1 0,0 1 0,0 1 0,0-1 0,1 1 0,-1 1 0,1 0-48,-5-1 16,-1 0 0,0 0 0,0 0 0,0 0 0,0 1 0,0-1 0,0 0 0,0 1 0,-1 0 0,1 0 0,-1-1 0,1 1 0,-1 0 0,1 0 0,-1 0 0,0 0 0,0 1 0,0-1 0,0 0 0,0 0 0,-1 1 0,1-1 0,-1 1-16,3 15 54,0-1 0,-2 1 0,0 0-1,-1 0 1,0 0 0,-2-1 0,0 1 0,-1 0 0,-1-1-1,-1 0 1,0 0 0,-1 0 0,-1 0 0,0-1 0,-3 2-54,-18 33 60,-3 0-1,-3-2 1,-35 40-60,10-19 440,-12 8-440,71-78 23,0 0 0,0 0 0,0 1 0,0-1 0,0 0 0,0 0 0,0 1-1,0-1 1,0 0 0,0 0 0,0 0 0,0 1 0,1-1 0,-1 0 0,0 0-1,0 0 1,0 1 0,0-1 0,0 0 0,0 0 0,1 0 0,-1 0 0,0 0-1,0 1 1,0-1 0,0 0 0,1 0 0,-1 0 0,0 0 0,0 0 0,1 0-1,-1 0 1,0 0 0,0 0 0,0 0 0,1 0 0,-1 0 0,0 0 0,0 0 0,0 0-1,1 0 1,-1 0 0,0 0 0,0 0 0,1 0 0,-1 0 0,0 0 0,0 0-1,0 0 1,1 0-23,19 1-143,-17-1 247,244 2 1107,-184-2-4242,-77 0-4788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3:40.6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0 228 9380,'0'0'945,"0"0"752,0 0-897,0 0-736,0 0-64,0 0 208,204-105 0,-74 94-64,11 4-64,9 1-16,-4-3-32,-1-2 0,-11-3-32,-20-6 32,-17-2-32,-87 10-976,-10 1-7124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3:41.0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 0 7395,'0'0'1212,"0"0"-257,0 0-873,15 9 81,0 0-72,0 1 0,0 0-1,0 1 1,-2 1 0,1 0-1,-2 1 1,10 11-91,-11-9 51,-1 0 0,0 0 0,-1 1 0,0 1 0,-1-1 0,-1 1 0,-1 0 0,0 1 0,-2 0 0,0 0 0,0 0 0,-2 0 0,0 0 0,-1 0 0,-1 1 0,-1-1 0,-1 6-51,0-14 105,-1-1 1,0 1-1,0-1 0,0 0 1,-1 0-1,-1 0 0,0 0 0,0-1 1,0 1-1,-1-1 0,0-1 1,-1 1-1,0-1 0,0 0 0,-1-1 1,0 0-106,-21 16 337,-1-1 0,-1-2 0,-22 10-337,51-28-1,0 0-837,3-1-3583,3-4-1955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3:41.8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215 1 7331,'0'0'1166,"0"0"-13,0 0-3,0 0 18,-25 1-125,-17 2-274,-22 5-769,60-7 37,0-1 0,0 1 0,0 0 0,0 1 0,1-1 0,-1 1 0,0 0 0,1 0 0,0 0 1,-1 0-1,1 0 0,0 1 0,0 0 0,0-1 0,0 1 0,1 0 0,-1 0 0,1 1 0,0-1 0,0 0 0,0 1 1,-1 2-38,0 2 14,1-1 1,0 1 0,1 0 0,-1-1 0,2 1 0,-1 0 0,1 0 0,0 0-1,1 0-14,-1-6-4,0 0-1,0-1 0,0 1 0,1 0 0,-1-1 0,1 1 0,-1 0 1,1-1-1,0 1 0,0-1 0,0 1 0,0-1 0,0 1 0,0-1 1,0 0-1,0 1 0,0-1 0,1 0 0,0 1 5,1 0-5,0 0 0,1 0 0,-1-1 0,1 1 0,0-1 0,-1 1 0,1-1 0,0 0 0,0-1 5,12 3-26,0-2 0,0 0 0,-1-1 0,4-1 26,-18 1-1,10-1-87,0-1 1,-1 0 0,1 0-1,0-1 1,-1-1 0,0 0-1,1 0 1,-1-1 0,-1 0-1,1-1 1,-1 0 0,4-3 87,12-11-853,-1-1 0,0-1 0,11-16 853,-30 33-41,-3 3 55,0 0 0,0 0 0,0 0 0,0 0 0,0-1 1,-1 1-1,1 0 0,-1-1 0,0 1 0,1-1 0,0-2-14,-2 4 667,0 1 136,-3 14 769,-5 10-1277,0-4-261,2 0 0,0 0 0,1 1 0,1 0 0,1 0 0,1 1-34,2-13-33,-1 2 37,1 0-1,0 0 0,1-1 0,0 1 1,2 4-4,-2-13-42,-1 1 0,1 0 0,0 0 0,1 0 0,-1-1 0,0 1 0,1 0 0,0-1 0,-1 0 0,1 1 0,0-1 1,0 0-1,0 0 0,1 0 0,-1 0 0,0 0 0,1 0 0,-1-1 0,1 1 0,0-1 0,0 0 42,26 7-2894,-11-7-1959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3:42.4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105 569 8404,'0'0'1750,"0"0"-331,0 0-264,0 0-317,-15 1-262,3-1-487,1 0-1,-1 1 0,1 1 0,-6 1-88,16-2 8,-1-1 0,1 1 1,0 0-1,-1-1 0,1 1 1,0 0-1,0 0 0,-1 0 1,1 0-1,0 0 1,0 0-1,0 0 0,0 0 1,0 0-1,1 1 0,-1-1 1,0 0-1,0 0 0,1 1 1,-1-1-1,1 1 0,-1 0-8,-2 31 67,3-23-59,0 4-8,0 0 0,0-1 0,1 1 0,1 0 0,0 0-1,1-1 1,1 2 0,-2-9-6,0 0 1,1 0-1,0-1 0,0 1 0,1-1 1,-1 0-1,1 0 0,0 0 0,1 0 1,-1 0-1,1-1 0,0 0 0,0 0 1,0 0-1,0-1 0,4 2 6,0-1-115,1 0 1,0 0-1,0-1 0,1 0 0,-1-1 1,0 0-1,1-1 0,-1 0 1,1-1-1,-1 0 0,1 0 0,0-1 1,-1-1-1,0 0 0,1 0 1,-1-1-1,0 0 0,0-1 0,0 0 1,-1 0-1,1-1 0,-1 0 1,0-1-1,-1 0 0,7-6 115,13-16-313,-1-1 0,-1 0-1,-2-3 1,-1 0 0,-1-1 0,-2-1-1,4-12 314,3-10-13,-3-1 0,-3-1-1,-2-1 1,2-20 13,-12 39 214,-2 0 1,-3-1 0,0 1 0,-3-25-215,-1 66 54,0-1 0,-1 0 1,1 1-1,0-1 1,0 0-1,0 1 0,-1-1 1,1 0-1,0 1 0,0-1 1,-1 0-1,1 1 0,0-1 1,-1 0-1,1 0 0,0 1 1,-1-1-1,1 0 0,0 0 1,-1 0-1,1 0 0,-1 0 1,1 1-1,0-1 0,-1 0 1,1 0-1,-1 0 1,1 0-1,0 0 0,-1 0 1,1 0-1,-1 0 0,1 0 1,0-1-1,-1 1 0,1 0 1,0 0-1,-1 0 0,1 0 1,-1 0-1,1-1 0,0 1 1,-1 0-1,1 0 0,0-1 1,-1 1-1,1 0 1,0 0-1,0-1 0,-1 1 1,1 0-1,0-1 0,0 1 1,0-1-1,-1 1 0,1 0 1,0-1-1,0 1 0,0 0 1,0-1-1,0 1 0,0-1 1,0 1-1,0 0 0,0-1 1,0 1-1,0-1 0,0 1 1,0 0-1,0-1-54,-5 9 78,0 0 0,1 1 0,0-1 0,1 1 0,-1 0-1,2 0 1,-1 0 0,0 9-78,-1-4 33,-12 61 45,3 1-1,4 0 1,1 31-78,4 235-388,4-215-465,0-126 831,0-1-1,0 0 1,0 0 0,0 1-1,0-1 1,0 0 0,0 1-1,-1-1 1,1 0 0,0 0-1,0 1 1,0-1 0,-1 0-1,1 0 1,0 1 0,0-1-1,-1 0 1,1 0 0,0 0-1,-1 0 1,1 1 0,0-1-1,0 0 1,-1 0-1,1 0 1,0 0 0,-1 0-1,1 0 1,0 0 0,-1 0-1,1 0 1,0 0 0,-1 0-1,1 0 1,0 0 0,-1 0-1,1 0 1,0 0 0,0 0-1,-1 0 23,-13-4 67,9 1-40,-1 0-1,0 0 1,1 0-1,-1-1 1,1 0-1,0 0 1,1 0-1,-1-1 1,1 0-1,0 1 1,-1-3-27,-40-61 399,41 62-335,-4-8 95,0 0 1,0-1-1,2 0 1,0 0-1,0-1 1,2 1-1,0-1 1,0 0-1,2-1 1,0 1-1,1 0 0,0-1 1,2 0-160,0 11 6,0 0 0,1 0 0,0 0 0,0 1 0,1-1 0,-1 1-1,1-1 1,0 1 0,1 0 0,-1 0 0,1 1 0,0-1 0,0 1 0,1 0 0,-1 0 0,1 0 0,0 0 0,0 1 0,0 0 0,5-3-6,14-6 11,0 0 1,0 2 0,1 1-1,5-1-11,52-11-388,1 4-1,1 3 0,75-2 389,-109 14-2611,-15 2-1519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3:42.8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71 79 7219,'0'0'4851,"0"0"-3371,0 0-1258,0 0-206,26-14 2,15-8 30,31-11-48,-68 31 4,-1 0 0,1 1 0,-1 0 0,1 0 0,0 0 0,0 0 0,0 1 0,-1 0 0,1-1 0,0 1 0,0 1 0,0-1 0,0 1 0,-1-1 0,1 1 0,0 0 0,0 0 0,-1 1 0,1-1 0,-1 1 0,1-1 0,-1 1 0,0 0 0,0 1-1,1-1 1,-2 0 0,1 1 0,0 0 0,0 0-4,2 2 13,3 3 3,0 0-1,-1 0 0,0 1 1,-1 1-1,0-1 0,0 1 1,-1 0-1,0 0 0,-1 0 1,0 1-1,-1-1 0,0 1 1,-1 0-1,0 0 0,0 0 1,-1 8-16,0-1 14,-1-1 1,0 1 0,-2 0-1,0-1 1,-1 1 0,0-1 0,-2 0-1,0 0 1,-1 0 0,-3 6-15,-8 10 12,-1-1 0,-1-1 0,-2 0 0,-8 7-12,-100 110 54,26-32 342,99-112-339,0 1-1,1 0 1,-1 1-1,1-1 1,0 0-1,1 1 1,-2 3-57,4-8 5,-1 1 0,1 0 0,-1 0 0,1 0 0,0 0 0,-1 0 0,1-1 0,0 1 1,0 0-1,0 0 0,1 0 0,-1 0 0,0 0 0,1 0 0,-1-1 0,1 1 0,0 0 1,-1 0-1,1 0 0,0-1 0,0 1 0,0-1 0,0 1 0,1-1 0,-1 1-5,6 4 3,-1-2 0,1 1 1,-1-1-1,1 0 0,0 0 0,1-1 0,-1 0 0,1 0 0,1 0-3,76 18 28,17-5 301,1-4-1,17-4-328,-2 0 829,-118-8-869,12 2 213,-12-2-190,1 0 0,-1 0-1,0 0 1,0 0 0,0 0-1,1 0 1,-1 0 0,0 0-1,0 0 1,0 0-1,1 0 1,-1 0 0,0 0-1,0 0 1,0 0 0,1 0-1,-1 0 1,0 0 0,0 0-1,0 0 1,0 0 0,1 0-1,-1 0 1,0 1-1,0-1 1,0 0 0,0 0-1,0 0 1,1 0 0,-1 1-1,0-1 1,0 0 0,0 0-1,0 0 1,0 0 0,0 1-1,0-1 1,0 0-1,0 0 1,0 0 0,1 1-1,-1-1 1,0 0 0,0 0-1,0 0 1,0 1 0,0-1-1,-1 0 1,1 0 0,0 0-1,0 1 1,0-1-1,0 0 1,0 0 0,0 0 17,-4 3-3983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3:43.5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0 135 11861,'0'0'481,"0"0"-465,0 0-16,0 0 64,197-71-64,-107 30-224,-53 26-6499,-5 8 1568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3:43.9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19 3810,'0'0'32,"0"0"112,134 0-144,-94-7 80,-10 0 64,-10 3-144,-10 4 16,-5 0-16,-5 0 112,5 0 432,5 0-272,2 0-224,-4 0-48,-1 0-3985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3:44.3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1 115 640,'0'0'11590,"0"0"-10886,0 0-704,0 0-544,0 0 544,0 0 64,156-76-48,-71 53-16,4 12-1009,-4 7-1968,-3 4-513,-60 0 209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3:44.7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59 1873,'0'0'400,"0"0"-125,27 2-14,5 0-171,40 3 242,18-3-332,74-8 402,43-12-402,-43 2-472,44 7 472,-184 9 38,-17 1 332,0 0 0,0-1 0,0 0 0,0 0-1,0-1 1,0 0 0,0-1 0,0 1 0,0-1-1,0 0 1,1-2-370,-4 1 56,-1-3-48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1:25.0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57 1377,'29'0'106,"425"-10"3539,-193-5-2359,441-16 1624,-524 32-1913,1 8-1,167 31-996,-34 15 541,243 39-87,-304-62-267,57-7-187,-203-22 45,-27-3-1042,-63-2-4083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3:51.0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1 758 12486,'0'0'437,"12"-22"-410,171-288 42,-144 246-54,12-15 60,-3-3 1,20-55-76,-67 135 10,11-30-66,-11 30 78,-1 0 0,1 0-1,-1 1 1,1-1 0,-1 0-1,0 0 1,0 0 0,0 0 0,0 1-1,0-1 1,0 0 0,-1 0-1,1 0 1,-1 0 0,1 0-22,-6 4 408,2 1-342,0 0 0,0 0 1,0 0-1,1 1 0,-1 0 0,1 0 1,0 0-1,0 0 0,0 0 0,1 0 1,0 1-1,-1-1 0,0 5-66,-6 14 91,1 0 0,0 8-91,5-21 32,-10 46 65,2 1 0,3 1-1,-1 50-96,6 180 201,4-168-222,10 133 175,1-3-1653,-15-235 1555,-3-15 226,4-1-172,0 1-51,-1-1 0,1 1 0,0 0 0,-1-1 0,1 0 0,0 0 0,0 0-1,-1 0 1,1 0 0,0 0 0,0 0 0,0-1 0,0 1 0,0-1 0,1 1 0,-1-1 0,0 0-1,0 0-58,-1-2 80,0-1 0,1 1-1,-1-1 1,1 0 0,0 1-1,0-1 1,0 0 0,0-5-80,-1-3 55,1-1 0,1 0 0,0 0 0,0 0 0,2 0 0,0-8-55,1 10-3,1 1 1,-1 0-1,1 0 1,1 0 0,0 0-1,1 1 1,0-1-1,1 1 1,0 1-1,0-1 1,2-1 2,16-17-21,1 0 1,22-20 20,-39 41-1,71-66-586,48-31 587,-70 67-4210,-20 19-7473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3:51.5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13638,'0'0'897,"0"0"-817,0 0-80,0 0-2866,0 0-5025</inkml:trace>
  <inkml:trace contextRef="#ctx0" brushRef="#br0" timeOffset="1">3 311 15287,'0'0'1024,"0"0"-303,0 0-577,0 0-144,0 0-256,0 0-6435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3:56.7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0 170 11125,'0'0'672,"0"0"801,0 0-625,0 0-607,0 0-177,0 0-64,105-67 32,16 47 0,16 2 0,2 5 16,-9 1 0,-11 6-48,-14 3-48,-21 1-224,-24-7-4707,-25-2-319,-35 2 2096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3:57.2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252 0 1233,'0'0'6800,"0"0"-4105,0 0-2116,2 7-697,16 32 337,-11-23-113,0-1-1,-1 2 1,0-1 0,-1 1 0,-1 0 0,2 16-106,-5-25 60,0-1 0,-1 0 0,0 0 0,0 1 0,-1-1 0,1 0 0,-2 1 0,1-1 0,-1 0-1,0 0 1,0 0 0,-1-1 0,0 1 0,0 0 0,-1-1 0,0 0 0,0 0 0,0 0 0,-1 0 0,0-1 0,-3 3-60,-17 14 194,-2-1 1,0-1-1,-1-1 1,-1-2-1,-1 0 0,-1-3 1,-17 7-195,36-14 275,12-7-324,-1 0 0,1 0 0,0 0 0,0 0-1,0 0 1,0 0 0,0 0 0,-1 0 0,1 0 0,0 0 0,0 0 0,0 0 0,0 0 0,0 0-1,0 0 1,-1 0 0,1 0 0,0 0 0,0 0 0,0 0 0,0 1 0,0-1 0,0 0-1,0 0 1,-1 0 0,1 0 0,0 0 0,0 0 0,0 0 0,0 0 0,0 1 0,0-1 0,0 0-1,0 0 1,0 0 0,0 0 0,0 0 0,0 0 0,0 1 0,0-1 0,0 0 0,0 0-1,0 0 1,0 0 0,0 0 0,0 0 0,0 1 0,0-1 0,0 0 0,0 0 0,0 0-1,0 0 1,0 0 0,0 0 0,0 1 0,0-1 0,0 0 0,0 0 0,0 0 0,0 0 0,1 0-1,-1 0 50,16 0-4225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3:57.7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257 53 9829,'0'0'1181,"0"0"193,-25-9-421,-79-26-238,98 33-604,1 0 1,-1 1 0,1 0-1,-1 0 1,1 0 0,-1 1-1,0 0 1,1 0 0,-1 0-1,0 1 1,-5 0-112,9 0 31,-1 0 0,1 0 1,-1 0-1,1 1 0,-1-1 0,1 0 0,0 1 1,0-1-1,0 1 0,0 0 0,0 0 0,0 0 1,0 0-1,0 0 0,1 0 0,-1 0 0,0 2-31,-1 5 14,0 0 0,0 0-1,1 0 1,0 0-1,0 1 1,1-1-1,1 0 1,-1 1 0,2 8-14,-1-13-4,0 0-1,1 0 1,-1 1 0,1-2 0,0 1 0,0 0 0,1 0 0,0 0 0,0 0 0,0-1 0,0 1 0,0-1 0,1 0 0,0 0-1,0 0 1,0 0 0,4 3 4,-2-2-11,0-1-1,1 0 0,-1 0 1,1-1-1,0 0 0,0 0 0,0 0 1,1 0-1,-1-1 0,1 0 1,-1-1-1,1 1 0,1-1 12,7 1-111,1-1 0,0 0 0,-1-1-1,1-1 1,0 0 0,0-1 0,-1-1-1,1 0 1,1-2 111,3-1-571,0-2 1,0 0-1,-1-2 0,0 0 0,0-1 0,6-6 571,-17 10 205,-11 5 762,-14 12-215,15-7-742,0 1-1,0-1 1,1 1 0,-1-1 0,1 1 0,0 0 0,0 0-1,0-1 1,0 1 0,0 0 0,1 0 0,0 0 0,0 0-1,0 1-9,0 0-9,0 0 0,1-1 0,-1 1 1,1 0-1,0 0 0,0 0 0,1-1 0,-1 1 0,1-1 0,2 4 9,-4-7-55,1-1-1,-1 1 1,1 0 0,0 0 0,0-1 0,-1 1-1,1 0 1,0-1 0,0 1 0,0-1 0,0 1 0,0-1-1,0 0 1,0 1 0,0-1 0,0 0 0,0 1-1,0-1 1,0 0 55,23 1-4428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3:58.3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168 499 8532,'0'0'1913,"0"0"-713,-23 0-349,-73-3-162,93 2-652,1 1 0,-1 0 0,0 0 0,0 0-1,1 0 1,-1 0 0,0 0 0,0 1 0,1 0 0,-1-1 0,0 1 0,1 0 0,-1 0 0,1 1 0,-1-1-37,2 0 6,0 0 1,1 0-1,-1 0 1,1 1-1,-1-1 0,1 0 1,-1 0-1,1 0 1,0 0-1,0 0 0,-1 1 1,1-1-1,0 0 1,0 0-1,0 0 0,0 0 1,0 1-1,1-1 1,-1 1-7,1 9 1,-1-6-3,0-1 0,0 0 0,1 0 0,0 0 0,0 0 0,0 0 0,0 0 0,0 0 0,1 0 0,0 0 0,0-1 0,0 1 0,0-1 0,0 1 0,1-1 0,1 2 2,1-1 10,0 1 1,0 0 0,1-1-1,-1 0 1,1-1-1,0 1 1,0-1 0,1 0-1,3 1-10,9 2-342,1-1-1,-1 0 0,1-2 1,0 0-1,0-1 0,12-1 343,-9-1-1026,-1 0 0,0-1 0,7-3 1026,-20 2-375,1 0 0,-1 0 1,0-1-1,0-1 0,0 0 0,0 0 0,0 0 0,5-5 375,8-7-52,-2-1 0,0-1 0,-1-1 0,-1 0-1,-1-1 1,0-1 0,-2-1 0,-1 0 0,12-24 52,8-22 536,-3-1 0,16-60-536,-46 127 48,7-21 499,-1 0-1,0-1 1,-2-2-547,-1-18 3138,-4 42-1388,-1 13-370,-13 50-928,-14 39-452,-1 5 84,-4 56-39,20-86-13,-4-1 0,-9 19-32,25-90-1,0 0 0,0 0 1,0 0-1,0-1 0,-1 1 0,1-1 0,-1 1 0,1-1 0,-1 1 1,0-1-1,0 0 0,-1 1 1,3-3-1,-1 0 1,1 1-1,0-1 1,-1 0 0,1 0-1,-1 0 1,1 0-1,0 1 1,-1-1-1,1 0 1,-1 0-1,1 0 1,0 0-1,-1 0 1,1 0-1,-1 0 1,1 0-1,0 0 1,-1 0-1,1-1 1,-1 1 0,1 0-1,0 0 1,-1 0-1,1 0 1,-1-1-1,1 1 1,0 0-1,-1 0 1,1-1 0,-1 0-5,-1-1 1,1 1 0,0-1-1,0 0 1,0 1 0,0-1-1,0 0 1,0 0 0,1 0-1,-1 0 1,1 0 4,-7-25-27,1 0 1,2 0-1,1-1 0,1 0 1,2-26 26,0 50-3,0 1 1,0-1-1,1 0 0,0 1 1,0-1-1,0 1 1,0 0-1,0-1 1,1 1-1,0 0 0,-1 0 1,1 0-1,0 0 1,1 0-1,-1 0 1,0 1-1,1-1 0,-1 1 1,1-1-1,0 1 1,0 0-1,0 0 1,0 0-1,3-1 3,7-3-21,0 1 1,0 0-1,1 1 0,-1 0 0,13-1 21,1 0-427,0 2 0,23 1 427,17 1-3858,-48 1 1492,1 0-2348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3:52.7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0 452 12918,'0'0'1150,"0"0"-723,14 4-433,-2 0 14,-1-1-1,0-1 1,1 0 0,0-1-1,-1 0 1,1 0-1,0-2 1,0 1-1,-1-1 1,1-1-1,-1 0 1,5-2-8,12-6 1,0-2-1,0-1 1,-1-1-1,-1-2 1,-1 0 0,0-2-1,-1 0 1,1-3-1,11-12 17,-2-1-1,-1-1 1,-1-2 0,16-28-17,-38 51 30,23-36 54,-30 46-79,-1-1-1,0 1 0,0 0 0,-1-1 1,1 0-1,-1 1 0,0-1 1,0 0-1,-1 0 0,1 0-4,-2 4 9,0 1 0,-1-1-1,1 1 1,0 0-1,0 0 1,0-1-1,-1 1 1,1 0 0,0 0-1,0 0 1,0 0-1,-1 1 1,1-1-1,0 0 1,0 0-1,0 1 1,0-1 0,-1 1-1,1-1-8,-6 3 20,0 0-1,0 0 0,0 0 1,1 1-1,-1 0 1,1 1-1,0-1 0,0 1 1,1 0-1,-1 1 1,1-1-1,0 2-19,-14 17 19,1 0 0,-6 14-19,19-31 1,-32 58 18,3 1-1,2 1 1,4 2 0,3 1-1,2 1 1,-2 25-19,-8 62 7,6 2 0,2 57-7,18-134-3,3 21 3,2-97 34,-2-10 29,4 2-45,-6-8 98,2 0 1,-1 0-1,1 0 1,1-1-1,-1 1 1,2-1 0,-1 0-1,1 0 1,1-4-117,-3-2 47,1 0 22,0-1-1,1 1 1,1-1 0,0 1-1,2-11-68,0 20 20,0-1-1,0 1 1,0 0-1,1-1 1,0 1 0,1 0-1,0 0 1,0 1-1,0-1 1,1 0 0,0 1-1,0 0 1,4-4-20,15-14-3,0 2 0,2 0 0,0 1 0,1 2 0,27-15 3,40-18-151,17-4 151,10-1-1021,-56 34-2514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3:53.1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289 14 7571,'0'0'2658,"1"-4"-1031,1-6-810,-7 14-344,-15 28 81,-24 52-6,3 2 0,4 2 0,3 1 0,5 1 0,-1 22-548,11-18 236,4 0 0,5 1 0,4 1 0,4 59-236,2-125 31,2 0 0,1 0-1,1 0 1,1-1 0,9 26-31,-10-42 2,0-1 0,0-1 0,1 1 0,1 0 0,0-1 0,1 0 0,0-1 0,1 0 0,0 0 0,0 0 0,1-1 0,0 0 0,1-1 0,0 0 0,2 1-2,30 11-256,-41-20 128,0 1 1,1-1-1,-1 0 1,0 1-1,0-1 1,1 0-1,-1 0 1,0 0-1,1 0 1,-1 0-1,0 0 1,1 0-1,-1 0 1,0 0-1,1-1 128,9-8-5506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3:53.6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235 0 1473,'0'0'5362,"0"0"-3582,0 0-740,0 0 518,0 0-181,-24 2-286,-81 9-269,100-10-759,0 0 1,0 0-1,0 0 1,0 1-1,1-1 1,-1 1 0,1 0-1,-1 1 1,1-1-1,0 1 1,0 0-1,0 0 1,0 0 0,0 1-1,1-1 1,0 1-1,-1 0 1,1 0-1,0 0 1,1 0 0,-1 0-1,1 1 1,-1 1-64,1-3 2,1 0 1,-1 1-1,1-1 1,-1 0 0,1 1-1,0-1 1,0 1-1,1 0 1,-1-1 0,1 1-1,0 0 1,0-1-1,0 1 1,0-1 0,1 1-1,-1 0 1,2 3-3,-1-4-7,0 0 0,1-1 0,0 1-1,0 0 1,-1-1 0,1 1 0,1-1 0,-1 1 0,0-1 0,1 0 0,-1 0 0,1 0 0,0 0 0,-1 0-1,1-1 1,1 1 7,8 3-29,1-1 0,-1 0-1,1-1 1,0 0 0,-1-1-1,1-1 1,0 0 0,11 0 29,-10-1-10,-1-1 0,1 0 0,-1 0 0,8-3 10,-17 3-1,1-1 0,-1 1 0,1-1 0,-1 1 0,0-1 0,0 0 0,0-1 1,0 1-1,0-1 0,-1 0 0,1 0 0,-1 0 0,0 0 0,0-1 0,0 1 1,-1 1 12,-1 0 1,0 0-1,1 0 0,-1 0 1,0-1-1,-1 1 0,1 0 0,0 0 1,0-1-1,-1 1 0,0 0 1,1-1-1,-1 1 0,0 0 0,0-1 1,0 1-1,-1-1 0,1 1 1,0 0-1,-1-1 0,0 1 0,1 0 1,-1 0-1,-1-2-12,0 0 29,0 1-1,0-1 1,-1 0-1,1 1 1,-1 0-1,0 0 1,0 0 0,0 0-1,0 0 1,-1 0-1,1 1 1,-3-2-29,-46-23 390,47 25-494,0 0-1,0 0 1,0 1-1,-1-1 1,1 1 0,0 0-1,-1 1 1,1-1-1,-1 1 105,16-1-980,34-4-2623,-11-5-2408,-12 2 1822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3:54.1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200 1 176,'0'0'1241,"0"0"3846,0 0-517,0 0-2993,0 0-1219,-11 22-177,7-14-167,-15 33 34,1 0 1,2 2 0,-5 22-49,-28 168 89,1-6-50,44-205-37,4-18 4,-1 0 1,0 1-1,0-1 1,0 1-1,-1-1 0,-1 4-6,3-8-40,0 0-48,7 0-373,214 0 418,-213 0 48,-1 1 0,0-1 0,1 1-1,-1 1 1,0-1 0,0 1 0,0 1 0,0-1 0,-1 1 0,1 0 0,4 3-5,-7-4 10,-1 1 0,0-1 0,0 0 1,0 1-1,-1 0 0,1 0 1,0 0-1,-1 0 0,0 0 1,0 0-1,0 0 0,0 1 0,0-1 1,-1 1-1,0-1 0,1 1 1,-1 0-1,0-1 0,-1 1 0,1 0 1,-1 0-1,0 3-10,1-3 18,-1 0 0,-1 0 1,1 0-1,0 0 0,-1 0 0,0 0 0,0-1 0,0 1 1,0 0-1,-1 0 0,0-1 0,1 1 0,-1-1 1,0 1-1,-1-1 0,1 0 0,-1 0 0,1 0 0,-1 0 1,0-1-1,0 1 0,0-1 0,0 1 0,-1-1 1,1 0-1,-1 0 0,1 0-18,-11 6 94,1 0 1,-2 0-1,1-1 1,-1-1-1,0-1 1,0 0-1,-1-1 1,1 0-1,-1-1 1,0-1-1,0-1 1,-2 0-95,17-1-7,1 0-1,-1 0 1,1 0 0,-1 0 0,1 0 0,-1-1 0,1 1 0,-1 0 0,1 0-1,0 0 1,-1-1 0,1 1 0,-1 0 0,1-1 0,0 1 0,-1 0-1,1-1 1,0 1 0,-1 0 0,1-1 0,0 1 0,-1-1 0,1 1-1,0 0 1,0-1 0,0 1 0,-1-1 0,1 0 7,-3-19-370,9-21-1107,-3 34 857,0-1-1,1 1 1,0 0-1,1 0 0,-1 1 1,1-1-1,0 1 0,1 0 1,0 0-1,-1 1 0,5-2 621,15-9-3708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2:43.2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6787,'0'0'1182,"0"0"-331,0 0-83,0 0-7,0 0-54,0 0-131,6 2-122,159 35 1258,-71-18-1194,10 8-518,-99-26-477,19 7 1556,-14-2-2375,-6 1-3906,-4-7-3218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3:55.1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233 0 3874,'0'0'1491,"0"0"-1096,0 0-326,0 0 129,0 0 269,0 0-99,3 2-107,6 4 483,-13-3 1298,-25-4 2318,11 0-4057,18 1-111,0 0-115,0 0-133,0 0-34,0 0 47,0 0-16,0 0 30,0 0 10,0 1 29,0-1-1,0 0 1,0 0-1,1 1 1,-1-1 0,0 0-1,0 0 1,0 1-1,0-1 1,0 0-1,0 0 1,0 1-1,0-1 1,0 0-1,0 1 1,0-1-1,0 0 1,0 0 0,0 1-1,0-1 1,0 0-1,0 1 1,0-1-1,0 0 1,0 0-1,0 1 1,0-1-1,0 0 1,-1 0-1,1 1 1,0-1 0,0 0-1,0 0 1,0 0-1,-1 1 1,1-1-1,0 0 1,0 0-1,0 0 1,-1 1-1,1-1 1,0 0-1,0 0 1,-1 0-1,1 0-9,-10 10 140,4-6-122,2-2-17,1 0 1,-1 0-1,1 1 0,0-1 1,0 1-1,0 0 1,0 0-1,-2 2-1,5-4-1,-1 1 0,0-1-1,1 1 1,-1-1 0,1 1-1,0 0 1,-1-1 0,1 1 0,0-1-1,0 1 1,0-1 0,0 1-1,0 0 1,0-1 0,1 1 0,-1-1-1,1 1 1,-1-1 0,1 1-1,-1-1 1,1 1 0,0-1 0,-1 1-1,1-1 1,1 1 1,15 25 17,-13-22-8,0 0-1,-1 0 1,1 1-1,-1-1 1,-1 1-1,1-1 1,-1 1-1,0 0 1,0 0-1,-1 0 1,1 0-1,-1 0 1,-1 1-1,1 2-8,-2-4 6,1 0 0,-1-1 1,0 1-1,0-1 0,0 1 0,0-1 0,-1 1 0,0-1 1,0 0-1,0 0 0,0 0 0,-1 0 0,0 0 1,0 0-1,0-1 0,0 1 0,0-1 0,-1 0 0,1 0 1,-1 0-1,0-1 0,0 1 0,0-1 0,0 0 1,0 0-1,-2 0-6,-6 4 54,-1-2 0,0 0 1,-1 0-1,1-1 0,-1-1 0,1 0 1,-1-1-1,-7-1-54,20 0-39,1-1 1,0 0 0,0 0-1,0 1 1,0-1-1,0 0 1,0 0-1,1 0 1,-1 1-1,0-1 1,0 0-1,1 0 1,-1 1-1,0-1 1,1 0-1,-1 0 1,0 1-1,1-1 1,0 0 38,6-9-295,1-1 0,1 1 1,-1 1-1,2 0 0,-1 0 1,3-1 294,23-17-3667,-11 12-1927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3:55.9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 0 6883,'0'0'827,"0"0"-168,17 32 510,-2-6-776,-2-5-57,-1 1-1,-1 0 0,-1 0 0,-1 1 1,-1 1-1,-1-1 0,-1 1 1,2 20-336,3 67 1195,-6 0 0,-6 62-1195,-1-137 73,-2-1-1,-1 0 0,-2 0 0,-9 27-72,-13 27 127,-11 16-127,36-96-31,-29 67 174,29-67-246,0-1 1,-1 1 0,0-2-1,-1 1 1,0 0-1,0-1 1,-2 1 102,2-5-3447,3-3-3087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4:00.2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39 169 1040,'0'0'5784,"0"0"-3489,0 0-745,0 0-552,0 0-235,0 0-112,-8-19-294,8 19-357,-11-27 67,2 1 0,1-2-67,7 27 2,1-1 1,-1 1 0,1-1-1,0 1 1,0-1 0,0 1-1,-1-1 1,2 1 0,-1-1-1,0 0 1,0 1 0,0-1-1,1 1 1,-1-1 0,1 1-1,-1 0 1,1-1 0,0 1 0,-1-1-1,1 1 1,0 0 0,0 0-1,0-1 1,0 1 0,0 0-1,0 0 1,0 0 0,1 0-1,-1 0 1,0 0 0,1 1-1,-1-1 1,0 0 0,1 1-1,-1-1 1,1 1 0,-1-1 0,1 1-3,3-3 2,9-1 9,-1 0 1,1 0 0,0 2 0,0-1-1,-1 2 1,1 0 0,1 1 0,-1 0-1,0 1 1,8 1-12,-19-1 4,-1-1 0,0 1 0,0-1 0,1 1 1,-1 0-1,0 0 0,0 0 0,0 0 0,0 0 0,0 0 0,0 1 0,0-1 1,0 1-1,-1-1 0,1 1 0,0 0 0,-1 0 0,1 0 0,-1-1 0,0 1 0,0 1 1,0-1-1,0 0 0,0 0 0,0 0 0,0 0 0,-1 1 0,1 0-4,1 9 37,0 0 0,-1 0 0,0 0 0,-1 0 0,0 1-37,0-3 39,-1 2-19,0 0 0,-1-1-1,0 1 1,-1 0 0,0-1 0,-1 0 0,0 0 0,-1 0-1,0 0 1,-3 3-20,-16 24 27,-1 0 0,-4 2-27,6-8 20,7-10-16,3-6 2,1 1 1,1 0-1,0 1 0,2 1 0,-5 11-6,13-27-6,0 0 0,0 0 0,0 0 0,0 0 0,1 0 0,0 0 0,-1 0 0,1 0 1,0 0-1,1 1 0,-1-1 0,0 0 0,2 3 6,-2-5-3,1 1-1,0-1 1,0 1-1,0-1 1,0 1 0,0-1-1,0 1 1,0-1 0,0 0-1,0 0 1,1 0 0,-1 1-1,0-1 1,1 0-1,-1-1 1,1 1 0,-1 0-1,1 0 1,-1-1 0,1 1-1,0-1 1,-1 1 0,1-1-1,0 0 4,27 4 195,-1-1 1,1-1-1,28-3-195,-14 1 404,-43 0-292,0 0 21,0 0 62,0 0-75,0 0-26,0 13-3627,0-2-2856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4:01.6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30 211 1969,'0'0'6638,"0"0"-4061,0 0-1561,-6-20-391,-16-67-372,22 85-246,-1-1 1,1 1-1,0-1 0,-1 0 0,1 1 1,0-1-1,0 0 0,1 1 1,-1-1-1,1 0 0,-1 1 0,1-1 1,0 1-1,0-1 0,0 1 1,0 0-1,0-1 0,1 1 1,-1 0-1,1 0 0,1-2-7,0 1 6,1-1 1,1 1-1,-1 0 0,0 1 0,1-1 0,-1 1 1,1 0-1,1-1-6,2 0 2,3-1 2,-1 0-1,1 1 1,0 1-1,0-1 1,0 2-1,0-1 1,2 2-4,80 1 26,-88-1-19,0 0 1,-1 1-1,1 0 0,0 0 1,0 0-1,-1 0 0,1 1 1,0 0-1,-1 0 0,0 0 1,1 0-1,-1 1 0,0 0 1,0-1-1,0 2 0,-1-1 1,1 0-1,-1 1 1,0 0-1,0-1 0,0 1 1,0 0-1,-1 1 0,1-1 1,-1 0-1,0 1 0,-1-1 1,1 1-1,-1 0 0,0-1 1,0 1-1,0 4-7,2 7-2,-2 1-1,0 0 1,-1-1 0,-1 1-1,-1 0 1,0-1 0,-1 1 0,0-1-1,-2 1 1,0-2 0,-1 1-1,0 0 1,-1-1 0,-4 5 2,-26 36-125,-2-2-1,-12 10 126,-18 25 29,65-84 0,1 0-1,0 1 0,0-1 0,1 1 0,-1 0 0,-1 5-28,4-9 10,-1 0-1,1 0 1,-1 0 0,1 0-1,-1 0 1,1 0 0,0 0-1,0 1 1,0-1 0,0 0 0,1 0-1,-1 0 1,0 0 0,1 0-1,0 0 1,-1 0 0,1 0-1,0 0 1,0 0 0,0-1-1,0 1 1,1 1-10,2 1 16,1-1 0,0 1 0,0-1 0,0 0 1,0-1-1,0 1 0,0-1 0,1 0 0,-1 0 0,1-1 0,2 1-16,68 10 259,-64-11-215,68 4 248,-61-5-256,0 1-1,0 0 1,0 2 0,-1 0-1,1 1 1,-1 1 0,5 2-36,-16-1-1249,-6 2-5034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4:24.3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34 1137,'0'0'2654,"0"0"2695,0 0-3497,41 13-1618,-36-11-225,40 13 92,0-2 1,1-1-1,1-3 0,0-2 0,0-2 1,23-1-102,-15-4 172,87 1 691,134-19-863,-44-17 344,36-18-344,-253 48 138,-19 2-50,-19 2 62,-50 4-33,1 2 0,-15 6-117,-152 30 12,163-27 36,-713 171 2702,779-182-2556,14-2-70,23 1-131,-1-2-1,1-1 1,0-1 0,8-3 7,115-24-5,-139 27 9,358-90 35,-151 35-3007,64-3 2968,-252 54-1761,-66 8 1428,-62 15 1056,1 3-1,-61 23-722,27-7 694,-327 77 1684,411-104-1976,24-5-179,52-5-206,22-5 59,0-2 0,33-11-76,36-6 19,-76 17-17,11-2 0,1 3 0,51-1-2,-106 8 26,-1 0 62,0 0 19,0 0-99,0 0-275,14 0-3033,53 0-7409,-52 0 7577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4:14.5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444 874 976,'-53'-14'121,"-11"-5"2584,-25-1-2705,52 14 4615,-1 2 1,-4 1-4616,0 0 2111,23 1-1540,0 2 1,1-1-1,-4 2-571,67-11-5,-1-2 0,1-2 0,-2-2 0,0-2 0,-2-2 1,0-1-1,2-4 5,27-19-27,-2-3 0,-3-3 1,36-37 26,-51 41-305,-3-2 0,28-37 305,-57 62-79,-1-1 0,-1 0 0,-1-1 0,-1-1 0,-1 0 0,-1 0-1,1-11 80,-5 3 155,-8 33-146,0 1 1,0-1-1,0 1 0,0-1 1,0 1-1,0-1 0,0 1 0,0-1 1,0 1-1,0-1 0,0 1 0,0-1 1,-1 1-1,1-1 0,0 1 0,0-1 1,0 1-1,-1-1 0,1 1 1,0 0-1,-1-1 0,1 1 0,0-1 1,-1 1-1,1 0 0,0-1 0,-1 1 1,1 0-1,-1 0 0,1-1 0,-1 1 1,1 0-1,-1 0 0,1 0 1,0 0-1,-1-1 0,1 1 0,-1 0 1,1 0-1,-1 0 0,1 0 0,-1 0 1,1 0-1,-1 0 0,1 0 1,-1 0-1,1 1 0,-1-1 0,1 0 1,-1 0-10,-2 1 37,0 0 1,0 0 0,0 0 0,0 0 0,0 0-1,0 1 1,0-1 0,0 1-38,-3 3 46,0 1 0,0-1 0,1 1 0,-1 0 0,2 1 0,-1-1 0,1 1 0,0 0 0,-1 1-46,-9 20 135,-9 27-135,-2 17 48,3 2-1,4 0 1,2 1-1,4 0 1,-1 56-48,2 119 42,12 24-42,0-96-7,1-46-14,-3 117-558,-2-191 120,-2-1 0,-3 0 0,-4 10 459,11-63-21,-15 54-184,15-54 204,-1-1 0,1 0 1,-1 0-1,0 1 0,1-1 0,-1 0 0,-1-1 0,1 1 0,0 0 0,-1 0 0,1-1 0,-1 0 0,-1 2 1,3-4 6,0 1-1,1-1 1,-1 0-1,0 1 0,0-1 1,1 1-1,-1-1 1,0 0-1,0 0 1,0 0-1,0 1 0,0-1 1,1 0-1,-1 0 1,0 0-1,0 0 1,0 0-1,0-1 0,0 1 1,0 0-1,1 0 1,-1 0-1,0-1 1,0 1-1,0 0 0,1-1 1,-1 1-1,0-1 1,0 1-1,1-1 1,-1 1-1,0-1 0,1 0 1,-1 1-1,1-1 1,-1 0-6,-2-3 20,1-1 1,-1 1-1,1 0 1,0-1-1,0 1 1,1-1-1,-2-3-20,-5-27 60,1 0 0,2-1 0,1 0 0,2-17-60,5-150 318,-3 200-313,2-36 166,2 0-1,1 0 1,3 1 0,1 0 0,1 0-1,15-33-170,-14 45 104,1 0-1,1 2 1,1-1-1,1 2 1,1 0-1,1 1 1,1 0 0,1 2-1,1 0 1,6-4-104,-13 14 21,1 0 1,0 0-1,1 2 1,0 0 0,0 0-1,1 1 1,0 1-1,0 1 1,1 0-1,8 0-21,10-1-6,1 2-1,-1 2 1,1 1-1,17 3 7,-35-2-148,-13-1 9,0 1 0,0 0 1,0 0-1,0 0 0,0 1 1,-1 0-1,1 0 0,0 0 1,0 0-1,-1 1 1,1-1-1,-1 1 0,1 0 1,-1 1-1,0-1 0,0 1 1,0 0-1,0 0 0,2 2 139,17 22-5439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4:15.2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61 1 640,'0'0'6128,"0"0"-4164,0 0-1412,0 0 283,0 0 385,-10 2-119,10-2-1089,-4 1 55,1-1 0,-1 1 0,1 0 0,0 0 0,-1 1 0,1-1 0,0 1 0,0-1 0,0 1 0,-2 2-67,4-3 29,-1 1 1,1 0-1,0-1 1,0 1-1,0 0 0,0 0 1,0 0-1,0 0 1,1 0-1,-1 0 0,0 0 1,1 0-1,0 0 1,-1 0-1,1 0 0,0 0 1,0 0-1,0 1 1,1-1-1,-1 0 0,0 0 1,1 0-1,-1 0 1,1 0-1,0 1-29,2 3 46,-1-1 1,1 0-1,0 0 0,0 0 1,0 0-1,1 0 0,0-1 0,0 1 1,0-1-1,0 0 0,1 0 1,-1-1-1,1 1 0,0-1 1,0 0-1,3 1-46,19 9 136,0 0 0,21 6-136,-34-14 33,109 40 77,-38-16-455,70 37 345,-138-55-2366,-15 0-2925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4:15.7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730 1148 10165,'0'0'2849,"-132"-47"-1216,119 11-785,13-11-240,20-13-191,40-12-113,20-13-160,19-6-96,11-6-48,-6 6-496,-67 66-3138,-14 14-5074</inkml:trace>
  <inkml:trace contextRef="#ctx0" brushRef="#br0" timeOffset="1">185 0 9044,'0'0'1729,"-119"195"-1233,81-65 32,13 20 193,23 4 255,2-2-143,25-4-385,35-12-272,14-19-128,11-28-16,7-30-32,12-39-48,6-20-977,-73-34-4001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4:16.1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14 7363,'0'0'1057,"134"-13"448,-89 75 255,-5 19-783,-8 19-49,-7 15-432,-7 8-271,-3 0-129,-6-13-80,4-19-16,-13-77-3394</inkml:trace>
  <inkml:trace contextRef="#ctx0" brushRef="#br0" timeOffset="1">831 347 8100,'0'0'848,"139"-33"-432,-89 49-16,-5 17-255,-8 10-145,-35-19-353,-2 3-7154</inkml:trace>
  <inkml:trace contextRef="#ctx0" brushRef="#br0" timeOffset="2">938 858 13910,'0'0'1793,"0"0"-1104,0 0-609,0 0-32,0 0 32,164 4-32,-119-17-48,2 2-4498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4:21.1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73 0 320,'0'0'9925,"-30"130"-9429,17-36-400,3 16-16,1 4 32,1-6-64,6-17-32,2-19-16,0-68-2513,0-4-3250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2:43.7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385 12 3314,'0'0'3809,"0"0"-2533,0 0-946,0 0 324,0 0 544,1-1-1172,-1 1-1,0 0 1,0 0 0,0-1 0,0 1 0,0 0 0,1-1-1,-1 1 1,0 0 0,0 0 0,0-1 0,0 1-1,0 0 1,0-1 0,0 1 0,0 0 0,0 0-1,0-1 1,0 1 0,0 0 0,-1-1 0,1 1-1,0 0 1,0 0 0,0-1 0,0 1 0,0 0-1,-1 0 1,1-1 0,0 1 0,0 0 0,0 0 0,0-1-1,-1 1 1,1 0 0,0 0 0,0 0 0,-1 0-1,1-1 1,0 1 0,-1 0 0,1 0 0,0 0-1,0 0 1,-1 0 0,1 0-26,-11 2 19,0 1 0,0 0 1,1 1-1,0 1 0,-1-1 0,2 1 0,-7 5-19,-8 3 23,-44 23 63,1 3-1,-27 24-85,90-61 14,1 1 0,0 0 0,-1 0 0,1 0 0,0 0-1,1 0 1,-1 1 0,0-1 0,1 1 0,-2 3-14,3-5 0,1 0 0,-1 0 0,0 0 0,1 1 0,-1-1 1,1 0-1,0 0 0,0 0 0,0 0 0,0 1 0,0-1 0,0 0 0,0 0 1,1 0-1,-1 0 0,1 1 0,0-1 0,0 0 0,-1 0 0,1 0 0,1 0 0,-1-1 1,0 2-1,6 5 0,0 1 0,1-1 0,0-1 1,0 1-1,0-1 0,1-1 0,5 4 0,71 40 45,-70-42-30,68 33 19,-55-28-277,0 1 1,-1 1-1,-1 1 1,7 6 242,-29-17-5152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4:21.5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0 207 9877,'0'0'800,"3"-123"-720,44 87 48,10 4-16,1 17 16,-4 15-128,-1 0-48,-6 33 48,-5 35 352,-34-28-352,-4 7-6467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4:22.0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139 77 1024,'0'0'2375,"0"0"2790,0 0-2270,0 0-1388,0 0-379,-19-3-260,8 1-747,4 0-68,1 1 0,-1 0 0,1 0 0,-1 1 0,1-1 1,-1 2-1,-3-1-53,7 1 11,1-1 1,0 1-1,0 0 1,0-1-1,0 1 1,0 0 0,0 0-1,0 0 1,1 0-1,-1 1 1,0-1-1,0 0 1,1 1-1,-1 0 1,1-1-1,-1 1 1,1 0-1,0-1 1,0 1 0,0 0-1,0 0 1,0 0-1,0 0 1,0 0-1,1 0 1,-1 0-1,1 1 1,-1 1-12,-4 23 28,2 1 0,1-1 1,1 1-1,2 0 0,2 14-28,-3-37-1,1 0 0,0-1 0,0 1 0,1 0 0,0-1 0,-1 1 0,1-1 1,1 0-1,-1 0 0,0 0 0,1 0 0,0 0 0,0 0 0,0-1 0,1 1 0,-1-1 0,1 0 0,0 0 0,0 0 0,0-1 0,0 1 0,0-1 0,0 0 0,1 0 0,-1 0 0,1-1 0,-1 0 0,1 0 0,0 0 0,4 0 1,1 1-15,0-1 1,0-1-1,0 0 0,0 0 1,0-1-1,0 0 0,0-1 1,0 0-1,0-1 0,0 0 1,-1 0-1,1-1 0,-1 0 1,6-4 14,-3 0-28,-1 0 0,0-1 0,0 0 0,-1-1 0,-1 0 0,0-1 0,0 0 0,-1 0 0,7-12 28,-10 15-2,-1-1 0,0 1 0,0-1 0,-1 0 0,0 0-1,0 0 1,-1 0 0,-1 0 0,1 0 0,-1-1 0,-1 1 0,0 0 0,0-1 0,-1 1 0,-1-5 2,1 10 6,0 0 1,0 1 0,0-1 0,-1 0-1,1 1 1,-1-1 0,0 1-1,0 0 1,-1-1 0,1 1 0,0 0-1,-1 1 1,0-1 0,-2-2-7,-1 1 23,0 0 0,0 0 0,-1 0 0,1 1 1,-1 0-1,1 0 0,-8-1-23,-10-2 121,-1 1-1,0 1 1,0 1 0,-6 1-121,19 1 64,-41 1-40,52 0-200,5 1-1036,5 2-367,0 0 0,1-1 0,0 0 0,-1-1 0,1 0 0,0-1 0,5 0 1579,6 0-3452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4:22.5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 0 9396,'0'0'2428,"0"0"-1582,0 0-502,0 29-96,0-18-224,-8 214 211,-3 11-65,2-17-658,9-218 445,0-1-1,0 0 1,0 1-1,0-1 1,0 0 0,0 1-1,0-1 1,0 0-1,0 1 1,0-1-1,0 0 1,0 1-1,0-1 1,0 0-1,1 1 1,-1-1-1,0 0 1,0 0-1,0 1 1,0-1-1,1 0 1,-1 0-1,0 1 1,0-1-1,1 0 1,-1 0-1,0 0 1,1 1 0,-1-1-1,0 0 1,0 0-1,1 0 44,13 0-473,27-13 773,-18 5-387,1 3 104,1 1 1,0 1-1,0 1 0,24 2-17,-45 0 1,-1 0-1,0 0 0,1 0 1,-1 1-1,1-1 0,-1 1 0,0 0 1,1 0-1,-1 0 0,0 1 1,1 0-1,-2-1 4,0 0 1,-1 1-1,1-1 1,-1 0 0,1 1-1,-1 0 1,1-1-1,-1 1 1,0 0 0,0 0-1,0-1 1,0 1-1,0 0 1,0 0 0,-1 0-1,1 0 1,-1 0-1,1 0 1,-1 1-5,1 4 15,1 0 1,-2 1-1,1-1 1,-1 1-1,0-1 0,-1 0 1,0 1-1,0-1 1,0 1-1,-1-1 0,0 0 1,0 0-1,-1 0 1,0 0-1,-1-1 0,1 1 1,-1-1-1,0 0 1,-1 0-1,1 0 0,-1 0 1,-2 1-16,0 0 19,-15 14 65,-22 18-84,38-35 19,0 1-1,0-1 1,0 0 0,0-1 0,-1 0-1,0 0 1,1 0 0,-1-1 0,0 0 0,-5 1-19,10-2-40,2-1 30,0 0-1,0 0 1,0 0 0,0 0 0,0 0 0,0 0-1,-1 0 1,1 0 0,0 0 0,0 0 0,0 0 0,0 0-1,0 0 1,-1 0 0,1 0 0,0 0 0,0 0-1,0 0 1,0 0 0,0 0 0,0 0 0,0 0-1,-1 0 1,1-1 0,0 1 0,0 0 0,0 0-1,0 0 1,0 0 0,0 0 0,0 0 0,0 0 0,0 0-1,-1 0 1,1-1 0,0 1 0,0 0 0,0 0-1,0 0 1,0 0 0,0 0 0,0 0 0,0-1-1,0 1 1,0 0 0,0 0 0,0 0 0,0 0 0,0 0-1,0 0 1,0-1 0,0 1 0,0 0 0,0 0-1,0 0 1,0 0 0,0 0 0,0 0 0,1-1-1,-1 1 1,0 0 0,0 0 0,0 0 0,0 0 0,0 0-1,0 0 11,1-6-184,0 1-1,0-1 1,1 1-1,0-1 1,0 1-1,0 0 1,0 0 0,1 0-1,0 0 1,0 0-1,0 1 1,1-1-1,-1 1 1,1 0-1,2-2 185,16-15-1281,0 1 1,11-7 1280,-29 24-272,44-33-2395,-20 20 490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4:22.9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313 1 4834,'0'0'3549,"0"0"-1386,0 0-527,0 0-524,0 0-344,-19 8-130,19-8-638,-23 9 205,1 1 1,-11 7-206,31-16 7,0 0 0,1 0 0,-1 0 0,1 0 0,-1 1 0,1-1 0,0 0 0,0 1 0,0 0 0,-1-1 0,1 1 0,1-1 0,-1 1 0,0 0 0,0 0 0,1-1 0,-1 1 0,0 0 0,1 0 0,0 0 0,0 0 0,-1 0 0,1 0 0,0 0 0,1 0 0,-1-1 0,0 1 0,0 0 1,1 0-1,0 2-7,1 1 4,0 0 1,0 1-1,1-1 1,0 0 0,0 0-1,0 0 1,3 2-5,41 44 30,-35-39-25,0 0 0,-1 0 0,-1 1 0,7 11-5,-15-21 5,0 0-1,0 0 0,-1 0 1,1 1-1,-1-1 1,0 0-1,0 1 0,0-1 1,0 1-1,-1-1 0,0 1 1,1-1-1,-1 1 1,0 0-1,-1-1 0,1 1 1,-1-1-1,1 1 0,-1-1 1,-1 4-5,-1-3 29,1 0-1,0 1 1,-1-1 0,0 0 0,0 0 0,0-1 0,-1 1-1,1-1 1,-1 1 0,0-1 0,0 0 0,0-1-1,0 1 1,-3 1-29,-16 8 34,-1-1 1,-1-1-1,1-1 0,-2-2 0,1 0 0,-1-2 0,0 0 0,0-2 1,0-1-1,-8-1-34,80-9-7278,-16 5 944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4:16.6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232 40 352,'0'0'9997,"-27"15"-6860,-87 52-2368,106-62-688,-1 1 1,1 0-1,0 0 1,1 1-1,0 0 1,0 0 0,0 1-1,1 0 1,0 0-1,1 0 1,0 1 0,-1 1-82,6-10 0,0 1 0,0-1 0,0 0 1,0 0-1,0 0 0,0 0 0,-1 0 1,1 1-1,0-1 0,0 0 0,0 0 1,0 0-1,0 0 0,0 0 0,0 1 1,0-1-1,0 0 0,0 0 0,0 0 1,0 0-1,0 1 0,0-1 0,0 0 1,0 0-1,0 0 0,0 0 0,0 1 1,0-1-1,0 0 0,0 0 0,1 0 1,-1 0-1,0 0 0,0 1 0,0-1 1,0 0-1,0 0 0,0 0 0,0 0 0,1 0 1,-1 0-1,0 1 0,0-1 0,0 0 1,0 0-1,0 0 0,1 0 0,-1 0 1,0 0-1,0 0 0,0 0 0,0 0 1,0 0-1,1 0 0,-1 0 0,0 0 1,0 0-1,0 0 0,0 0 0,1 0 1,-1 0-1,0 0 0,0 0 0,0 0 1,0 0-1,4 0-8,-1-1 1,0 1 0,1 0-1,-1-1 1,0 0 0,0 0-1,0 0 1,0 0 0,0 0-1,0-1 1,3-1 7,35-25-176,-32 21 121,40-31-311,56-39-566,-89 67 766,0 0 1,1 1 0,-1 1 0,2 1 0,13-4 165,-27 10-22,0-1 1,0 1 0,1 0-1,-1 0 1,0 1 0,0 0-1,1-1 1,-1 1-1,0 1 1,1-1 21,-3 1-2,-1-1 0,1 1-1,-1 0 1,0 0 0,1-1 0,-1 1-1,0 0 1,1 0 0,-1 0 0,0 1-1,0-1 1,0 0 0,0 0 0,0 1-1,0-1 1,-1 0 0,1 1 0,0-1-1,-1 1 1,1-1 0,-1 1 0,1-1-1,-1 1 1,0-1 0,1 1 0,-1 1 2,5 32 499,1 28-499,-5-34 232,2 0 1,1 0-1,1 0 0,9 26-232,-12-48 18,1 0-1,0 0 1,0-1 0,0 1 0,1-1-1,0 0 1,0 0 0,0 0 0,1-1-1,0 1 1,0-1 0,0 0 0,0-1-1,1 1 1,0-1 0,0 0 0,0-1-1,1 1 1,-1-1 0,1-1 0,6 3-18,0-2-332,1 0 1,-1-1-1,0-1 1,1 0-1,-1-1 1,1 0-1,-1-1 1,5-1 331,-16 1-705,1 0 0,0 0 0,0 0 0,0 0 1,0 0-1,-1-1 0,1 1 0,-1-1 0,1 0 1,-1 0-1,1 0 705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4:17.0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3826,'0'0'7059,"0"0"-6739,0 0 529,159 92 47,-106-49-368,1-8-352,3-3-112,-7-5-64,-12-7-1360,-38-20-4211,0 0 17</inkml:trace>
  <inkml:trace contextRef="#ctx0" brushRef="#br0" timeOffset="1">125 303 11189,'0'0'2705,"0"0"-1504,0 0-801,0 0-336,0 0 0,121-115 16,-41 77-80,-3 3-624,-52 26-6707,-8 2 239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4:17.6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72 8596,'0'0'1809,"0"0"-737,0 0-367,0 0-292,0 0-61,0 0 6,17-13-193,59-36-141,-74 48-23,1-1 0,-1 1 0,0 0-1,1 0 1,-1 0 0,1 0 0,-1 1-1,1-1 1,-1 1 0,1-1 0,0 1 0,-1 0-1,1 0 1,-1 0 0,1 0 0,-1 1 0,1-1-1,0 1 1,-1-1 0,1 1 0,-1 0-1,0 0 1,1 0 0,-1 0 0,0 1 0,1-1-1,-1 1 1,0-1 0,0 1 0,0 0 0,-1-1-1,1 1 1,0 0 0,0 0 0,-1 1 0,0-1-1,1 1 0,3 5 45,-1 1-1,0-1 1,-1 1-1,0-1 1,0 1-1,-1 0 1,0 0-1,-1 0 1,0 2-45,1 15 42,-2 0 0,-1 0 0,0 0 0,-2 0 0,-2 0 0,0 0 0,-1-1 0,-2 0 1,-4 10-43,10-29 6,-4 7 78,2 0 0,-1 1-1,2-1 1,0 1 0,0 0-1,2 0 1,-1 4-84,2-16 3,0 0-1,1 0 1,-1 0 0,0 0-1,1 0 1,-1 0 0,1 0-1,0 0 1,-1 0 0,1 0 0,0 0-1,0 0 1,0-1 0,1 1-1,-1 0 1,0-1 0,1 1-1,-1-1 1,1 0 0,-1 1 0,1-1-1,0 0 1,-1 0 0,1 0-1,0 0 1,0 0 0,0 0-1,0-1 1,0 1 0,0 0 0,0-1-1,0 0-2,10 3-14,1-2 1,-1 1-1,1-2 0,-1 0 0,3 0 14,1-1-25,6 2-329,0-2 1,0-1 0,2-1 353,19-10-2540,-36 10 1321,-1 0 0,0 0 0,1-1 0,-1 0 0,2-3 1219,14-11-4536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4:18.0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106 1 912,'0'0'8751,"0"0"-6027,0 0-1969,4 22-195,-2-15-506,5 25 234,-1 0 0,-1 1 0,-2 0 0,-1 24-288,-9 104 123,-6 0 0,-16 60-123,26-206-142,-1 8-737,0 0-1,-1-1 1,-1 0-1,-2 0 1,0-1-1,-1 1 880,8-21-44,1 0 0,-1 0 0,1 0 0,-1 0 0,0 0 0,1 0 0,-1 0 0,0 0 0,0 0 0,0 0 0,1 0 0,-1-1 0,0 1 0,0 0 0,0-1 0,0 1 0,-1-1 0,0 1 44,2-1 21,-1 0 0,0 0 0,1 0 0,-1-1 1,0 1-1,1 0 0,-1-1 0,0 1 0,1-1 0,-1 1 0,1 0 0,-1-1 0,0 1 0,1-1 0,-1 1 0,1-1 0,0 0 0,-1 1 1,1-1-1,-1 0 0,1 1 0,0-1 0,0 0 0,-1 1 0,1-1 0,0 0 0,0 1 0,0-1 0,0 0 0,0 0 0,0 0-21,-4-19 582,2 0-1,0-1 0,1 1 0,2-12-581,-1 10 511,0 16-448,1 0-1,0 0 0,0 0 0,1 0 0,-1 1 0,1-1 0,1 0 1,-1 1-1,1 0 0,0-1 0,0 1 0,0 0 0,1 0 1,-1 1-1,1-1 0,1 1 0,-1 0 0,1 0 0,-1 0 0,1 1 1,2-2-63,14-9-52,2 1 0,0 2 0,0 0 0,9-2 52,-28 11-6,120-45-5861,-94 40 355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4:18.4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110 1 11413,'0'0'2377,"0"0"-1854,0 0-259,0 0 305,0 27-108,1 14-371,-1 39 63,-3 13-153,-2-44 26,-2 0 1,-2 0-1,-3 2-26,-43 140 6,51-179-11,0 0-29,1-1 0,0 0 0,1 1-1,0 0 1,0 10 34,2-21-7,0-1 0,0 0 0,0 0 0,0 0 0,0 0 0,0 0 0,0 0 0,0 0 0,1 1 0,-1-1 0,0 0 0,0 0 0,0 0 0,0 0 0,0 0 0,0 0 0,0 0 0,0 0 0,0 1 1,0-1-1,0 0 0,0 0 0,0 0 0,0 0 0,1 0 0,-1 0 0,0 0 0,0 0 0,0 0 0,0 0 0,0 0 0,0 0 0,0 0 0,0 0 0,1 0 0,-1 0 0,0 0 0,0 0 0,0 0 0,0 0 0,0 0 0,0 0 0,0 0 0,0 0 0,1 0 0,-1 0 0,0 0 0,0 0 0,0 0 0,0 0 0,0 0 0,0 0 0,0 0 0,0 0 0,1 0 7,25-2-151,-1-1 1,1-1-1,0-1 1,20-7 150,18-4 31,-34 11-7,0 2 0,-1 0 0,28 2-24,-56 2 7,-1-1 0,0 1 0,0 0 0,0-1 0,0 1 0,1 0 0,-1-1 0,0 1 0,0 0 0,0-1 0,-1 1 0,1 0 0,0-1 0,0 1 0,0 0 0,0-1-1,-1 1 1,1 0 0,0-1 0,0 1 0,-1-1 0,1 1 0,-1 0-7,-7 11 129,-1-1 0,0 0 0,-1 0 0,-1-1 0,1 0 0,-2 0 0,0-1-129,-17 16 180,13-11-237,-12 11 919,-19 23-862,40-41-349,1 0 1,1 0-1,-1 1 1,1 0-1,1 0 1,-1 0 0,2 1-1,-1-1 1,-1 7 348,4-8-6619,1-7 186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4:19.0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0,'0'0'1945,"0"0"2494,0 0-1750,0 0-1840,0 0 15,8 15 1193,-1-2-1773,0 0-1,1-1 0,0 0 1,1 0-1,0-1 1,1 0-1,0-1 0,1 0 1,5 4-284,28 13 336,0-1 1,2-2-1,1-3 1,0-1-1,10 0-336,6 5 95,-62-25-150,0 0 1,0 1 0,0-1-1,0 1 1,0-1 0,0 1-1,0-1 1,0 1 0,0 0-1,0 0 1,0-1 0,-1 1 0,1 0-1,0 0 1,0 0 0,-1 0-1,1 0 1,-1 0 0,1 0-1,-1 0 1,1 0 0,-1 0 0,0 0-1,1 0 1,-1 0 0,0 0-1,0 0 1,0 1 0,0-1-1,0 0 1,0 0 0,0 1 54,-1 0-390,1 0 1,-1 1-1,0-1 1,0 1 0,0-1-1,-1 0 1,1 0-1,0 0 1,-1 1-1,1-1 1,-1-1-1,0 1 1,0 0 0,0 0-1,-1 0 390,-38 24-6077,6-12 2979</inkml:trace>
  <inkml:trace contextRef="#ctx0" brushRef="#br0" timeOffset="1">109 437 1761,'0'0'10549,"0"0"-9093,0 0-1120,0 0 545,107-168-305,-39 108-464,4-1-80,2 3-32,-9 15-2481,-53 39-5619,-9 4 3522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0:30.8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550 126 6739,'-31'6'619,"4"-3"-509,6-1-54,1 1 0,0 1 0,0 1 0,1 0 0,-1 2 0,1 0 0,1 1 0,-1 1 0,-10 7-56,10-3 131,0 2-1,1 1 1,1 0 0,0 1 0,1 0 0,1 2 0,1 0 0,0 0 0,2 2 0,0-1 0,1 2-1,2-1 1,-5 15-131,-4 17 170,3 0-1,2 1 0,2 0 0,3 1 0,1 18-169,1 14 138,4 1-1,5 8-137,-2-73 19,2 1-1,0-1 0,2 1 1,0-1-1,2-1 0,0 1 1,2-1-1,0 0 0,2-1 1,0 0-1,1-1 0,15 18-18,-16-24 8,0-1 0,1 0-1,1-1 1,0-1 0,0 0-1,1-1 1,0 0-1,1-1 1,0 0 0,1-2-1,0 0 1,0 0 0,0-2-1,1 0 1,0-1 0,0 0-1,0-1 1,1-1-8,6-1 20,0 0 1,0-2-1,0 0 1,0-2-1,0 0 0,0-2 1,-1-1-1,1 0 1,-1-2-1,-1-1 1,0 0-1,0-2 1,-1 0-1,0-2 1,11-9-21,17-13 89,-2-3 1,-1-2 0,-2-2-1,-2-2 1,-1-1 0,-3-2-1,-2-2 1,1-7-90,-7 8 68,-3 0 0,-3-2-1,-1 0 1,-2-2 0,-3 0-1,-2-2 1,-3 0 0,7-53-68,-13 38 56,-3 1 0,-3 0 0,-3-9-56,1 62 35,0 0 1,-1 1-1,-1-1 0,0 1 0,-1 0 1,0 0-1,-2 0 0,1 1 1,-6-9-36,7 15 42,0 1-1,-1-1 1,0 1 0,0 0 0,0 0-1,-1 0 1,1 1 0,-2 0 0,1 0 0,0 1-1,-1-1 1,0 2 0,0-1 0,0 1-1,0 0 1,-1 0 0,1 1 0,-4-1-42,0 0 42,-1 1-1,1 0 1,-1 1 0,0 0 0,1 1 0,-1 0 0,0 1-1,1 0 1,-1 1 0,1 1 0,-11 2-42,13-1-178,-1 0-1,0 1 1,1 0 0,0 0 0,0 1 0,1 0-1,0 1 1,0 0 0,0 0 0,1 0-1,0 1 1,0 0 0,-2 4 178,-28 43-3791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2:14.0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144 153 9700,'0'0'1345,"0"0"-627,-23 1-305,-69 3 70,90-4-462,0 0 1,0 0-1,0 0 0,0 1 0,0-1 0,1 1 0,-1-1 1,0 1-1,0 0 0,0-1 0,0 1 0,1 0 1,-1 1-22,1-2 3,1 0 1,0 1 0,0-1 0,0 0 0,-1 1 0,1-1-1,0 1 1,0-1 0,0 0 0,0 1 0,0-1-1,0 1 1,-1-1 0,1 0 0,0 1 0,0-1-1,1 1 1,-1-1 0,0 1 0,0-1 0,0 0-1,0 1 1,0-1 0,0 1 0,0-1-4,1 5 19,0-1-19,-1-1 1,1 1-1,0-1 0,0 0 1,0 1-1,0-1 1,1 0-1,-1 0 1,1 0-1,0 0 1,0 0-1,0 0 1,0 0-1,1-1 1,-1 1-1,1-1 0,-1 0 1,1 1-1,0-1 1,0 0-1,2 0 0,9 7 7,0-2-1,0 1 0,1-2 0,4 1-6,3 0 0,0-1-1,0 0 1,1-2 0,0-1-1,14 0 1,36 0-78,8-5 78,-77 2-4,0 0-1,0 0 1,0 0-1,0-1 1,1 0-1,-1 0 1,0 0-1,0 0 0,0-1 1,0 1 4,-2-1 6,-1 1 0,1 0 0,-1 0 0,1-1 0,-1 1 0,0-1 0,0 1 0,1-1 0,-1 0 1,0 1-1,-1-1 0,1 0 0,0 0 0,0 1 0,-1-1 0,1 0 0,-1 0 0,1 0 0,-1 0 0,0 0 0,0 0 0,0-1-6,1-5 102,-1 0 0,-1-1 0,1 1-1,-1 0 1,-1 0 0,1 0 0,-1 0-1,-1 0 1,1 0 0,-1 0 0,-1 1-1,1-1 1,-2 1 0,1 0-1,-1 0 1,1 1 0,-2-1 0,1 1-1,-2-1-101,-9-7 121,0 0 0,-1 2 0,0 0 0,-1 1 0,0 0 0,-1 2 0,-2-1-121,8 3 38,11 6-34,-1-1 1,1 1-1,-1-1 1,0 1-1,0 0 0,1 0 1,-1 0-1,0 1 1,-3-1-5,5 1-483,17 12-4829,5 5 1097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4:19.4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175 34 48,'0'0'10645,"0"0"-7284,0 0-1680,0 0-176,0 0-433,0 0-383,-147-33-145,127 84-256,13 12-208,7 4-48,7-7-32,43-15 0,19-16-64,23-24-32,15-5-1281,3-29-3569,-63-3-4882,-5 6 6658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4:19.9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61 1 11189,'0'0'1425,"-25"121"-1121,12-18-256,1 9-16,4-1 16,6-8-16,2-13-32,0-23-960,0-20-4147,0-47 273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4:20.4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34 9316,'0'0'2946,"0"0"-1698,0 0-768,0 0-159,0 0 431,0 0-416,145-34-208,-78 48-32,3 8-96,-48-9-1793,-10-1-7571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4:25.2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 12422,'0'0'496,"0"0"608,0 0-1072,0 0-16,0 0-16,0 0 80,176-9-15,-86 9-1,2 0-64,-8 15 0,-7 1-193,-59-14-4113,-8-2-4337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4:47.0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217 1 9236,'0'0'657,"0"0"383,0 0-208,0 0-303,-72 130-353,50-7 48,-3 38 80,0 27-96,0 13-128,5-6-32,3-20-32,7-32-16,10-29 0,0-33-528,5-34-977,25-32-832,-15-24-1008,-8-35-2290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4:47.6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1 712 8084,'0'0'757,"0"0"-306,0 0-341,27-19-20,-12 9-59,0-2 14,0 2-1,0 0 1,1 1 0,0 1-1,1 0 1,0 1-1,0 1 1,0 1-1,1 0 1,-1 1-1,1 1 1,14 0-45,918-105 1948,-323 27-1487,730-1-281,-181 17-85,373-77-63,-1075 95 5,220-15 38,-468 56 88,-221 6-125,0 0 0,-1 1 0,1-1 1,0 1-1,0 0 0,0 0 0,0 0 1,0 1-1,-1 0 0,1 0 0,-1 0 1,1 0-1,-1 1 0,0 0 0,1 1-38,2 2 64,0 1 0,-1-1-1,0 2 1,-1-1 0,0 1-1,0 0 1,0 0 0,0 2-64,14 31 207,-1 1-1,-1 1 1,-3 1 0,8 41-207,-1 25 400,3 53-400,15 452 386,-5-43-161,-29-505-533,-2 4 308,-3-16-2613,0-55 2528,0 0 0,0 0 1,0 0-1,1 0 0,-1 0 1,0 1-1,0-1 1,0 0-1,0 0 0,0 0 1,0 0-1,0 0 0,0 1 1,0-1-1,0 0 0,0 0 1,0 0-1,0 1 1,0-1-1,0 0 0,0 0 1,0 0-1,0 0 0,0 1 1,0-1-1,0 0 0,0 0 1,0 0-1,0 0 1,0 1-1,0-1 0,0 0 1,0 0-1,-1 0 0,1 0 1,0 0-1,0 1 0,0-1 1,0 0-1,0 0 1,0 0-1,-1 0 0,1 0 1,0 0-1,0 0 0,0 0 1,0 0-1,-1 1 0,1-1 1,0 0-1,0 0 1,0 0-1,0 0 0,-1 0 1,1 0-1,0 0 0,0 0 1,0 0 84,-17-2-6683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4:48.1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167 372 9268,'-24'-3'400,"-73"-10"243,89 12-578,-21-5 223,29 6-268,-1 0 1,1 0-1,-1 0 0,1 0 0,0 0 0,-1-1 1,1 1-1,-1 0 0,1 0 0,0 0 0,-1-1 1,1 1-1,0 0 0,-1 0 0,1-1 0,0 1 1,0 0-1,-1-1 0,1 1 0,0 0 0,0-1 1,-1 1-1,1-1 0,0 1 0,0 0 0,0-1 1,0 1-1,0-1 0,-1 1 0,1 0 1,0-1-21,0 1 1,0-1 0,1 1 1,-1 0-1,0-1 1,0 1-1,0 0 1,0 0-1,0-1 1,0 1-1,0 0 1,1-1-1,-1 1 1,0 0-1,0 0 1,1-1-1,-1 1 1,0 0-1,0 0 1,0 0-1,1-1 1,-1 1-1,0 0 1,1 0-1,-1 0 1,0 0-1,1 0 1,-1 0-1,0-1 1,0 1-1,1 0 1,-1 0-1,0 0 1,1 0-1,-1 0-1,24-6 178,1 1 0,0 1 0,8 0-178,-4 1 205,920-81 2162,-912 81-2330,1505-73 767,-250 17-594,-939 36-174,408-22 85,-10 24-62,-725 21-87,90 1 108,1 5-80,-90-4-118,1 1-1,-1 2 0,0 1 1,0 1-1,-1 1 1,15 7 118,-27-4-1107,-13-11 1040,-1 0 0,0 1 0,0-1 0,0 0 0,0 1 0,0-1 1,0 0-1,0 1 0,0-1 0,-1 0 0,1 1 0,0-1 0,0 0 0,0 1 1,0-1-1,0 0 0,0 0 0,-1 1 0,1-1 0,0 0 0,0 0 0,0 1 0,-1-1 1,1 0-1,0 0 0,0 1 0,-1-1 0,1 0 0,0 0 67,-32 18-6213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4:58.8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1 326 7491,'0'0'2167,"0"0"-222,0 0-619,0 0-710,0 0-403,8 0-151,41-1 10,0-2 1,0-3 0,-1-1-1,4-3-72,-28 4-50,31-6-196,0-3-1,-1-2 1,18-9 246,-68 24-348,0 0 1,-1 0-1,1 0 1,-1 0-1,0-1 1,0 1-1,0-1 1,0 0-1,0 0 1,-1 0-1,3-3 348,-4 4-168,0 0-1,0 1 1,0-1-1,-1 0 0,1 1 1,0-1-1,-1 0 1,0 0-1,1 1 0,-1-1 1,0 0-1,0 0 1,0 0-1,0 0 0,0 0 1,0 1-1,0-1 1,-1 0-1,1 0 0,-1 0 1,1 1-1,-1-1 1,0 0-1,0 1 0,0-1 1,0 0-1,0 0 169,-3-3-193,-1 1-1,1 0 0,0 0 0,-1 0 1,0 1-1,0 0 0,0-1 0,-1 2 1,1-1-1,-3 0 194,-63-23 149,66 24-154,-57-16 927,31 10 899,0-1 0,1-2 0,-11-6-1821,33 10 1628,15 4-1415,23 4-843,-25 0 886,10 1-206,-1 0-1,1 1 0,-1 1 1,0 1-1,0 0 1,0 0-1,0 2 1,-1-1-1,0 2 1,-1 0-1,1 0 1,-2 1-1,2 2-49,11 9 138,-2 1-1,0 1 1,-2 1 0,0 1-1,14 23-137,-26-35 71,-1 1 0,0 0 0,-1 0 0,-1 1 0,0-1 0,-1 1 0,0 0 0,0 4-71,-3-11 33,0-1 0,0 1 0,0 0 0,-1 0 0,0-1 0,-1 1 0,1 0 0,-1-1 1,-1 1-1,1 0 0,-1-1 0,0 0 0,0 1 0,-1-1 0,0 0 0,0 0 0,-1 0 1,-2 3-34,-4 1 110,0 0 0,0 0 0,-1-2 0,0 1 0,0-1 0,-1-1 0,0 0 0,0-1 0,-3 1-110,-5 1 127,0 0-1,-1-1 1,1-2 0,-1 0 0,-14 1-127,1-5-1003,34-1-1355,0 0-1447,0 0-1720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5:03.7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4082,'25'5'117,"-10"-3"-76,175 29 815,102 3 235,218 23 926,-260-38-1217,74-11-800,-321-8-1561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5:05.6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36 8292,'0'0'0,"0"0"-272,253 0 272,-24 0 16,60 0 288,31 0 368,16 0-128,2-6-255,-2-8-81,-15 3-96,-23 7 0,-39 4-64,-48 0 0,-39 13 64,-40 16-112,-132-15-464,0-5-8981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2:15.0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180 0 6211,'0'0'2465,"0"0"-1094,0 0-522,0 0-12,0 0-12,-5 14-388,-47 149-254,11-42-160,5 2 1,-1 33-24,33-128-43,1-1 0,2 1 1,1 13 42,0-40-34,0 0 1,0 0 0,0 0-1,0 0 1,0 0-1,0 0 1,0-1 0,1 1-1,-1 0 1,0 0-1,1 0 1,-1 0 0,1-1-1,-1 1 1,1 0 0,-1 0-1,1-1 1,-1 1-1,1 0 1,0-1 0,-1 1-1,1-1 1,0 1-1,0-1 1,-1 1 0,1-1-1,0 1 1,0-1 33,2 1-55,0 0 1,0-1-1,0 1 0,0-1 0,0 0 1,0 1-1,0-2 0,0 1 1,3 0 54,3-2-60,0 0 0,1 0-1,-1-1 1,0 0 0,0 0 0,0-1 60,43-26-34,-27 15 41,0 2 0,2 0-7,-19 9 5,1 1 0,-1 0 0,1 1 1,0-1-1,0 2 0,0-1 0,0 1 1,4 1-6,-12 0 5,0 1 0,-1-1 1,1 1-1,-1-1 1,0 1-1,1 0 0,-1-1 1,1 1-1,-1 0 1,0-1-1,1 1 0,-1 0 1,0-1-1,0 1 1,0 0-1,0-1 0,1 1 1,-1 0-1,0 0 1,0-1-1,0 1 0,0 0 1,-1 0-1,1 0-5,0 27 157,0-20-91,-1 4-46,-1-1 1,0 1 0,-1-1 0,0 0-1,0 0 1,-1 0 0,-1 0 0,0-1-1,-1 1 1,1-1 0,-2-1 0,0 1 0,-2 1-21,-13 17 76,-2-1 0,0-1 1,-23 16-77,35-31 76,0-2 1,-1 0 0,-6 4-77,13-10 38,1 0-1,0-1 1,-1 1-1,1-1 1,-1-1-1,0 1 1,1-1-1,-1 1 1,0-2-1,-4 1-37,11-15-4658,5-1 1523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5:27.5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1 110 10629,'0'0'368,"0"0"576,0 0-415,0 0-497,0 0-16,0 0 16,107 2 80,-3-24-48,18-1-32,13 3 0,4 2-64,-5 5-32,-10 4 0,-19 4-80,-23 3-2786,-77 2-3953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5:38.7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 1 560,'0'0'12838,"0"0"-11813,0 0-1025,0 0-16,0 0 16,0 0 176,-25 174 640,25-44-640,0 9-64,0-20-64,0-16-32,3-21 0,24-21-16,8-23-16,5-20-912,-6-18-1922,-24-7-2608,-5-29 416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5:39.2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21 10581,'0'0'1408,"0"0"-572,0 0-660,11-1-275,200-13 477,38 10-378,-149 3 3,510 0 53,-321 2-421,-270-1 331,0 0 0,0 2 0,0 0 0,16 5 34,-28-6-39,-1 1 0,1 1 1,-1-1-1,1 1 1,-1 0-1,0 0 1,0 1-1,0 0 0,-1 0 1,1 1-1,-1-1 1,0 1-1,0 0 1,-1 0-1,1 2 39,7 11 1,-2 0 0,0 1 1,-1 0-1,-1 1 0,0 0 0,-2 0 1,0 1-1,-2 0 0,0 0 0,-1 0-1,4 52 92,-4 1-1,-2 17-91,-1-72 8,1 53 33,1-25 163,-3-1 0,-1 0 0,-5 23-204,5-58 109,-1-1 0,0 0 0,0 0 0,-1 0 0,-1 0-1,1-1 1,-1 0 0,-1 0 0,0 0 0,-5 6-109,0-2 189,0-2 1,-1 0-1,0 0 1,-1-1-1,0-1 1,-11 7-190,-15 4 388,-1-1 0,0-2 0,-2-2 0,-32 8-388,-30 3 134,0-5 0,-2-4 0,0-5 0,0-5 0,-20-4-134,73-3-60,1-1 0,0-3 0,-6-3 60,39 4-176,-1-1 0,1-1 0,0-1 0,0-1 0,1 0 0,0-1 0,0-1 0,1-1 0,-10-8 176,18 12-306,-2-2-63,-1 0 1,1-1 0,1-1-1,-6-6 369,12 12-475,1-1 0,0 1 0,0-1 0,0 1 0,0-1 0,1 0 0,0 0 0,0 0 0,1 0 0,-1 0 0,1-1 0,0 1 0,0 0 0,1-4 475,-1-43-6008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5:39.8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6595,'0'0'446,"0"0"-12,0 0 233,8 25 136,33 132 1601,11 108-2404,-33-113 682,-3 69-682,-8 155 748,3 61-484,-6-395-55,-1 6-4291,-4-59-2671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5:40.9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 0 8324,'0'0'1502,"0"0"-1121,0 34-106,0 458 675,-2 810 525,1-1269-1467,1-14 3,0 1 0,1-1-1,3 16-10,-3-31-2,0-1 0,0 0-1,0 0 1,1 1 0,-1-1 0,1 0-1,0-1 1,0 1 0,1 1 2,-3-3-13,1-1 1,-1 0-1,0 0 1,0 1-1,1-1 1,-1 0-1,0 1 1,1-1-1,-1 0 1,0 0-1,1 0 1,-1 1-1,0-1 1,1 0-1,-1 0 1,0 0-1,1 0 1,-1 0-1,1 0 1,-1 1-1,0-1 1,1 0-1,-1 0 1,1 0-1,-1 0 1,0-1-1,1 1 1,-1 0-1,1 0 0,-1 0 13,1-1-60,0 0-1,-1 0 0,1 1 0,0-1 0,-1 0 0,1 0 1,-1-1-1,1 1 0,-1 0 0,1 0 0,-1 0 0,0 0 1,0 0-1,0 0 0,1 0 0,-1-1 0,0 1 61,5-60-304,-3 1 1,-3-24 303,0 11-97,-11-584-1581,-26-202 1584,38 833 107,0 19 9,1 0 0,-2-1 0,1 1 0,-1 0 0,0 0 0,0 0 0,-1 0 0,0 0 0,0 0-22,1 5 26,-1 11 933,11 459 734,0-127-1511,-9-327-174,11 297 244,-5-249-195,2 1 1,3-2-1,17 56-57,-25-108-3,14 38 19,-16-45-21,0 0 0,0 0 0,0 0 0,1 0 1,-1 0-1,0 0 0,1 0 0,-1-1 0,1 1 0,0-1 1,0 1-1,-1-1 0,1 1 0,0-1 0,0 0 0,0 0 1,0 0-1,3 0 5,-5 0-13,1-1 1,0 0 0,-1 0-1,1 0 1,0 0 0,-1 0-1,1 0 1,0 0 0,-1 0 0,1 0-1,0 0 1,-1 0 0,1-1-1,-1 1 1,1 0 0,0 0-1,-1-1 1,1 1 0,-1 0-1,1-1 1,0 1 0,-1 0-1,1-1 1,-1 1 0,1-1-1,-1 1 1,0-1 0,1 1-1,-1-2 13,10-24-277,-3-19 106,-2-1 0,-1 0 0,-3 0 1,-3-20 170,2 1-286,-1-108-1189,-23-160 1475,11 235-153,-49-333-172,58 418 236,4 13 124,0 0 1,0 0-1,0 1 0,0-1 0,0 0 0,0 0 0,0 0 0,0 0 0,0 0 0,0 0 0,0 0 0,-1 0 0,1 0 0,0 0 0,0 0 0,0 0 0,0 1 0,0-1 0,0 0 0,0 0 0,0 0 1,0 0-1,0 0 0,-1 0 0,1 0 0,0 0 0,0 0 0,0 0 0,0 0 0,0 0 0,0 0 0,0 0 0,0 0 0,-1 0 0,1 0 0,0 0 0,0 0 0,0 0 0,0-1-35,7 159 1138,8-1-1,9 15-1137,14 145 564,-19 150 78,-4-54-502,-12-370-386,1 1 1,3-1-1,6 24 246,-12-63-505,0-3-925,-1-2-2795,0-16-2466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35:42.9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95 1 6163,'0'0'1456,"0"0"52,0 0-761,0 0-206,0 0 4,0 0-169,-13 0-171,-40 0-111,39 0-84,14 0 17,-5 22 184,-3 6-126,7-27-130,0-1-241,1 0-133,0 0 158,0 0 261,0-1 0,1 0 0,-1 1 0,0-1 0,0 0 0,0 1 1,0-1-1,1 0 0,-1 1 0,0-1 0,1 0 0,-1 1 0,1-1 0,-1 1 0,0-1 0,1 1 0,-1-1 0,1 1 1,-1-1-1,1 1 0,0-1 0,-1 1 0,1 0 0,-1-1 0,1 1 0,0 0 0,-1 0 0,1-1 0,0 1 0,-1 0 0,1 0 1,0 0-1,-1 0 0,1 0 0,0 0 0,0 0 0,10 0-2846,-10 0 2229,4 0-5711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6:18.7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315 28 5218,'0'0'1297,"0"0"-590,0 0-112,0 0 264,0 0-115,0 0 94,0 0-168,-6-3 69,-3-1-482,5 2-66,1 0-1,-1 1 0,1-1 1,0-1-1,-1 1 0,1 0 1,-2-3-191,4 5 224,-2-1 655,4 7-827,67 93-5,-37-56 14,25 43-61,-49-71 6,1-1 0,-2 1 0,0 1 0,0-1-1,-2 1 1,0 0 0,0 0 0,-1 7-6,-1-5 12,-1 0 0,-1 0 0,0 0 0,-2 11-12,1-23 10,-1 1 1,1-1-1,-1 1 0,0-1 0,0 0 1,-1 0-1,0 0 0,0 0 0,0-1 1,-1 1-1,0-1 0,0 0 1,0 0-1,-2 2-10,-39 31 379,-1-3 0,-1-2 0,-47 24-379,20-11 50,-34 21 38,107-66-105,0-1 0,0 1-1,0 0 1,0 0 0,0 0 0,0 0 0,1 0-1,-1 0 1,0 0 0,0 0 0,1 0-1,-1 0 1,1 1 0,-1-1 0,1 0 0,0 0-1,-1 1 1,1-1 0,0 0 0,0 1 0,0-1-1,0 0 1,0 0 0,0 1 0,0-1 0,0 0-1,0 1 1,1-1 0,-1 0 0,0 0-1,1 1 18,-1-1-288,1 0-1,-1 0 0,1 0 0,-1-1 0,1 1 1,-1 0-1,1 0 0,-1-1 0,1 1 0,0 0 1,0-1-1,-1 1 0,1 0 0,0-1 0,0 1 1,0-1-1,-1 1 0,1-1 0,0 0 0,0 1 1,0-1-1,0 0 0,0 1 0,0-1 289,10 0-8569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6:37.5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2145,'0'0'4087,"27"10"-3214,-22-8-862,25 10 113,0-1 0,1-2 0,0-1 0,1-2 0,-1 0 0,19-1-124,437 1 2829,-313-7-2238,574-17 851,7 0-899,-748 18-538,256 4 102,-177 1-6,84 15-101,84 34 133,-98-19-4,15-4-129,-100-25 55,0-3 1,25-3-56,-6 0 57,8 4-57,-69 0 308,-14 2-1139,-9 3-3502,-6-2-3663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2:36.1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1444 976,'0'0'10154,"25"18"-8278,-21-15-1885,26 18-24,0-1 1,6 1 32,-20-13 5,0 0 0,1-1 0,0-1 1,1 0-1,-1-1 0,1-1 1,1-1-6,11 2 2,0-3 1,0 0-1,0-2 1,24-3-3,-39 1 5,1-1 1,-1 0-1,0-1 0,-1 0 1,1-2-1,-1 0 1,0 0-1,0-1 0,-1-1 1,4-3-6,17-14 51,-1-3 1,-1 0 0,-1-3-1,-2 0 1,-1-2-1,-2 0 1,11-20-52,24-45 93,-4-2 0,5-22-93,106-253 213,-136 291-146,-4-1 0,-4-2-1,6-46-66,-24 93 400,-3 0 0,0 0 1,-3-14-401,-2 97 296,-2 0 0,-2 0 1,-3 8-297,-5 35 114,-82 672 33,-30 204-51,78-697-106,33-199-22,-4-1-1,-23 56 33,40-116-5,-6 16-52,-2 0-1,0 0 0,-12 18 58,19-34-6,0-1 0,-1 1 1,1-1-1,-1 0 1,0 0-1,0 0 1,-1 0-1,1-1 1,-1 1-1,1-1 1,-1 0-1,0-1 1,-1 1-1,1-1 1,0 0-1,0-1 1,-1 1-1,-1-1 6,4 0 13,0-1-1,0 1 0,-1-1 0,1 0 0,0-1 1,-1 1-1,1 0 0,0-1 0,0 0 0,-1 0 1,1 0-1,0 0 0,0 0 0,0-1 0,0 1 0,0-1 1,1 0-1,-1 0 0,0 0 0,1 0 0,-1 0 1,1 0-1,0-1 0,0 1 0,-1-2-12,-3-5 35,0-1 0,1 0 0,-1-1 0,2 0 0,0 1 0,-2-9-35,-4-19 127,1-2 0,2 1 0,2-1 0,2 0 0,2 0 0,1 0 0,5-37-127,-1 37 86,3 1-1,0-1 1,3 2 0,1-1 0,2 1 0,2 1 0,2-2-86,5-6 29,2 1 0,2 1 0,2 2 1,1 0-1,18-16-29,-22 31-113,1 1 0,1 1 1,1 1-1,1 1 1,2 2-1,0 0 0,0 3 1,2 1-1,0 1 0,1 1 1,0 2-1,1 2 1,1 1-1,30-3 113,-5 7-5664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2:36.7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358 0 6771,'0'0'1598,"0"0"504,0 0-5,-7 22-685,-32 94-713,-66 235 1152,-30 214-1851,108-418 269,6 1-1,7 1 1,5 59-269,9-153 15,2 0 1,3 1-1,3 3-15,-2-26-36,2 0 0,1-1 0,2-1 1,0 1-1,12 17 36,42 72-1822,-23-59-2290,-41-60 3758,-1-1 0,1 0 0,0 0 0,0 0-1,0 0 1,0 0 0,0 0 0,0 0 0,0 0 0,0 0-1,0-1 1,1 1 0,-1 0 0,0-1 0,0 1 0,1-1-1,-1 1 1,0-1 0,1 1 0,0-1 354,10 0-3946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2:15.6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318 43 2785,'0'0'3332,"0"0"-1928,0 0-516,0 0 147,-23-6 62,-79-21-190,90 24-685,-1 1-1,1 0 1,-1 0 0,1 2 0,-1 0 0,1 0-1,-3 1-221,-4 0 211,17-1-201,1 1 0,0-1 0,0 0 0,0 0 0,0 0 0,0 1-1,1-1 1,-1 1 0,0-1 0,0 1 0,0-1 0,0 1 0,0-1 0,0 1-1,1 0 1,-1-1 0,0 1 0,0 0 0,1 0 0,-1-1 0,1 1 0,-1 0-1,0 1-9,0 1 5,0-1 0,0 1-1,0 0 1,0 0-1,1 0 1,-1 0 0,1 0-1,-1 3-4,1 4-4,1-1 1,-1 1-1,1 0 0,1-1 1,1 4 3,6 15 26,1-1 1,1-1 0,10 17-27,-5-12 24,-2 1 0,2 9-24,-12-30 6,-2-5 1,0 0 0,0 0 0,0-1 0,-1 1-1,0 0 1,0 0 0,0 0 0,-1 1 0,0-1 0,0 0-7,-1-5 13,0 0-1,1 0 1,-1 0 0,0 0 0,0 0 0,1-1 0,-1 1 0,0 0 0,0-1 0,0 1 0,0 0 0,0-1 0,0 1 0,0-1 0,0 1-1,0-1 1,0 0 0,0 1 0,0-1 0,0 0 0,-1 0 0,1 0 0,0 0 0,0 0 0,-1 0-13,-3 1 85,-15 2 659,-1-1 0,-20 0-744,5-2-2077,22 0-111,18 0-5357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2:39.2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267 0 7219,'0'0'1348,"0"0"-145,0 0-72,0 0 203,-26 6-115,8-3-1008,5-1-108,1 1 0,0 0 1,0 0-1,0 1 0,-3 2-103,9-3 41,1 0-1,-1 0 1,1 1-1,0-1 1,0 1-1,0 0 1,0 0-1,1 1 1,0 0-1,0-1 1,0 1-1,0 1 1,1-1-1,-3 6-40,-8 20 55,2 1 1,0 1-1,3 0 0,0 0 0,2 1 0,2 0 1,1 0-1,2 1 0,1-1 0,2 24-55,0-53 2,-1 1 0,1-1-1,0 0 1,0 0 0,1 0 0,-1 0-1,1-1 1,0 1 0,1 0-1,-1-1 1,1 1 0,0-1-1,0 0 1,0 0 0,0 0 0,2 1-2,1 0-2,-1-1 1,1 1 0,1-1 0,-1 0-1,0-1 1,1 1 0,0-1 0,0-1-1,0 1 1,0-1 0,0 0 1,4 0-3,0 0 1,1 0-1,-1-1 0,1-1 1,-1 0-1,1 0 0,-1-1 0,0-1 1,1 0-1,-1 0 0,0-1 1,0 0-1,0-1 0,-1-1 1,2 0 2,-3 0 7,-1 0 0,0-1-1,0 0 1,0-1 0,-1 1 0,0-1 0,0-1 0,-1 0 0,0 1 0,0-2 0,-1 1 0,0-1 0,0 0 0,-1 0 0,0 0 0,-1 0 0,0-1 0,-1 1-1,1-1 1,-2 0 0,1 0 0,-2 0 0,1 0 0,-1 0 0,-1-1-7,1 3 11,-1 1 1,-1 0-1,1 0 0,-1-1 0,0 1 0,-1 0 1,0 1-1,0-1 0,0 0 0,-1 1 1,-2-4-12,-2 0 21,1 0 0,-2 0 0,0 1 0,0 0 0,0 0 0,-10-5-21,6 5 38,1 0 0,-1 1 0,-1 1 0,1 1 0,-1 0 0,-1 0 0,1 1 1,-1 1-1,0 1 0,0 0 0,0 1 0,0 0-38,-22 2-16,35 4-227,2 1-145,0 1-1,1 0 1,-1-1-1,1 1 1,1-1-1,-1 1 1,1-1-1,0 0 1,0 0 0,1 0-1,-1 0 1,1 0-1,0 0 1,0-1-1,1 1 1,0-1-1,-1 0 1,3 1 388,16 13-5782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2:39.7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190 6 7924,'0'0'1291,"0"0"174,0 0-278,0 0-438,0 0-231,7-2-366,-7 1-148,1 1-1,0-1 1,0 1-1,0 0 1,0-1-1,-1 1 0,1 0 1,0 0-1,0 0 1,0 0-1,0 0 1,0 0-1,0 0 1,0 0-1,0 0 1,-1 0-1,1 0 1,0 0-1,0 1 1,0-1-1,0 0 1,0 1-1,-1-1 1,1 0-1,0 1 1,0-1-1,-1 1 1,1 0-1,0-1 1,-1 1-1,1-1 1,0 1-1,-1 0 1,1 0-1,-1-1 1,1 1-1,-1 0 1,0 0-1,1 0 0,-1-1 1,0 1-1,1 0 1,-1 0-1,0 0-3,2 9 38,-1 0-1,0 0 0,-1 0 1,0 0-1,0 0-37,0 7 39,0 69 24,-3-1-1,-5 1 1,-2-1 0,-8 12-63,-31 95-91,-73 178 91,117-356-148,-8 15-1009,12-29 1064,0 2-159,0-7-616,2-2 884,0 0 1,0 1 0,1-1-1,0 0 1,0 1 0,1-1 0,0 1-1,0 0 1,1 0 0,-1 0 0,1 1-1,0-1 1,1 1 0,-1 0 0,1 0-1,0 0 1,5-2-17,-3 0 0,1 1-1,0 0 0,0 1 1,1 0-1,0 0 1,-1 1-1,1 0 0,1 0 1,-1 1-1,1 0 1,-1 1-1,8-1 1,-7 2 11,0 0-1,0 1 1,-1 0 0,1 1-1,0 0 1,0 1 0,-1 0-1,1 0-10,-5 0 17,0 0 0,-1 0 1,1 1-1,-1-1 0,1 1 0,-1 0 0,0 0 0,0 1 0,0-1 0,0 1 0,-1-1 0,0 1 0,0 1 0,0-1 0,2 4-17,2 3 48,-2 1-1,1 0 0,-2 1 0,1-1 0,-2 1 0,0 0 0,0 0 0,-1 0 0,-1 6-47,0-9 48,0 1-1,-1-1 1,-1 0 0,0 0-1,0 0 1,-1 0-1,0 0 1,0-1 0,-1 1-1,-1 0 1,0-1 0,-4 7-48,0-4 122,-1 0-1,-1 0 1,0-1 0,0 0 0,-1-1 0,0 0 0,-12 7-122,5-5 96,-1 0 0,0-1 0,0-1 0,-1-1 1,-2 0-97,14-6-60,1-1 1,-1 0-1,0-1 1,0 0 0,0 0-1,-4-1 60,-12 1-4034,16-1 1584,6-2-1923,2-8 1684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2:41.5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247 0 1313,'0'0'4303,"0"0"-2393,-24 1-877,-75 3-46,95-4-944,0 0-1,0 0 1,0 1 0,0 0 0,0 0 0,1 0-1,-1 0 1,0 1 0,0-1 0,1 1 0,-1 0-1,1 0 1,0 0 0,-1 1 0,1-1 0,0 1-43,1-1 48,1 0 0,-1 0 1,1 1-1,0-1 1,0 0-1,0 0 1,0 1-1,0-1 0,0 1 1,1-1-1,-1 0 1,1 1-1,0-1 1,0 1-1,-1-1 1,2 1-1,-1 0 0,0 0-48,2 7 119,1 0 0,0-1 0,0 0-1,0 1 1,2-1 0,-1-1-1,1 1 1,0-1 0,4 5-119,15 19 16,22 20-16,3 4 13,-48-55-3,0 1 0,1-1 0,-1 1 0,0 0 0,0-1 0,-1 1 0,1 0 0,0-1 0,0 1 0,-1 0 0,1 1-10,-1-2 30,0-1 0,0 1-1,0-1 1,0 1 0,0-1-1,0 1 1,0 0 0,-1-1 0,1 1-1,0-1 1,0 1 0,0-1-1,-1 1 1,1-1 0,0 1 0,0-1-1,-1 0 1,1 1 0,0-1-1,-1 1 1,1-1 0,-1 0 0,1 1-1,-1-1 1,1 0-30,-4 2 189,0 0 0,0-1 0,0 0 0,0 0 0,0 0 0,0-1 1,0 1-1,-3-1-189,-6 2 25,-131 5 1091,126-6-3892,54-7-935,-5-3-1939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2:42.0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197 1 8580,'24'13'627,"-24"-13"-627,16 9 91,0 1 1,-1 0 0,-1 1-1,0 0 1,0 1-1,1 3-91,-6-3 94,-1 0-1,-1 0 0,0 0 0,0 1 0,-1 0 0,-1 1 0,0-1 0,-1 1 0,1 7-93,16 70 772,-3 0 0,-4 2 0,-1 47-772,-6 52 822,-9 42-822,-3-146 133,-4 0 1,-4 0 0,-3-1 0,-5-1 0,-3 0-1,-7 7-133,-14 23 82,-4-2-1,-6-3 1,-4-1-1,-7 0-81,8-19-235,52-81-1533,5-11-3373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2:42.4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14919,'0'0'720,"0"0"-720,0 0-144,0 0 144,172 32 176,-45-14-96,20-5-32,12-6 32,-5-3-64,-22-4-16,-28 0-32,-91 0-1616,-13-9-4467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2:42.8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10997,'0'0'582,"21"19"-233,-19-18-339,25 22 156,-2 1 1,-1 2-1,0 0 1,-2 1-1,-1 1 1,1 6-167,-4-2 110,-1 2 1,-1 0 0,-3 1 0,0 1 0,-3 0 0,-1 0-1,-1 1 1,-2 0 0,-2 0 0,-1 1 0,-2-1-1,-2 1 1,-4 34-111,2-54 35,-1 0 0,0 0 0,-1-1-1,-1 0 1,-1 0 0,0 0 0,-2-1-1,1 0 1,-3 1-35,-19 27 98,-2-1 1,-16 15-99,41-51-481,6-6 34,0 1 0,-1-1 0,1 0 0,0 1 0,0-1 0,0 1-1,0-1 1,0 1 0,0-1 0,0 1 0,1 0 0,-1-1 0,0 1 0,1 0 0,-1 0 447,1-7-6163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2:43.2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278 1 11461,'0'0'1929,"0"0"-566,0 0-301,-29 0-360,-11 0-203,-41 5-499,75-4 20,-1 0-1,1 1 1,0-1 0,-1 1 0,1 1 0,0-1 0,0 1 0,0 0-1,1 0 1,-1 1 0,1 0 0,0 0 0,0 0 0,0 0-1,0 1 1,1 0 0,-1 0 0,1 1-20,0-1-2,2 0-1,-1 0 1,1 0 0,-1 1-1,1-1 1,1 0-1,-1 1 1,1-1 0,0 1-1,0 0 1,1-1 0,-1 1-1,1 0 1,1 0 0,-1-1-1,1 1 1,0 0 0,0-1 2,0-2-11,0 0 1,1 1-1,-1-1 1,1 0-1,0-1 1,0 1-1,0 0 0,0-1 1,0 1-1,0-1 1,1 1-1,-1-1 1,1 0-1,0 0 1,0 0-1,-1 0 1,1-1-1,0 1 1,1-1-1,-1 0 1,0 0-1,3 1 11,11 3-48,2-1-1,-1-1 0,16 1 49,-2 0-17,-28-3 16,0-1 1,0 1 0,0 0-1,0 0 1,0 1 0,0-1-1,0 1 1,0 0-1,0 0 1,-2 0 5,0 0 0,0 0-1,-1-1 1,1 1 0,-1 0-1,1 0 1,-1 0 0,0 1-1,0-1 1,0 0 0,0 0-1,0 1 1,-1-1 0,1 0-1,0 3-4,1 4 25,2 12 18,1 0 0,2 0 0,0-1 0,8 16-43,-12-30-8,0 0 0,1-1 0,-1 0 1,1 1-1,0-1 0,1 0 0,-1-1 0,1 1 1,0-1-1,0 0 0,1 0 0,-1-1 0,1 1 1,-1-1-1,1-1 0,0 1 0,1-1 0,0 1 8,12 1-1060,0-1 0,0-1-1,1-1 1,17 0 1060,-7-3-5872,-9-5-337</inkml:trace>
  <inkml:trace contextRef="#ctx0" brushRef="#br0" timeOffset="0.99">875 298 4978,'0'0'4194,"0"0"-2038,0 0-507,0 0-174,0 0-245,-24-5-366,-13-2-312,-24-2-552,58 9 19,0-1-1,0 1 0,0 0 0,0 1 0,0-1 0,0 0 1,0 1-1,1 0 0,-1-1 0,0 1 0,0 0 0,0 1 1,0-1-1,1 0 0,-1 1 0,1-1 0,-1 1 0,1 0 1,0 0-1,-1 0 0,1 0 0,0 1 0,0-1 0,1 0 1,-1 1-1,0-1 0,1 1 0,-2 2-18,0 3 4,1 0 0,-1 0-1,1 1 1,1-1 0,0 0 0,0 0 0,0 1-1,1 0-3,0 2 2,-1-2-4,1 1 0,0 0 0,1-1-1,0 1 1,0 0 2,0-7-2,0 1-1,0-1 1,0 0 0,1 0-1,-1 0 1,1 0-1,0 0 1,0 0-1,0-1 1,0 1 0,0 0-1,0-1 1,1 0-1,-1 0 1,1 1-1,1-1 3,5 4-34,1-1-1,0 0 0,0 0 0,0-1 1,1-1-1,-1 0 0,1 0 0,0-1 0,0 0 1,5-1 34,-2 1-497,0-2 1,1 0-1,-1 0 1,0-2-1,0 1 1,0-2-1,6-1 497,-17 3-393,-1 0-1,1 0 1,0-1-1,-1 1 1,1 0-1,0-1 1,-1 0-1,0 0 1,1 1-1,-1-1 1,0 0-1,0-1 394,21-23-5875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2:43.7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216 1 928,'0'0'8823,"0"0"-5387,0 0-1904,0 0-238,-4 23-326,-17 96-434,-33 95-230,-20 92-37,49-150-741,6 1 0,7 0 0,7 46 474,4-302-539,0-30 704,9-46-165,-7 157 181,1 1 0,1 0 0,0 1 0,1-1 0,1-1-181,-3 14 53,0-1 0,0 1 0,0 0 0,0 0 0,0 0 0,1 0 0,0 1 0,-1-1 0,2 1 1,-1 0-1,0-1 0,1 1 0,-1 1 0,1-1 0,0 0 0,0 1 0,0 0 0,0 0 1,0 0-1,0 0 0,1 1-53,19-4 34,0 2 1,0 0 0,0 2-1,0 0 1,0 2 0,0 1 0,5 1-36,-13-1-3,-1 0 0,0 1-1,0 1 1,-1 0 0,1 1-1,-1 0 1,0 1 0,8 6 4,-19-11-93,-1 1 0,1-1 0,-1 1 0,0 0 1,1 0-1,-1 0 0,0 0 0,0 0 0,-1 0 0,2 2 93,6 16-4159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3:18.5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1 130 11637,'0'0'1057,"0"0"-163,0 0-460,0 0-300,0 0-94,0 0 37,21-6 321,242-85 1347,-238 81-1617,-16 6-84,1 0-1,-1 1 1,1 0-1,0 0 1,1 1 0,-1 0-1,0 1 1,1 0-44,-10 1 147,-1 0-30,0 0-111,8 16-2220,-3-7-2010,0 2-4964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3:18.9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70 9156,'0'0'3695,"0"0"-2294,0 0-1001,0 0-168,0 0 171,11 0 253,27-3-228,1-1 0,-1-3 0,0 0 0,-1-3 0,15-6-428,10-1 411,-53 15-378,1 0 1,0 1-1,-1 0 1,1 1-1,4 0-33,-2 0-28,-11 0 8,0 1-1,0-1 1,1 0 0,-1 0 0,0 0 0,0 1 0,0-1 0,1 1 0,-1-1 0,0 1 0,0-1 0,0 1 0,0 0 0,0-1 0,0 1 0,0 0 0,0 0 0,0 0 0,0 0 0,-1 0 0,1 0 0,0 0 0,-1 0 0,1 0 0,0 0 0,0 1 20,3 16-4909,-4-3-6085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2:17.8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23 10709,'0'0'1697,"0"0"-1697,0 0-128,0 0 128,0 0 256,231-23 0,-107 28-176,6 8 0,-3 1-48,-10-1 16,-18 1 0,-12-1-48,-17-2-144,-68-9-4498,-2-2-1857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3:21.0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95 240,'0'0'2607,"0"0"6063,0 0-5967,0 0-2140,0 0-424,0 0-94,-5-10 35,2 5-56,2 3-7,-1 0 0,1-1 0,0 1 1,0 0-1,0-1 0,0 1 0,0-1 0,1 1 1,-1-1-1,0-2-17,2 4 12,-1 0 0,0 0 1,1 0-1,-1 0 0,1 0 1,-1 0-1,1 0 1,-1 0-1,1 0 0,0 0 1,0 0-1,-1 0 0,1 0 1,0 1-1,0-1 0,0 0 1,0 0-1,0 1 1,0-1-1,0 1 0,0-1 1,0 1-1,0-1 0,0 1 1,0 0-1,1-1 0,-1 1 1,0 0-1,0 0 0,0 0 1,1 0-13,58-11 737,0 2 0,1 4 0,47 1-737,-108 9-354,0 58-7637,0-37 804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3:21.4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39 12726,'0'0'1155,"0"0"-883,0 0-109,0 0 389,0 0-29,6 0-253,87-4 2757,55-11-3027,-50 4 1476,60 3-1476,-157 8 1,0 0 1,0 0 0,0 0-1,0 1 1,0-1 0,0 0-1,0 1 1,0-1-1,0 1 1,0-1 0,-1 1-1,1-1 1,0 1-1,0-1 1,0 1 0,-1 0-1,1 0 1,0-1-1,-1 1 1,1 0 0,-1 0-1,1 0 1,-1 0-1,1 0 1,-1 0 0,1 0-2,0 3-199,0-1 0,0 1 0,0 0 0,0-1 1,-1 1-1,1 0 0,-1 3 199,0 27-5880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3:22.8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68 0 9412,'0'0'513,"0"0"-417,-30 117-64,15-79 32,5-3-32,3-1 48,4-3-80,1-2-657,2-24-2400,0-5-2113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3:23.2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83 9220,'0'0'0,"0"0"-112,0 0 96,0 0 16,127-82 0,-89 82 0,-4 33 96,-1 23-96,-6 4-144,-5 3-2065,-22-40-1457,3-12 801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3:23.6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25 213 7155,'0'0'673,"0"0"-545,-7 146 0,-5-106-96,7-4 0,5-3 32,0-6-64,0-7-1729,0-20-3281,0 0 3537</inkml:trace>
  <inkml:trace contextRef="#ctx0" brushRef="#br0" timeOffset="1">23 45 6003,'0'0'0,"132"-44"32,-70 44-32,-7 0-48,-8 11-2802,-42 7 673,-5 2 1217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3:24.1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142 1 4402,'0'0'3618,"0"0"-3474,0 0-144,0 0 128,0 0 80,22 132-112,-39-85 32,-6-2-128,-1-5-48,-6-7-2993,0-6-721,0-11 2481,20-16 689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3:24.5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73 0 912,'0'0'5920,"0"0"-4538,0 25-1294,2 79 38,-3-92 20,0 0 1,-1 0-1,0 0 1,-3 10-147,3-16 85,1 0 1,0 0 0,0 1-1,0-1 1,1 6-86,0-12-1,0 1 0,0 0 1,0-1-1,0 1 0,1 0 1,-1-1-1,0 1 1,0 0-1,1-1 0,-1 1 1,1 0-1,-1-1 0,1 1 1,-1-1-1,0 1 0,1-1 1,0 1-1,-1-1 1,1 1-1,-1-1 0,1 0 1,0 1-1,-1-1 0,1 0 1,0 1-1,-1-1 1,1 0-1,0 0 0,-1 0 1,1 0-1,0 0 0,-1 0 1,1 0-1,0 0 1,34 0-31,-21-1 198,-13 1-44,-1 0-8,-6 8-51,0-6-91,0 1 0,0-1 1,-1 0-1,1-1 0,0 1 1,-1-1-1,0 0 0,1-1 1,-1 0-1,0 0 0,1 0 1,-1-1-1,-1 0 27,7 1-10,0-1 1,0 1-1,0-1 0,0 1 1,0-1-1,0 1 0,1-1 0,-1 1 1,0-1-1,0 0 0,1 1 1,-1-1-1,0 0 0,1 0 1,-1 0-1,1 1 0,-1-1 1,1 0-1,0 0 0,-1 0 0,1 0 1,0 0-1,-1 0 0,1-1 10,-4-27-35,3 21 42,-2-11 85,1-1 0,2 1 0,0-1 1,0 0-1,2-1-92,-2 20-21,0 1-1,1-1 0,-1 1 1,0-1-1,0 1 1,0-1-1,0 1 1,1-1-1,-1 1 1,0-1-1,0 1 0,1 0 1,-1-1-1,0 1 1,1-1-1,-1 1 1,0 0-1,1-1 1,-1 1-1,1 0 1,-1 0-1,0-1 0,1 1 1,-1 0-1,1 0 1,-1 0-1,1-1 1,-1 1-1,1 0 1,-1 0-1,1 0 0,-1 0 1,1 0-1,-1 0 1,1 0-1,-1 0 1,1 0-1,-1 0 1,1 0-1,-1 1 0,1-1 1,-1 0-1,0 0 1,1 0 21,0 1-225,-1-1 1,1 0 0,-1 1-1,1-1 1,-1 0 0,1 1-1,-1-1 1,0 1-1,1-1 1,-1 1 0,0-1-1,1 1 1,-1-1 0,0 1-1,1-1 1,-1 1-1,0-1 1,0 1 0,0-1-1,1 1 1,-1 0 0,0-1-1,0 1 1,0-1-1,0 1 225,0 6-2321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3:26.5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23 672,'0'0'12070,"0"0"-11542,0 0-208,0 0-320,0 0 0,161-23 0,-9 23 112,32 7 80,22 18-16,8-1-144,-17 5-16,-21 1 64,-29 12-80,-40 12-80,-107-27-7667,0 4 2304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3:29.5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0 273 9829,'0'0'301,"0"0"-194,0 0-185,18-19 265,125-133 389,-133 141-542,2-1-20,-1-1 0,1 1 0,1 1 0,0 0 0,1 1 0,11-7-14,-24 16 0,0 1 0,-1-1 1,1 1-1,0 0 1,-1-1-1,1 1 0,0 0 1,-1-1-1,1 1 0,0 0 1,0 0-1,-1 0 0,1 0 1,0-1-1,0 1 0,0 0 1,-1 0-1,2 1 0,-2 0 36,1 0 0,-1 0 0,1 0 0,-1 0-1,0 0 1,1 0 0,-1 0 0,0 0 0,0 0 0,0 1 0,0-1-1,0 0 1,0 0 0,0 0 0,0 1-36,-4 50 436,-2 0 0,-2-1 0,-2 0 0,-2-1 0,-8 15-436,5-15 46,2 0 0,2 1 1,2 0-1,3 1 1,0 25-47,6-54-45,0-3-1098,0-2-5908,0-18 1294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6:42.4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374 0 1056,'0'0'10074,"0"0"-7587,0 0-2338,16 26-122,-7-11-23,23 36 38,2-2 0,22 25-42,-46-63 7,-2 0 0,1 2-1,-2-1 1,1 1 0,-2 0 0,0 0-1,0 1 1,-1-1 0,0 4-7,-3-10 5,-1 0 0,0 0 0,0 1 0,0-1 0,-1 0 0,0 1 1,-1-1-1,0 0 0,0 1 0,0-1 0,-1 0 0,0 0 0,0 0 0,-1 0 0,0 0 0,0-1 0,0 1 0,-1-1 0,-3 4-5,-7 8 16,-2-1-1,0-1 0,0 0 0,-2-2 0,0 1 1,0-2-1,-8 3-15,-20 12 35,-1-3 0,-31 11-35,51-25 80,1-1 0,-22 5-80,37-12-386,0-1 0,0 0 0,0-1 0,-1 0 1,1-1-1,0 0 0,0-1 0,-5-1 386,13 2-480,0-1 0,0 1 0,0-1 0,1 0 0,-1 0 0,0 0 0,1 0 0,-1 0 0,0-1 0,1 1 0,0-1 0,-1 0 0,1 0 480,1 1-287,0-1 1,0 1-1,0-1 1,0 1-1,1-1 1,-1 0-1,1 1 1,-1-1-1,1 0 1,0 0 0,0 1-1,-1-1 1,1 0-1,0 0 1,0 1-1,1-1 287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2:18.2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78 41 160,'0'0'8359,"0"0"-5684,0 0-1807,-2-10-727,1 8-141,1 0 1,0 0-1,-1 0 1,1 1-1,0-1 0,0 0 1,0 0-1,0 0 1,0 0-1,0 0 1,0 0-1,1 0 0,-1 1 1,1-1-1,-1 0 0,1 2 4,0 0 0,-1 0 0,1 0 0,0 0 1,-1 0-1,1 0 0,-1 0 0,1 0 0,0 1 0,-1-1 0,1 0 0,-1 0 0,1 1 0,0-1 0,-1 1 0,1-1 0,-1 0 0,0 1 0,1-1 0,-1 1 0,1-1 0,-1 1 0,1-1 0,-1 1 0,0-1 0,0 1 0,1-1 0,-1 2-4,13 17 178,-1 0 0,9 22-178,-8-12 77,-2 1 1,-1 1-1,-1 0 0,-2 0 1,-1 1-1,-2 0 0,0 0 1,-3 0-1,0 0 0,-2 0 1,-4 20-78,3-37 33,0 0 0,-2-1 0,1 1 1,-2-1-1,0 1 0,-1-1 0,0-1 0,-1 1 1,0-1-1,-1 0 0,-1 0-33,-5 4 20,0 0 0,0-1 1,-2 0-1,0-1 0,-1-1 1,0 0-1,-6 1-20,22-13-777,3-4-1842,11-8-1602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6:42.9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271 16 10277,'0'0'1110,"-26"14"79,4-3-976,6-3-130,1-1 0,0 2 0,1 0 0,0 0 0,0 1 0,1 1 0,0 1 0,1 0 1,1 0-1,-7 9-83,10-11 66,1 0 0,0 1 0,0-1 0,1 1 0,1 1 0,0-1 0,0 1 0,1 0 0,0 0 0,1 0 0,1 1 0,0-1 0,1 1 0,0-1 0,0 1 0,2 0-66,-1-9 3,1 0-1,-1 0 1,1 0 0,0 0 0,1 0-1,-1 0 1,1 0 0,0 0 0,-1-1-1,2 1 1,-1-1 0,0 1-1,1-1 1,-1 0 0,1 0 0,0 0-1,0 0 1,0-1 0,1 1-1,-1-1 1,0 0 0,1 0 0,0 0-1,-1 0 1,1-1 0,0 1-1,0-1 1,3 0-3,10 4-1,0-2-1,1 0 0,-1-1 1,1-1-1,-1-1 1,4 0 1,-12-1 6,-1 1 0,0-1 0,0-1 0,1 0 0,-1 0 0,0 0 0,-1-1 0,1 0 0,0-1 0,-1 0 0,0 0 0,0 0 0,0-1 0,0 0 0,-1-1 0,0 1 0,0-1 0,0 0 0,-1-1 0,0 1 0,0-1 0,0 0 0,-1 0 0,0-1 0,-1 1 0,0-1 0,0 0 0,1-4-6,0-2 22,-1 1 1,0-1-1,-1 0 1,-1 0-1,0 0 0,-1-1 1,-1 1-1,0 0 1,-1-5-23,0 9 29,0 1 0,0 0 0,-1 0 1,0 1-1,-1-1 0,0 1 0,0-1 0,-1 1 1,0 0-1,0 1 0,-1-1 0,0 1 1,0 0-1,-3-1-29,6 4 14,-3-1 16,1 0-1,-1 1 0,1-1 0,-1 1 1,-1 0-1,1 1 0,0 0 0,-1 0 0,0 0 1,-5-1-30,23 14-5998,9 6-215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6:43.4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10 704,'0'0'12950,"0"0"-11861,0 0-785,0 0-128,0 0-176,0 0-96,-15 20-3634,45-38-2321,-13 7 2162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6:43.8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 0 2545,'0'0'5888,"0"0"-3967,0 0-1163,0 0 917,0 0 57,-1 12-860,-9 60-579,4-40-239,1 1 1,2 0-1,1 10-54,2-39-5,1 0-1,-1 0 1,1 0-1,0 0 1,0 0-1,0 0 1,0 0 0,1 0-1,-1 0 1,1-1-1,0 1 1,0-1-1,1 1 1,-1-1-1,1 0 1,2 3 5,0-2-29,0 0 1,0 0-1,1 0 1,0 0-1,0-1 1,-1 0-1,2 0 1,-1-1-1,0 0 0,1 1 29,7 0-145,0 0 0,0-1 0,1 0 0,-1-1 0,0 0 0,1-1 0,-1-1 0,0-1 0,11-2 145,-17 2-501,-1-1 1,1 0-1,-1 0 0,0 0 0,0-1 0,0 0 1,-1-1-1,0 0 0,1 0 0,-2 0 0,1-1 1,-1 1-1,3-5 501,-1 3-736,-1-2 1,0 1-1,-1-1 1,1 0 0,-2 0-1,1 0 1,-1-1-1,-1 1 1,0-1-1,1-2 736,-3 0 2975,-2 10 3453,-5 10-966,1 3-7057,-10 18 1733,2 1-1,1 0 0,1 1 1,2 0-1,1 1 1,2-1-1,1 2 0,-1 19-137,6 49-1611,0-100 1453,0-1 0,0 1 0,0-1 0,0 1 0,0-1 0,0 1 0,0-1 0,0 1 0,0-1 0,0 1 0,0-1 0,0 1 0,0-1 0,0 0 0,1 1 0,-1-1 0,0 1 0,0-1 0,0 1 0,1-1 0,-1 0 0,0 1 0,1-1 0,-1 0 0,0 1 0,1-1 0,-1 1 158,13 0-6699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6:44.3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119 163 11157,'0'0'1985,"0"0"-683,0 0-304,0 0-8,0 0-342,-20 33-413,-8 12-199,3 1 0,-2 8-36,23-44 5,1 0 1,0 1-1,0-1 1,1 1-1,0-1 1,1 1-1,0 0 1,1-1-1,0 1 1,1 0-1,0-1 1,1 1-1,0 0 1,0-1-1,1 0 1,4 9-6,-4-10 2,14 42 44,14 29-46,-17-50-173,-2 2 0,-1-1 0,-1 1 0,-2 1 0,1 10 173,-8-27-576,-1-16 572,0 0 0,0 0 0,0 1 0,0-1 0,0 0 0,0 0 0,0 1 0,0-1 0,0 0 0,0 0 0,0 1 0,0-1 0,0 0-1,0 0 1,0 0 0,-1 1 0,1-1 0,0 0 0,0 0 0,0 0 0,0 1 0,0-1 0,0 0 0,-1 0 0,1 0 0,0 1 0,0-1 0,0 0 0,-1 0 0,1 0 0,0 0 0,0 0 0,0 0 0,-1 1 0,1-1 0,0 0 0,0 0 4,-3 0 11,1 1 1,0 0 0,-1-1-1,1 0 1,0 0 0,0 1 0,-1-1-1,1-1 1,0 1 0,-1 0-1,1 0 1,0-1 0,-1 0 0,1 1-1,0-1 1,0 0 0,0 0-1,0 0 1,0 0 0,0 0 0,-1-1-12,0-1 11,1 1 1,-1-1 0,0 0 0,1 0 0,0-1 0,0 1 0,0 0 0,0-1 0,0 1 0,1-1 0,-1 0 0,1 0-12,-3-10 11,1 0 1,0-1 0,1 1-1,1-1 1,0 1 0,2-9-12,-1 17 1,1-1 0,0 1 0,0-1 1,1 1-1,0 0 0,0 0 1,1 0-1,-1 0 0,1 0 1,1 0-1,-1 1 0,1-1 0,1 0-1,11-13 5,0 1 0,1 1-1,1 1-4,5-6 2,-5 5-2,14-14 13,-2 0 0,14-21-13,-35 41 2,-1-1 0,-1 1 1,0-1-1,-1-1 0,0 1 0,-1-1 0,0 0 0,-1 0 0,0-1 1,-1-2-3,1-16 10,-1 1 0,-2-1 0,-2 1 0,-1-7-10,2 31 6,-1 1 1,0 0-1,0-1 1,-1 1-1,0 0 1,0 0-1,0 0 1,-1 0 0,0 0-1,0 0 1,-2-3-7,2 6 5,0 0 0,1-1 0,-1 1 0,0 1 0,-1-1 0,1 0 0,0 1 0,-1 0 0,1-1 0,-1 1 0,0 1 0,0-1 0,0 1 0,0-1 0,0 1 0,0 0 0,0 0 0,-3 1-5,-1-1-102,4 0-98,-1 0 0,1 1 0,-1-1 0,1 1 0,-1 0 0,1 1 0,-1-1 0,1 1 0,-1 0 0,1 0 0,-1 0 0,1 1 0,-2 0 200,-27 22-6945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6:49.5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 2145,'0'0'3700,"0"0"-2048,0 0-975,0 0 70,0 0-152,21-4-1040,2 5 434,-1 1 1,10 2 10,-9 0-3,0-1 0,9-2 3,69 1 132,-1 5 0,0 4 0,-1 4 0,75 22-132,-124-22-19,12 7 19,-28-9 7,2-1-1,-1-2 0,19 2-6,102 9 9,-82-13-2,0 3 0,-1 3 1,0 4-1,14 7-7,230 85 133,-282-99 15,0-1 0,0-2 0,1-2-1,0-1 1,31 0-148,1-3 382,0-4-1,47-8-381,99-25 103,-134 20-60,0 2 0,1 5 0,24 1-43,-90 7 0,-10 0 0,1-1 1,-1 1-1,1 0 0,-1 0 1,1 1-1,0 0 0,-1 0 1,1 0-1,-1 0 1,0 1-1,0 0 0,1 0 1,-1 1-1,0-1 0,-1 1 1,5 3-1,49 53 220,-5-6-2111,-37-41-2430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6:52.4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1826 482 3394,'8'-27'797,"6"-22"468,1-18-1265,-14 62 107,0 0 0,0 0 0,-1 0 1,0 0-1,0 0 0,0 0 0,0 0 0,-1 0 1,0 0-1,0 0 0,0 0 0,-1 0 0,0 0 1,0 1-1,0-1 0,0 1 0,-1-1 1,1 1-1,-1 0 0,0 0 0,-1 0 0,1 0 1,-4-2-108,1-1 202,-9-9 111,-1 1 0,-1 1 1,0 0-1,-1 2 0,-1-1 1,0 2-1,0 1 1,-1 0-1,0 2 0,-1 0 1,0 1-1,0 1 0,-1 1 1,-1 1-314,-29-4 273,-1 2 0,0 3 0,1 2 0,-1 2 0,-19 4-273,29 1 43,1 1 0,-1 2 0,2 2 0,0 1 1,0 3-1,-16 8-43,-13 11 5,1 2 0,2 3 0,-6 9-5,29-17-12,1 1 0,1 3 0,2 1-1,2 2 1,2 2 0,1 1-1,2 2 1,2 1 0,2 2-1,2 0 1,2 2 0,2 1-1,1 4 13,-7 27 33,4 2-1,3 0 1,4 2-1,-3 51-32,5 32 148,5 144-148,11-231 81,4-1 0,4 1 0,10 41-81,-6-66 78,2-1 0,2-1 0,3 0-1,2-1 1,15 24-78,-11-31 18,1-1 0,3-1-1,1-1 1,3-2 0,1-1 0,1-2-1,2-2 1,2-1 0,1-1 0,2-3-1,1-1 1,1-3 0,1-1 0,1-2-1,1-2 1,1-3 0,1-1 0,0-3-1,2-1 1,23 1-18,-12-6-8,1-2 1,0-3-1,61-5 8,-85-1-5,0-2 0,-1-2 0,1-1 0,-1-2 0,-1-1 0,33-16 5,-12-1-1,-1-3 1,-1-2 0,-2-2 0,-1-3 0,26-26 0,6-12 79,-3-5 0,50-64-79,-78 81 13,-4-3-1,-3-2 1,-2-1-1,19-48-12,-34 56 24,-3-2-1,-3 0 1,-3-2 0,-3 0-1,7-54-23,-11 31 32,-4 0-1,-4-1 1,-4 0 0,-4 0 0,-10-58-32,3 83 61,-3 1 0,-2 0 0,-3 1 0,-3 0 1,-3 2-1,-2 1 0,-3 0 0,-6-3-61,8 19 147,-2 1-1,-2 2 1,-1 1 0,-2 1-1,-2 2 1,-8-5-147,10 13 140,-2 2 0,0 1 1,-2 1-1,0 3 1,-2 1-1,0 1 1,-14-2-141,6 4 5,-1 2 0,-1 2 1,0 3-1,-1 2 0,0 2 1,0 2-1,-20 1-5,45 3-312,16 0 280,0 1 0,1 0-1,-1 0 1,0 1 0,-8 1 32,14-1-216,1 0 0,-1 0 0,0 0 0,0 0 0,0 1 0,1-1-1,-1 1 1,1-1 0,-1 1 0,1 0 0,0 0 0,-1 0 0,1 1 0,0-1 0,1 0 0,-1 1 0,0-1 0,1 1 0,-2 1 216,-21 42-8807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6:55.5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1561 8980,'0'0'670,"31"-14"-467,221-100-94,639-290-11,-764 349-103,7 5 11,2 6-1,106-19-5,-33 9 8,-108 23 3,-2-4 1,7-8-12,190-94-12,-251 115 28,59-24 71,2 5 1,33-6-88,223-54 425,-178 52 301,-82 21-381,329-97 654,-232 68-455,-197 56-530,-2 1-33,0 0-434,-4 0-2784,-12 0-5134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6:56.3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0 5843,'0'0'997,"0"0"-514,0 0-440,4 3-8,-1 0-12,-2-2-16,0 0 0,0 0 0,0 0 0,0 0 0,0 0-1,0-1 1,0 1 0,0 0 0,0 0 0,0-1 0,0 1-1,1-1 1,-1 1 0,0-1 0,0 0 0,1 1 0,-1-1-1,2 0-6,-3 0 313,0 0 370,0 0 98,0 0-100,0 0-108,0 0-125,0 0-149,0 0 35,0 0 221,-4 0 565,-2 0-1034,-12-2 515,14 3-309,11 2-153,17 6-138,-1 1 0,0 2 0,0 0 1,-1 1-1,-1 1 0,0 1 0,-1 0 0,-1 2 0,0 1 0,-2 0 1,0 1-1,0 1 0,-2 0 0,11 20-1,-20-26 15,0 1 0,0 0-1,-1 0 1,-1 0 0,-1 1 0,0-1 0,-1 1 0,0 0-1,-2 0 1,0 0 0,0 0 0,-2-1 0,0 1-1,-1 0 1,0-1 0,-1 1 0,-1-1 0,-1 1-15,-20 38 552,-26 38-552,19-34 314,-6 16-314,30-54-1,1 1 0,0 0 0,2 0 0,0 1 0,-1 16 1,5-24-234,-1 5-90,3-2-3349,0-13-1609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6:57.5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70 825 6947,'-17'53'135,"2"0"0,3 1-1,2 1 1,3-1 0,1 1 0,4 1-1,2-1 1,2 0 0,7 39-135,3-19 354,3-1-1,3-1 1,4 0 0,2-2-1,4 0 1,30 52-354,-15-41 280,4-2 0,4-2-1,2-2 1,4-3 0,6 1-280,-17-24 152,2-2 1,3-2-1,1-2 0,3-2 1,1-3-1,1-3 0,14 5-152,-29-21 79,0-2 0,2-1-1,-1-2 1,2-3 0,25 4-79,0-4 110,1-4-1,0-2 1,18-4-110,-32-2 59,-1-3 0,0-3 0,0-2 0,0-2 0,-1-3 0,-1-2 0,0-3 0,-1-2 0,-1-2 0,38-23-59,-42 18 21,-1-2 0,-1-2 1,-2-1-1,-1-3 0,-2-1 0,-1-3 1,-2-1-1,2-6-21,-12 11 24,-3-2 1,0 0-1,-3-1 0,-1-1 1,-2-2-1,-2 1 0,-1-2 1,-2 0-1,-3-1 0,2-15-24,0-31 158,-4-2-1,-4 1 1,-5-53-158,-1 79 121,-3 0 1,-3 0 0,-2 0 0,-3 1 0,-3 1 0,-3-1-122,-9-14 105,-4 1 1,-3 1 0,-3 2 0,-3 2 0,-3 1-1,-4 3 1,-2 1 0,-3 3 0,-2 2 0,-4 2 0,-2 3-1,-36-25-105,56 52 41,-1 1-1,-1 2 0,-2 2 1,0 2-1,-1 2 0,-33-10-40,42 19 5,1 1 0,-2 2 0,1 2 0,-1 1-1,0 1 1,0 2 0,0 2 0,0 2 0,-10 2-5,36-2-5,0 0 1,-1 1-1,1 0 0,0 1 0,1 0 1,-1 1-1,1 0 0,0 1 1,0 0-1,1 0 0,-1 1 1,2 1-1,-4 3 5,5-5-273,1 0-1,0 1 1,1 0-1,-1 0 1,1 1 0,1-1-1,0 1 1,0 0-1,0 0 1,1 0 0,0 1-1,1-1 1,0 1-1,0 0 1,1 0-1,0-1 1,0 5 273,1 36-5608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7:00.9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3719 7219,'0'0'1334,"0"0"-680,0 0-430,0 0-179,0 0-15,0 0 106,19-30 251,229-383 674,93-118-251,-11 19-347,-89 124-289,420-658 28,-593 939-162,-5-3 0,30-78-40,26-40 326,-57 117-268,-59 105-6,-2 4-11,1 0 0,-1 0 0,1-1 0,-1 1 0,0 0 0,0-1 0,0 1 0,0-1 0,-1 1 0,1-1 0,-1 1 0,1-1 0,-1 1 0,0-1 0,0 0 0,0 1 0,0-1 0,-1 0-41,-20 2-314,8 2-4796,3 1-2563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2:18.8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501 63 9845,'0'0'2118,"-33"-10"-883,-110-30-232,124 36-720,0 0-1,0 2 1,0 0-1,-1 2 1,-17 1-283,2 0 297,25-2-223,0 2 0,0-1 0,0 2 0,0-1 0,0 1 1,1 1-1,-1-1 0,1 2 0,-2 0-74,7-2 9,0 0 0,1 0 0,-1 0-1,1 1 1,0-1 0,0 1 0,0 0 0,0 0 0,0 0 0,0 0 0,1 0 0,0 1 0,-1-1 0,1 1 0,1 0 0,-1 0 0,0-1 0,1 1 0,0 0 0,0 0 0,0 0 0,0 0 0,1 2-9,-1 0-6,0 0 1,1 0-1,0 0 1,0 0-1,0 0 0,1 0 1,0 0-1,0 0 1,1 0-1,-1 0 1,1-1-1,1 1 1,-1 0-1,1-1 1,0 0-1,0 0 1,2 3 5,0-2-14,1-1 1,-1 0 0,1 0-1,0 0 1,1-1 0,-1 0 0,1 0-1,-1-1 1,1 1 0,1-1-1,-1-1 1,0 0 0,8 2 13,26 3-460,1-1 0,0-3 0,0-1 0,0-2 0,12-3 460,5 1-920,39-6 1107,-98 25 306,0-13-468,0 1 0,0 0 0,1 0-1,-1 0 1,1-1 0,0 1 0,1 0 0,-1-1 0,1 1 0,0-1-1,0 1 1,1 0-25,-2-3-76,1 0 1,-1 0-1,1 0 0,0-1 0,0 1 0,0 0 0,0-1 1,0 1-1,0-1 0,2 1 76,-1 0-452,0-1 1,0 0-1,0 0 0,0 0 1,1 0-1,-1-1 1,0 1-1,0-1 0,4 0 452,5 0-7323</inkml:trace>
  <inkml:trace contextRef="#ctx0" brushRef="#br0" timeOffset="0.99">496 59 8996,'0'0'1553,"0"0"-1185,0 0-288,0 0 624,0 0-95,0 0-433,-7 150-32,7-106-144,0-6 48,15-9-48,12-8-16,-17-21-2065,0 0-3458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7:01.3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0 243 11205,'0'0'422,"25"-16"-297,9-7-37,137-85 228,-142 92-291,0 1 1,0 1-1,2 2 1,-1 0-1,18-2-25,-31 10 6,0 1 0,1 0-1,-1 2 1,17-1-6,-30 2 2,1 1 0,-1-1 0,0 1 0,0-1 0,1 1 0,-1 0 0,0 1 0,0-1 0,0 1 0,0-1 0,0 1 0,-1 1 0,1-1 0,-1 0 0,1 1 0,-1 0 0,0 0 0,0 0 0,0 0 0,0 0 0,0 0 0,-1 1-2,3 6 19,0 0 1,-1-1-1,-1 1 1,0 1-1,0-1 1,-1 0 0,0 1-1,-1-1 1,0 1-1,-1 4-19,0 21 100,-1 0 0,-4 19-100,2-35 21,-1 0 0,-1 0 1,-1-1-1,0 0 0,-2 0 1,0 0-22,-20 37 82,-12 15-82,11-19-701,-8 21 701,35-70-4048,2-5-4158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7:02.7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1 233 6947,'0'0'977,"23"4"-671,17 3-266,39 1-40,-10-9 92,0-2 0,-1-4 0,17-5-92,-18 2 138,1365-118 3305,4 74-2233,-651 29-1063,-268 13-1799,-557 12-1528,-22 0-4063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7:03.2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164 89 10181,'-25'-13'1326,"-79"-42"29,69 36-187,36 17-642,7 3-254,6 1-421,6 1 157,-1 1 1,0 0-1,-1 2 1,1 0-1,-1 1 1,13 6-9,25 17 66,25 17-66,-24-11 32,-1 3 0,-2 3 0,-2 1 0,-2 3 0,-2 2 0,31 41-32,-68-75 4,-1 1-1,0 0 1,-1 0-1,0 1 0,-2 0 1,0 0-1,0 1 1,-2 0-1,0 0 1,1 8-4,-4-15 10,-1-1 0,0 1 0,-1-1 1,0 1-1,0-1 0,-1 1 0,0-1 1,-1 1-1,0-1 0,0 0 1,-1 0-1,0 0 0,-1 0 0,0 0 1,0-1-1,-1 1 0,0-1 0,-1-1 1,-5 7-11,-6 5 20,-1-2 1,-1-1 0,0 0 0,-1-1 0,-1-1 0,0-1 0,-1-1-1,-8 3-20,-3-1 23,-1-1-1,0-1 0,-1-2 0,0-1 0,-17 0-22,74-11-416,-1 0-977,0-1 0,0-1 1,0-1-1,12-5 1393,23-12-5378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7:04.1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79 2129,'0'0'3412,"0"0"-2686,0 0-694,31 2 29,-23-1-53,243 11 411,-241-12-383,108 0 979,99-14-1015,-63-3 371,141 3-371,477 36 2134,-630-15-1246,33-8-888,-59 0 172,359-21 84,-257 9-219,-157 7 95,49-12-132,-28 4 204,-62 12-391,1 1 0,12 1 187,-15 0-2339,-18 1-2053,0 0 2863,0-1 1079,0 3-2050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7:07.7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424 475 5475,'0'0'1173,"-30"0"-65,-97 2-151,111-2-748,1 2-1,-1 0 0,0 0 0,1 2 0,-13 4-208,18-4 156,0 0 0,0 1 0,1 0 0,-1 1 0,2 0 0,-8 6-156,9-5 63,0-1 0,0 1 0,1 0 1,0 1-1,1-1 0,-1 1 0,1 1 0,1-1 0,0 1 0,0-1 0,1 1 0,0 0 0,0 0 0,-1 8-63,-1 15 39,1 1-1,2-1 0,1 23-38,0-12 66,1 0 0,3-1 0,2 1 0,1-1 0,2 0 0,3-1 0,0 0 0,6 7-66,3 2 118,3-1 1,2-1-1,2-1 0,2-1 0,2-2 0,2-1 0,35 34-118,-47-55 23,1-1 0,1-1-1,0-2 1,2 0 0,0-1-1,1-2 1,0 0 0,1-2-1,1-1 1,0-1 0,1-2-1,0 0 1,0-2 0,29 3-23,-24-7 6,1-1 1,-1-1 0,1-2-1,2-1-6,-21 0 18,-1-1-1,1 0 1,0-1-1,-1-1 1,0 0-1,0-1 1,0-1-1,-1 0 1,12-8-18,0-5 45,0 0 0,-1-2 1,-2-1-1,0-1 0,-1-1 0,-2-1 0,0 0 1,-2-2-1,-1 0 0,11-25-45,-6 7 29,-3-1-1,-1-1 1,-3 0 0,-1-1-1,-3-1 1,3-35-29,-8 33 75,-2-1-1,-3 1 1,-2-16-75,-1 40 38,-1 1 0,-2 0 0,0 0 0,-2 0 1,-1 1-1,-1 0 0,-2-2-38,-9-14 47,-2 2 0,-1 1 0,-2 1 0,-2 1 1,-1 1-1,-2 2 0,-1 1 0,-2 1 0,-1 2 0,-1 1 0,-11-5-47,-5-1 47,-2 3 1,-1 3-1,-1 1 0,-1 3 1,-1 3-1,-1 2 0,-1 3 0,-6 1-47,15 5-117,47 10-1220,4 1-3057,6 0-1840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7:08.9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526 199 5170,'-52'13'253,"1"2"0,-36 17-253,64-22 133,1 1-1,1 1 0,0 1 1,0 1-1,1 0 1,1 2-1,-4 4-132,7-4 112,1 1-1,0 1 1,1 1-1,1 0 1,1 0 0,1 1-1,0 1 1,2 0-1,0 0 1,2 1 0,-2 9-112,1-1 88,2 1 1,1 0 0,2 0-1,1 0 1,1 0 0,2 0-1,1 0 1,2 8-89,0-17 36,1 1-1,1-1 1,0 0-1,2 0 1,1 0 0,0-1-1,2-1 1,7 12-36,0-5 40,1 0 0,2-1 0,0-1 0,2-1 1,22 17-41,-7-10 37,1-1 0,2-2 1,1-2-1,1-2 0,0-2 1,2-2-1,1-2 0,9 1-37,15 0 62,1-3 0,0-3 0,1-3 0,1-3 0,-1-3 0,1-4 0,0-3 0,12-4-62,-37-1 30,0-1-1,0-3 1,-2-1-1,1-3 1,-2-2-1,0-1 1,-2-3-1,0-1 1,-1-2-1,-1-2 1,-2-2-1,-1-2 1,-1-1-1,-2-1 1,-1-3-1,-2 0 1,-2-2-1,24-39-29,-39 52 52,-1-1 0,-1 0-1,-2-1 1,0-1 0,-2 0-1,4-19-51,-9 26 54,0 0-1,-2-1 0,0 1 1,-1-1-1,-1 1 0,-1-1 0,-2 1 1,1 0-1,-5-10-53,0 8 45,-1 0 0,-1 1-1,-1 0 1,0 0 0,-2 1-1,-1 1 1,-1 0 0,0 0 0,-5-2-45,-14-16 131,-3 1 1,-1 2 0,-36-26-132,35 32 104,-1 3 0,0 1 0,-2 2 0,-1 2 0,0 1 0,-2 3 0,0 1 0,-1 2 0,0 3 0,-1 1 0,0 2 0,-1 2 0,0 3 0,1 1 1,-40 4-105,83-2 5,-1 0 0,1 1 0,-1-1 1,1 0-1,0 1 0,0 0 0,-1 0 1,1 0-1,0 0 0,0 1 0,0-1 1,0 1-1,-2 1-5,3-1-2,0 0 0,0 1 0,1-1 0,0 0-1,-1 1 1,1-1 0,0 1 0,0-1 0,0 1 0,0 0 0,1-1 0,-1 1 0,1 0-1,0 0 1,0-1 0,0 2 2,-1 6-80,1-1-1,0 1 0,1-1 1,0 0-1,0 0 0,1 1 1,0-1-1,1 0 0,0-1 1,0 1-1,5 7 81,0-1-737,1 0-1,1-1 1,1 0-1,0 0 1,0-1-1,5 3 738,37 34-5517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7:10.6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400 29 224,'-33'-5'7900,"3"1"-6820,-25-5 503,-1 3 1,-49 1-1584,3 6 2313,101-2-2285,1 1 0,-1 0 0,0 0 0,0 0 0,1 0 0,-1 0 0,0 0-1,1 1 1,-1-1 0,0 0 0,1 0 0,-1 0 0,0 1 0,1-1 0,-1 0 0,0 1 0,1-1 0,-1 1 0,1-1-1,-1 0 1,0 1 0,1-1 0,0 1 0,-1 0 0,1-1 0,-1 1 0,1-1 0,-1 1 0,1 0 0,0-1 0,0 1 0,-1 0-28,5 25 119,-4-26-118,2 8 2,1 1 0,1-1 1,-1 1-1,1-1 0,1-1 0,0 1 1,4 5-4,47 52 14,-19-30 16,0-1 1,3-2-1,0-2 0,2-2 0,25 12-30,74 35 71,17 0-71,102 52 32,-238-116-31,-2 2-1,1 0 1,-2 1 0,0 1 0,0 1 0,2 4-1,-16-15-2,-1-1 1,0 1-1,0 0 0,0 0 1,-1 0-1,0 0 0,0 1 1,0-1-1,0 1 0,-1 0 1,0 0-1,-1 0 1,1 0-1,-1 0 0,0 0 1,0 0-1,-1 0 0,0 0 1,0 1-1,0-1 0,-1 0 1,0 0-1,0 0 1,-1 0-1,0 0 0,0 2 2,-3 2 0,0-1-1,0 0 1,-1-1-1,0 1 1,0-1-1,-1 0 1,0-1-1,0 1 1,-2 0 0,-17 13 7,0-1 1,-12 6-8,-55 30 26,-2-5 0,-2-4 0,-4-4-26,-3 2 26,3 4 1,-66 44-27,121-59 13,43-31-16,0 0 1,1-1-1,0 1 0,-1 0 1,1 0-1,0 1 0,1-1 1,-1 0-1,0 1 0,1-1 1,0 1-1,0-1 0,0 1 3,0-2-4,1-1 0,0 1-1,0 0 1,-1-1 0,1 1 0,0-1-1,0 1 1,1-1 0,-1 1-1,0-1 1,0 1 0,1-1-1,-1 1 1,1-1 0,-1 1-1,1-1 1,0 1 0,0-1 0,-1 0-1,1 1 1,0-1 0,0 0-1,0 0 1,0 0 0,1 0-1,-1 0 1,0 0 0,1 1 4,4 1-54,1 1 0,0-1 0,0-1 1,0 1-1,0-1 0,0 0 54,-3-1-34,31 8-900,0-2-1,1-1 1,36 0 934,101-2-4498,-154-4 3897,64 0-3105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4:36.6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14 195 48,'0'0'240,"0"0"496,0 0 1452,0 0 3375,0 0-3992,-5-16-1600,4 11 24,-1 0 4,1-1 1,-1 1 0,1-1-1,0 1 1,1-1 0,-1 0-1,1 1 1,0-5 0,1 7 6,0 0 1,0 0-1,0 0 0,0 0 1,0 1-1,0-1 0,1 0 1,-1 1-1,1-1 0,0 1 1,0-1-1,0 1 0,0 0 1,0 0-1,0 0 0,1 0 1,-1 0-1,1 1 0,-1-1 1,1 1-1,2-2-6,19-8 38,1 0 0,0 1 1,0 2-1,0 1 0,1 0 0,1 2 0,-1 1 0,0 2 0,1 0 1,14 2-39,-40 0 0,0 0 1,0 0 0,1 0-1,-1 0 1,0 0 0,0 1 0,0-1-1,0 0 1,1 1 0,-1-1-1,0 1 1,0-1 0,0 1-1,0 0 1,0-1 0,0 1 0,0 0-1,0 0 1,0 0 0,-1 0-1,1-1 1,0 1 0,0 0-1,-1 1 1,1-1 0,-1 0 0,1 0-1,-1 0 1,1 0 0,-1 0-1,1 0 1,-1 2-1,1 4 26,0 0 1,0 1-1,-1-1 0,0 1 0,-1 3-26,0 3 111,0 4 68,-1-1 0,-1 1 1,0-1-1,-2 0 0,0 0 1,0 0-1,-2-1 0,0 0 1,-5 7-180,-19 32 498,-3 0 1,-4-1-499,0 1 1460,-11 25-1460,45-74 46,1 1 1,0-1-1,1 0 0,-1 1 1,1 0-1,0 0 0,1 0 1,0-1-1,0 1 0,0 1 1,1 2-47,0-8 1,0 0 0,0 0 0,1 0 0,-1-1 0,0 1 0,1 0 1,0 0-1,-1 0 0,1 0 0,0-1 0,0 1 0,0 0 1,0 0-1,0-1 0,0 1 0,0-1 0,1 1 0,-1-1 0,1 0 1,-1 1-1,1-1 0,-1 0 0,1 0 0,0 0 0,-1 0 1,1 0-1,0-1 0,0 1 0,0 0 0,1-1-1,7 3 0,1-1 0,-1-1 0,1 0 0,-1 0 0,5-1 0,-6 0 0,25 0-471,1-3 0,-1 0 0,0-3-1,0 0 1,-1-2 0,1-2 0,-2-1-1,29-14 472,-34 11-5610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4:37.1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103 39 10069,'0'0'10,"0"0"-20,0 0-6,21-7-19,65-21-53,-86 27 92,1 1 0,0-1 1,0 1-1,0-1 0,0 1 0,0 0 1,0 0-1,0-1 0,0 1 0,0 0 1,0 0-1,0 0 0,0 0 0,0 0 1,0 0-1,0 1 0,0-1 0,0 0 0,0 0 1,0 1-1,0-1 0,0 1 0,0-1 1,0 1-1,0-1 0,0 1 0,0-1 1,-1 1-1,1 0 0,0 0 0,0-1 1,-1 1-1,1 0 0,0 0-4,-1 1 74,1 0 0,-1 0 0,0 0 0,1 1 0,-1-1 0,0 0 0,0 0 0,0 0 0,-1 0-1,1 1 1,-1-1-74,1 3 529,-1 47 1084,0-23-1507,1 0 0,1 0 0,1 1 0,2-1 0,1-1 0,5 17-106,-1-15 32,-2 0 1,-1 1 0,-1 0-1,0 19-32,-4-32 14,0 0 0,-2 0-1,0 0 1,-1 0 0,-1 0 0,-1-1-1,0 1 1,-5 11-14,-19 31 254,-2-2 0,-3-1 1,-2-2-1,-4 0-254,-19 33 173,20-35-459,32-49-1554,2-4-2181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7:11.4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1622 167 496,'-28'-17'7556,"6"3"-6667,-3-3-405,-2 1 0,0 1 0,0 1 0,-1 2 0,-1 1 0,-26-7-484,11 9 266,0 2 0,0 1 0,-1 3 0,0 2 0,0 1 0,-32 6-266,42-1 64,0 2 0,0 1 1,1 2-1,0 1 0,1 2 1,0 1-1,1 2 0,-24 15-64,1 4 60,2 2 0,1 2 1,3 3-1,-20 22-60,29-24 93,1 3 0,2 1 0,2 1 1,2 3-1,2 0 0,3 2 0,1 1 0,3 1 1,2 1-1,3 1 0,2 1 0,2 1 0,3 0 0,-1 21-93,6-11 113,3 0 0,2 0-1,4 0 1,4 19-113,0-39 43,2 0 0,2 0-1,2 0 1,2-2 0,1 0-1,10 16-42,-1-9 19,3-2-1,2 0 1,2-2-1,2-2 1,1 0-1,3-3 1,2-1-1,35 29-18,-37-39 4,2-1 0,1-3 0,0-1 0,2-2 0,1-2 0,1-2 0,1-2-1,0-1 1,1-3 0,20 2-4,-16-5 7,0-4-1,1-1 1,0-2 0,0-3-1,0-2 1,16-4-7,-28 1 1,-1-3 1,0-1 0,-1-1 0,0-2-1,-1-2 1,0-1 0,0-2 0,20-14-2,-14 5 49,-1-2 0,-2-1 0,0-2 0,-2-2 0,-2-2 0,-1-1 0,-1-1 0,-2-2 0,-2-2 0,-1 0 0,-3-2 0,-1 0 0,-2-2 0,-2-1 0,-2 0 0,-1-1 1,-3-1-1,5-34-49,-4-14 299,-4 0 1,-1-60-300,-11-191 460,0 274-352,-4 1 1,-4 0-1,-2 0 1,-4-5-109,6 42 118,-1 1 0,-1 0 1,-2 0-1,-2 2 1,0-1-1,-2 2 0,-1 0 1,-2 2-1,-10-11-118,8 13 10,-2 1-1,-1 1 1,-1 1 0,-1 1-1,-1 2 1,-1 0 0,0 2-1,-2 2 1,0 0 0,0 2-1,-1 2 1,-1 1-1,-12-2-9,32 12-1424,13 1 1242,0 0 0,0 1 0,0-1 0,-1 0 0,1 0 0,0 0 1,0 0-1,0 1 0,0-1 0,0 0 0,-1 0 0,1 1 0,0-1 0,0 0 0,0 0 0,0 1 1,0-1-1,0 0 0,0 0 0,0 1 0,0-1 0,0 0 0,0 0 0,0 1 0,0-1 0,0 0 1,0 0-1,0 1 0,0-1 0,0 0 0,0 0 0,0 1 0,0-1 0,1 0 0,-1 0 0,0 0 0,0 1 1,0-1-1,0 0 0,1 0 0,-1 0 0,0 1 0,0-1 0,0 0 182,13 16-8585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2:19.5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155 654 7619,'0'0'1180,"0"0"-167,0 0-44,0 0 154,0 0-218,-21-6-340,-64-17-223,83 22-329,1 0-1,0 1 1,-1 0 0,1-1 0,-1 1 0,1 0 0,0-1 0,-1 1 0,1 0 0,-1 0-1,1 0 1,-1 0 0,1 1 0,-1-1 0,1 0 0,0 0 0,-1 1 0,1-1 0,-1 1-1,1 0 1,0-1 0,-1 1 0,1 0 0,0 0 0,0-1 0,0 1 0,0 0 0,0 0-1,0 0 1,0 1 0,0-1 0,0 0-13,-1 3 6,1-1-1,1 0 1,-1 1 0,0-1-1,1 0 1,-1 1-1,1-1 1,0 0 0,1 1-1,-1 0-5,0 4 9,-1 7-13,1 0-1,1-1 1,0 1-1,1-1 0,2 9 5,-2-16 0,0-1-1,1 1 0,0-1 1,0 0-1,0 0 0,0 0 0,1 0 1,0-1-1,0 1 0,1-1 1,-1 0-1,1 0 0,1 0 1,3 1-30,-1 1 1,2-2-1,-1 1 0,1-1 0,-1 0 1,1-1-1,1 0 0,-1-1 0,0 0 1,1-1-1,5 1 30,-7-1-373,0-1 1,-1-1-1,1 1 0,0-1 1,-1-1-1,1 0 1,0 0-1,-1-1 0,1 0 1,-1 0-1,1-1 1,-1 0-1,0 0 0,6-4 373,-2-2-676,-1 1 1,0-1-1,-1-1 0,0 0 0,0-1 1,-1 0-1,-1 0 0,1-1 0,2-6 676,6-12-559,-2 0-1,0-2 0,3-14 560,8-31 1132,-4-1-1,-3-1 0,-4-1 0,4-70-1131,-15 87 3343,-3-18-3343,-1 49 1950,-1 33-1895,1-1 0,0 0-1,0 1 1,0-1 0,0 1 0,-1-1-1,1 0 1,0 1 0,0-1 0,0 0-1,-1 1 1,1-1 0,0 0-1,-1 0 1,1 1 0,0-1 0,-1 0-1,1 0 1,0 0 0,-1 1 0,1-1-1,-1 0 1,1 0 0,0 0-1,-1 0 1,1 0 0,-1 0 0,1 0-1,0 0 1,-1 0 0,1 0 0,-1 0-1,1 0 1,0 0 0,-1 0-1,1 0 1,-1 0 0,1 0 0,0 0-1,-1-1 1,1 1 0,0 0 0,-1 0-1,1 0 1,0-1 0,-1 1 0,1 0-1,0 0 1,-1-1 0,1 1-1,0 0 1,0-1 0,-1 1 0,1 0-1,0-1 1,0 1 0,0-1 0,0 1-1,0 0 1,-1-1 0,1 1-1,0-1 1,0 1 0,0 0 0,0-1-1,0 1 1,0-1 0,0 1 0,0 0-1,0-1-54,-4 17 63,0-1 1,1 1-1,0-1 0,1 10-63,-1-1 33,-15 174-44,9 1 0,12 130 11,2-281-465,-1-1-4899,-4-56 5401,-2-1 0,1 0 0,-1 1-1,-1-1 1,1 1 0,-2 0 0,0-3-37,-34-69 1243,20 46-628,-9-20 485,12 27-276,1-2 0,1 0 0,0-3-824,13 31 25,-1-1 0,0 1 0,0 0 0,1 0 0,-1 0 0,1-1 0,0 1 0,-1 0 0,1-1 0,0 1 0,1 0 0,-1-1 0,0 1 0,1 0 0,-1 0 0,1-1-25,0 1 6,1 1 1,-1 0 0,0-1 0,1 1 0,-1 0 0,1 0 0,0 0 0,-1 0 0,1 0 0,0 0 0,0 1 0,-1-1-1,1 1 1,0-1 0,0 1 0,0 0 0,0-1 0,0 1 0,0 0-7,17-3 3,0 1 1,0 1-1,-1 0 0,1 2 1,0 0-1,0 1 0,0 1 1,0 0-1,0 2-3,-9-2 2,0 0 1,0 1-1,-1 1 1,1-1-1,-1 1 1,0 1-1,0 0 1,-1 0-1,0 0 1,0 1-1,0 1 1,-1-1-1,0 1 1,-1 0-1,0 1 1,0 0-1,1 2-2,-2 0 11,0-1-1,-1 1 1,-1 0-1,0 0 1,0 0 0,-1 0-1,0 1 1,0 10-11,-1 19 127,-4 34-127,2-65 12,-3 37 104,-1 14-2694,5-59-1109,0-2-2562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7:12.6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4818,'0'0'320,"239"206"17,-92-108 31,9-13-192,-1-17 80,-6-12-48,-10-7 16,-20-11-128,-19-2-32,-26-7-32,-21-5-32,-23 1-96,-25-3-2081,-5-2 688,-20-17-255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6:06.7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2887 136 512,'-34'-10'128,"-126"-32"2562,-123-15-2690,120 40 5309,-1 8-3883,-162 8-1041,307 1-354,-41 1 407,0 2 1,-14 4-439,56-4 94,0 0 1,1 1-1,0 1 1,0 0-1,0 2 1,1 0-1,0 0 1,0 2-1,-14 9-94,7 0 32,1 2 0,0 0 0,1 2 0,2 0 0,0 1-1,-1 5-31,-34 52 47,-7 23-47,-418 706 53,379-632 56,7 3 0,9 4 0,8 4 0,-49 186-109,84-220 143,7 2-1,6 1 1,8 2-1,6 0 1,7 0-1,11 85-142,2-167 30,4 0 0,3 0 0,4-2 0,3 0 0,3-1-1,3-1 1,4-1 0,2-1 0,43 65-30,-32-66 7,4-2-1,2-2 1,4-2-1,2-2 1,2-3 0,4-2-1,1-4 1,3-2-1,23 12-6,2-7 19,3-5 0,1-3 0,3-5 0,1-4 0,2-4 0,1-5 0,25 1-19,11-4 43,0-6 1,2-6-1,0-6 1,0-6-1,36-8-43,-85-1 42,0-4 0,-1-3 0,-1-5 0,0-4 0,-2-3 0,53-24-42,-84 26 28,-2-2 1,0-2 0,-2-3-1,-1-1 1,-1-3 0,-2-2 0,-2-2-1,-1-2 1,-2-2 0,21-29-29,-21 17 20,-4-1 0,-1-2 0,-4-2 0,-2-1 0,12-35-20,-10 10 40,-4-2 1,-4-2 0,10-70-41,-11 10 111,3-141-111,-16-150 67,-13 224 103,-10 0 0,-8 1 0,-10 1-170,-36-139 1083,-30-54-1083,77 339 126,-3 0 1,-3 2-1,-3 1 1,-17-27-127,28 62 98,-2 0 1,0 1-1,-3 1 1,0 1-1,-1 1 1,-2 1-1,0 1 1,-2 1-1,-26-17-98,15 17 49,-1 1-1,0 2 0,-2 2 0,0 1 1,-1 3-1,0 1 0,-1 2 0,-1 2 1,0 1-1,0 3 0,0 2 0,-11 1-48,24 2-42,0 1-1,-23 3 43,41-2-82,1 1 0,-1 0 0,1 0 0,-1 2 0,1-1 0,1 1 0,-12 7 82,13-6-237,-1 1 0,1 0 0,0 0 0,1 1 0,-4 3 237,9-6-484,0 0 0,0 0 1,0 1-1,0-1 0,1 1 0,0 0 1,0 0-1,1 0 0,-1 0 0,1 0 0,-1 7 484,-7 38-8507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6:07.6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3528 2661 10597,'0'0'368,"0"0"-104,-16-25 46,-96-170 626,70 125-368,-2 1-1,-4 2 1,-26-26-568,45 60 54,-2 1 1,0 2-1,-2 1 0,-2 2 1,0 1-1,-1 2 1,-17-7-55,-27-6 119,-1 3 1,-2 4 0,-29-4-120,-106-39 137,174 55-108,2-1 0,0-2 1,-35-24-30,52 25 11,0 0 0,2-2 0,0-1 0,1-1 0,1 0 1,2-2-1,0-1-11,-62-74 15,24 41-18,-2 3 0,-32-21 3,-136-97 2,-5-4 18,128 89-13,4-4 0,-30-44-7,86 91 104,-1 1 0,-41-29-104,54 50 198,-1 2 0,-1 1 0,-1 1 0,-37-14-198,-19-4 916,-51-12-916,88 34 120,0 4 1,-1 1 0,-24 0-121,77 12-50,2-1 39,0 1 1,-1 0 0,1 0-1,0 0 1,-1-1-1,1 1 1,0 0 0,-1 0-1,1 0 1,-1 0 0,1 0-1,0 0 1,-1 0-1,1 0 1,0 0 0,-1 0-1,1 0 1,0 0-1,-1 0 1,1 0 0,0 0-1,-1 0 1,1 1-1,0-1 1,-1 0 0,1 0-1,0 0 1,-1 0 0,1 1-1,0-1 1,-1 0-1,1 0 1,0 1 0,0-1-1,-1 0 1,1 1-1,0-1 1,0 0 0,0 1-1,0-1 1,-1 0-1,1 1 1,0-1 0,0 0-1,0 1 1,0-1 0,0 0-1,0 1 1,0-1-1,0 0 1,0 1 0,0-1-1,0 0 1,0 1-1,0-1 11,2 24-821,0 0-1,2-1 0,0 1 1,2-1-1,5 13 822,66 191-8503,-39-131 5152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6:08.4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4826 0 2705,'0'0'5483,"0"0"-4163,-3 22-1008,3-22-312,-5 29 446,-1 0 0,-1 2-446,6-29 69,0 0 0,0 1 1,0-1-1,0 0 1,0 0-1,0 0 0,-1 0 1,1 0-1,-1 0 1,0 0-1,1 0 0,-1 0 1,0-1-1,0 1 1,0-1-1,0 1 0,0-1 1,0 0-1,-1 0 1,1 0-1,0 0 0,-1 0 1,1-1-1,-1 1 1,1-1-1,0 1 0,-1-1 1,-2 0-70,-6 2 319,-31 5 129,1-2 1,-1-2-1,0-2 1,-21-2-449,3 0 105,-56 1 16,0-5-1,-48-11-120,-77-25 99,-40-6 68,190 36 13,-1 4 1,-9 4-181,-300 3 232,375 0-220,-1-2 0,2-1 0,-1-1 0,-22-6-12,31 6 2,0 2 1,0 0 0,0 0-1,-12 2-2,26 0-3,0 0-1,1 1 0,-1-1 1,1 1-1,-1-1 0,1 1 1,-1 0-1,1 0 0,-1 0 1,1 0-1,0 1 0,0-1 1,0 1-1,0-1 0,-1 1 4,-26 31-18,17-19 9,-58 64 17,-3-4 0,-3-3 0,-71 51-8,136-114-5,-3 3 5,-1-1-1,0 0 0,-2 0 1,11-7 5,-1-1-1,1 1 1,0-1-1,-1-1 1,0 1 0,1-1-1,-1 0 1,0 0-1,-6-1-4,-125-3 32,62 0-31,0 3 0,0 3 0,-32 7-1,14 10 7,1 4 0,0 5-7,-35 9-1,-178 32 88,50-12 116,173-36-74,0 4-1,-1 5-128,-30 21 171,56-25 8,-49 16-179,95-40 8,11-3-11,0 0 0,0 0-1,1 0 1,-1 0-1,0 0 1,0 0-1,1 0 1,-1 1 0,0-1-1,0 0 1,1 0-1,-1 1 1,0-1-1,1 0 1,-1 1-1,0-1 1,1 1 0,-1-1-1,1 1 1,-1-1-1,0 1 1,1-1-1,-1 1 1,1 0-1,0-1 1,-1 1 0,1 0-1,0-1 1,-1 1-1,1 0 1,0-1-1,0 1 1,-1 0 0,1 0-1,0 0 1,0-1-1,0 1 1,0 0-1,0 0 4,0 9-218,1 25-3886,3-11-1869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6:09.7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3035 0 4386,'0'0'544,"0"0"-322,0 0-22,0 0 365,-2 24 396,0-2-712,-1 7 108,-1 0 1,-1 0-1,-1 0 0,-4 9-357,-9 21 472,0-1-336,2 1-1,2 0 0,4 1 1,0 15-136,6-18 15,-3 0 0,-2 0 0,-3-1-1,-2 0 1,-20 45-15,-54 93 1138,12-31 480,70-144-1555,2 0-1,0 1 0,2 0 1,0 0-1,1 0 0,1 0 1,0 0-1,3 16-62,-1-3 13,-2 1 1,-3 16-14,-1-20 13,-2 0 0,0-1 0,-3 0 0,-2 6-13,-54 115 34,28-67 19,-23 77 1130,-31 125-1183,35-97 674,-16 16-674,43-137 278,-2-1 1,-24 33-279,-86 120 971,115-178-740,-2-2 1,-2 0-1,-1-3 0,-36 32-231,55-56 105,-1-1 0,-1 0 0,1-1 0,-2 0 0,1-2 0,-2 0 0,1 0 0,-1-2 0,0 0 0,0-1 0,0-1 0,-1 0 0,0-1 0,0-1 0,-4-1-105,17-1 40,-26 2 171,1-2 0,-1-1-1,0-2 1,1-1 0,-19-5-211,9 0 112,0 1 0,0 2-1,-37 0-111,-124 5 384,101 2-225,49 0-115,-1 3 0,1 3 1,1 1-1,-43 13-44,20 1 57,0 2-1,-62 32-56,103-41-2,0 1 0,1 2 0,1 1 0,1 2 0,-24 22 2,56-43-4562,17-6 891,-15 1 2720,0-1 1,0 1 0,0-1-1,0 0 1,-1 0-1,0 0 1,-1-1 0,1 1-1,0-4 951,4-17-1950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6:25.7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9092,'0'0'523,"0"0"-43,0 0-330,0 0 42,32 20 437,-1-1-487,3 1-50,0 2-1,-2 1 1,0 2 0,-2 1 0,1 2-92,-2 2 50,-1 0 0,21 30-50,-40-47 14,0 0 0,-1 1 0,0 0-1,-1 0 1,-1 1 0,0 0 0,-1 0-1,3 15-13,-5-14 19,-1 1-1,0-1 0,-1 1 0,0-1 0,-2 1 1,0-1-1,-1 1 0,0-1 0,-1 0 0,-1 0 1,-1 0-1,0 0 0,-1-1 0,-1 1 1,0-2-1,-1 1 0,-6 8-18,-10 10 74,-1-1-1,-1-1 1,-25 22-74,36-39 28,0 0 0,-1-2-1,-1 1 1,0-2 0,0 0-1,-1-2 1,-1 1 0,-8 1-28,20-8-426,-1-1 550,0-1-7500,8-1 2856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6:27.1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0 105 8100,'0'0'1611,"0"0"-570,0 0-780,0 0-208,0 0 126,22-14 237,76-46-7,-90 56-379,0-1 0,1 1 0,-1 1 1,1 0-1,0 0 0,0 0 0,0 1 1,1 1-1,-1 0 0,0 0 1,1 0-1,2 2-30,-6-2 10,-1 1 7,-1 0 0,0 0-1,1 1 1,-1-1 0,1 1 0,-1 0-1,0 0 1,1 1 0,-1-1 0,0 1-1,0 0 1,0 0 0,0 0 0,-1 0-1,1 1 1,0-1 0,-1 1 0,1 1-17,2 3 57,0 0 0,-1 0 0,0 1 0,0 0 0,-1 0 0,0 0 0,0 1 0,1 3-57,3 10 114,-1 2 0,-1-1 0,-1 1 0,-1-1 1,0 18-115,0 38-892,-3 7 892,-1-57-672,0-29-5101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8:06.5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1 510 8788,'0'0'395,"21"-16"-235,3 0-150,-1 1 0,2 1 0,0 0 0,0 2 0,1 1 0,1 2 0,0 0 0,8 0-10,364-75 132,289-69 35,-290 60-105,-276 72-20,2 5 1,31 3-43,193 9-6,-327 5-3,-1 1-1,1 0 1,-1 2 0,0 0-1,0 2 1,0 0-1,0 1 1,-1 1-1,0 1 1,15 9 9,-11-3 7,0 1 1,-1 2-1,0 0 1,-2 1-1,0 1 1,-1 1-1,9 13-7,1 6 33,-2 0-1,-2 2 0,-2 1 1,1 6-33,7 23 69,-3 1 1,-1 9-70,22 91 69,-9 2 1,-7 1-1,-7 1 0,-9 2 1,-7 0-1,-12 127-69,-1-253 10,-2 0-1,-3 0 1,-1-1-1,-3 0 1,-3-1 0,-1-1-1,-20 39-9,16-45 156,-3-2 0,-2 0 0,-1-1 0,-2-2 0,-2-1 0,-1-1 0,-2-2 0,-26 22-156,6-14 235,-2-1 0,-1-3 0,-2-3 0,-1-2-1,-2-3 1,-2-3 0,0-2 0,-1-3 0,-38 7-235,9-7 256,-1-5 0,-1-4 0,0-3 0,0-5 0,-1-4 0,-51-8-256,83 0 128,1-3-1,0-2 1,-37-14-128,-178-64 169,150 45 39,-127-26-208,236 66-493,25 6-3782,4 5 2191,-7-5 869,20 17-5941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8:10.5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113 1 9332,'0'0'934,"0"0"-350,-17 23-285,-17 27-93,-1 5-206,31-48 14,0 0 0,1 0 0,0 0 0,0 0 0,1 0 0,0 1 1,0-1-1,0 1 0,1-1 0,1 1 0,-1 0 0,1 0 1,0-1-1,1 2-14,0 12 23,-2-3-7,1 0 0,0-1 0,2 1 0,0-1 0,1 1 0,1-1 0,0 0 0,2 0 0,5 12-16,-4-14-1,1 1 1,1-1-1,1-1 1,0 0-1,1 0 1,0-1-1,1-1 0,1 1 1,-5-6-3,0-1-1,1 1 0,0-2 0,0 1 1,0-1-1,1 0 0,0-1 0,0 0 1,0-1-1,0 0 0,1 0 0,-1-1 1,7 0 3,-3 0-4,-1 0 1,1-2-1,0 0 0,0 0 1,0-1-1,-1-1 1,1 0-1,0-1 1,-1 0-1,0-1 1,0-1-1,0 0 0,0-1 1,-1 0-1,1-1 4,2-3 37,1-1-1,-2-1 0,0 0 1,0-1-1,-1 0 1,-1-1-1,0-1 0,-1 0 1,-1 0-1,2-4-36,-5 7 222,-2-1-1,1 0 0,-1 0 1,-1-1-1,0 1 0,-1-1 1,-1 0-1,0 1 0,-1-1 1,0 0-1,-1 0 0,0 0 1,-3-13-222,1 18 115,0 1 0,0 0 0,0 0 0,-1 0 0,0 0 0,-1 1 0,0-1 0,0 1 1,-1 0-1,1 0 0,-2 0-115,-3-4 174,-1 0 0,0 1 0,-1 1 0,0-1 0,0 2 1,-8-5-175,1 2 146,0 1 0,0 1 0,-1 1 0,-1 0 0,1 1 0,-1 1 0,0 1 0,-1 1 0,-6 0-146,4 2 36,1 1-1,0 1 0,-5 1-35,22-1-66,1 0-1,-1 0 0,1 1 1,-1 0-1,1 0 1,-1 0-1,1 1 0,0-1 1,0 1-1,0 0 0,0 0 1,0 0-1,0 1 0,0 0 1,1-1-1,-1 1 0,-1 3 67,4-5-199,0 0 0,0 1 0,1-1 0,-1 0 0,0 0 0,1 1 0,-1-1 0,1 1 0,-1-1 0,1 0 0,0 1 0,0-1-1,0 1 200,-1 14-4428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8:11.6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0 409 3826,'0'0'3252,"0"0"-1686,0 0-739,0 0 107,0 0 50,0 0-434,2-17-137,2-14-324,9-79 6,-2-50-95,-11 139 21,0-31 113,1 35-173,-1 17 34,0 0 0,0 0-1,0 0 1,0 0-1,0 0 1,0 0-1,0 0 1,0 0 0,0 0-1,1 0 1,-1 0-1,0 0 1,0 0-1,0 0 1,0 0-1,0 0 1,0 0 0,0 0-1,0 0 1,0 0-1,0 0 1,0 0-1,0 0 1,0 0 0,0 0-1,0 0 1,1 0-1,-1 0 1,0 0-1,0 0 1,0 0-1,0-1 1,0 1 0,0 0-1,0 0 1,0 0-1,0 0 1,0 0-1,0 0 6,39 100 171,-9-25-54,-16-39-93,3 15 4,3-1 0,2-1 0,3 0 1,8 11-29,-31-58-2,-1 1 1,0-1 0,0 0-1,1 0 1,-1 0 0,1 0-1,0 0 1,0 0 0,0 0-1,0 0 1,0-1 0,0 1-1,0-1 1,0 0 0,0 1-1,1-1 1,-1 0 0,1 0-1,-1-1 1,1 1 0,-1 0-1,3-1 2,-4 0-133,0-1-1,-1 1 0,1-1 1,-1 1-1,1-1 0,0 0 1,-1 1-1,1-1 1,-1 0-1,1 0 0,-1 1 1,0-1-1,1 0 0,-1 0 1,0 0-1,0 1 1,1-1-1,-1 0 0,0 0 1,0 0-1,0 0 0,0 0 1,0 1-1,0-1 0,0 0 1,0 0-1,-1 0 1,1 0-1,0 0 134,0-3-1290,0-16-5340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2: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 9684,'0'0'913,"0"0"-577,0 0-272,0 0-64,0 0-80,0 0-1217,42-4-2961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8:12.2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62 267 5410,'0'0'1409,"0"0"-355,0 0 0,0 0-67,0 0-88,-10 4-176,-31 11-344,30-12-240,11-3-73,0 0-116,8 0 58,0-1 1,-1 0 0,1 0 0,-1-1-1,1 0 1,-1-1 0,0 0 0,1 0 0,-1 0-1,-1-1 1,1 0 0,-1 0 0,1-1-9,15-12 149,-1-1 0,19-20-149,-26 24-12,52-57 99,-39 39 87,27-22-174,-53 53-4,-1 1 0,1-1 0,-1 0 0,1 1 0,0-1-1,-1 0 1,1 1 0,0-1 0,0 1 0,0 0 0,-1-1 0,1 1 0,0-1 0,0 1-1,0 0 1,0 0 0,0 0 0,-1-1 0,1 1 0,0 0 0,1 0 4,-1 1-5,0 0 1,-1 0 0,1-1 0,0 1-1,0 0 1,-1 0 0,1 0-1,0 0 1,-1 0 0,1 0-1,-1 0 1,0 0 0,1 0 0,-1 0-1,0 0 1,0 1 0,1-1-1,-1 0 1,0 1 4,9 54 192,-1 0 0,-2 36-192,-4 120 95,-2-152-35,0-60-51,0 1-1,0-1 1,0 1 0,0-1-1,0 1 1,0-1 0,-1 1-1,1-1 1,0 0 0,0 1-1,0-1 1,-1 1 0,1-1-1,0 0 1,-1 1 0,1-1-1,0 0 1,0 1 0,-1-1-1,1 0 1,-1 1 0,1-1-1,0 0 1,-1 0 0,1 1-1,-1-1 1,1 0 0,-1 0-1,1 0 1,0 0 0,-1 0-1,1 0 1,-1 0 0,1 0-1,-1 0 1,1 0 0,-1 0-9,0 0-275,0 0 0,0 0 0,0 0 0,0 0 1,0 0-1,0 0 0,0-1 0,-1 1 0,1 0 0,0-1 1,0 1-1,0-1 0,1 0 0,-1 1 0,0-1 1,0 1-1,0-1 275,-9-11-8623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8:13.4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 5 5795,'0'0'2243,"0"0"-631,0 0-446,0 0-262,0 0-301,-7 0 99,26 2-738,-13-2-404,-1 1 0,1-1 0,-1 0 0,1 0 0,-1 0 0,0-1-1,1 0 1,-1 0 440,-4-3-1171,-1 4-1876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8:13.9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0 3746,'0'0'5362,"0"0"-3921,0 0-801,0 0 16,0 0-111,0 0-305,-5 14-176,5-14-64,0 0-176,0 0 80,0 0 96,0 0 32,0 0 160,0 0 304,0 0-208,0 0-112,0 0-176,-5 2-3906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8:19.8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0 192,'0'0'486,"0"0"-225,0 0 686,0 0 2121,0 0-2110,-1 9-787,0 0-291,0-2 313,1 0 0,-1 0 0,1 0 0,0 0 0,1 1-193,-1-6 35,0 0 0,1-1 1,-1 1-1,1 0 0,-1-1 1,1 1-1,-1 0 0,1-1 0,0 1 1,0-1-1,0 1 0,0-1 0,0 1 1,0-1-1,0 0 0,0 1 0,1-1 1,-1 0-1,0 0 0,1 0 0,-1 0 1,1 0-1,-1 0 0,2 0-35,2 1 61,0-1-1,0 1 1,0-1-1,0 0 1,0 0-1,0 0 1,0-1-1,0 0 0,1 0 1,-1 0-1,0-1 1,0 1-1,0-1 1,0-1-1,0 1 1,0-1-1,0 0 1,0 0-1,-1 0 1,1 0-1,-1-1 1,1 0-1,-1 0 1,0 0-1,0 0 0,0-1 1,-1 0-1,1 0 1,-1 0-1,1-1-60,8-12 22,-9 13-131,0 0-1,0 0 1,0 0-1,0 0 1,1 1-1,2-4 110,-4 14-7054,-1 11 6376,-1-17 329,0 9-523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8:20.3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 23 176,'0'0'254,"0"0"477,0 0 1534,0 0 312,0 0-1246,0 0-712,-1 0-584,0 0 1,0 0-1,0 1 0,1-1 0,-1 0 1,0 0-1,0 0 0,0 1 0,1-1 1,-1 1-1,0-1 0,0 0 1,1 1-1,-1 0 0,0-1 0,1 1 1,-1-1-1,0 1-35,1 1 35,1-1 0,-1 0 0,0 0 0,1 1 0,-1-1 0,1 0 0,-1 0 0,1 0 0,0 1 0,-1-1 1,1 0-1,0 0 0,0 0 0,0 0 0,0 0 0,0-1 0,0 1 0,0 0 0,0 0 0,0-1 0,0 1 0,1 0 0,-1-1 0,0 1 0,0-1 0,1 0 0,-1 1 0,0-1 1,1 0-1,-1 0 0,0 0 0,1 0-35,50 3 671,-43-3-570,-5 0-181,8 0 192,1 0 0,-1-1 0,0 0 0,0-1 0,1 0-112,-10 1-230,1-1 0,-1 1 0,0 0 0,1-1 0,-1 1 0,0-1 0,0 0 0,2-2 230,-3 2-520,0 0 0,0 0 0,-1 0 0,1 0 0,0 0 0,-1 0 0,1-1 0,-1 1 0,0 0-1,0-1 1,0 1 0,1-2 520,-2 0-1539,0 2 197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8:21.3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1034 73 64,'0'0'243,"0"0"595,0 0 2344,0 0-1231,0 0-732,-24-11-339,-82-31-55,94 37-675,0 2 0,-1 0 1,1 0-1,-1 1 0,1 1 1,-1 0-1,0 0 0,0 2-150,-13-2 238,-191 0 1055,177 4-1181,0 1-1,1 2 1,0 1 0,-15 6-112,48-11 9,-63 19 95,-5 5-104,54-18 3,0 0 0,1 2 0,0 0 0,1 1-1,1 1 1,-1 1-3,13-9 3,0 1 0,1-1 0,-1 1 0,1 0 0,0 0-1,1 1 1,-1-1 0,1 1 0,0 0 0,0-1 0,1 1 0,0 1-1,0-1 1,0 0 0,1 0 0,0 1 0,0-1 0,0 1-1,1 3-2,0-2-4,1 1-1,0-1 0,0 0 1,1-1-1,0 1 0,0 0 1,1 0-1,0-1 0,0 1 1,1-1-1,0 0 0,0 0 1,1-1-1,-1 1 0,4 2 5,14 13-18,0-1-1,1-1 0,1-1 0,1-1 1,0-1-1,2-2 0,14 7 19,-5-5-19,1-1 0,0-2 0,1-2 0,0-1 0,26 2 19,-24-6-31,0-3 0,1-1 0,0-1 0,37-5 31,-54 0-9,0 0 0,0-1 0,0-2 0,-1 0 1,0-2-1,0 0 0,-1-2 0,18-10 9,-21 9 5,-1-1-1,-1 0 1,0-2 0,0 0-1,-1 0 1,-1-2 0,-1 0-1,7-10-4,-12 14 10,-1 0-1,0-1 0,-1 0 0,-1-1 0,0 1 0,0-1 0,-2-1 0,1 1 0,-2 0 0,0-1 0,-1 0 1,0-8-10,-1 15 1,0-10 82,-1 0 0,-1 1 0,0-1-83,0 12 46,0 1 0,0-1-1,0 1 1,-1 0-1,0 0 1,0 0 0,0 0-1,-1 0 1,0 0-1,0 0 1,-2-2-46,-3-2 69,0 0 0,0 0 0,-1 1 0,0 1 0,-1-1 0,0 2 0,0-1-1,-1 1 1,1 1 0,-1 0 0,0 0 0,-1 1 0,1 1 0,-1-1 0,1 2 0,-1 0 0,0 0 0,0 1 0,-9 1-69,18 0-71,-1 0-1,1 1 1,0-1 0,0 1 0,0-1 0,0 1-1,0 0 1,0 0 0,0 1 0,0-1-1,1 1 1,-1-1 0,0 1 0,1 0 0,-1 0-1,1 0 1,0 0 0,-2 2 71,0 1-1170,-1 2-1,1-1 1,0 0 0,0 1 0,0 0-1,1 0 1,0 1 1170,-7 12-4154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8:21.8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442 0 5875,'0'0'2353,"0"0"-1110,0 0-581,-22 10-67,15-7-547,-26 11 166,1 2 1,0 2 0,1 0 0,-4 6-215,-35 26 369,-3-3 1,-15 5-370,87-52-58,0 1 1,0-1-1,0 0 1,0 1 0,0 0-1,0-1 1,0 1-1,0-1 1,0 1 0,0 0-1,1 0 1,-1-1-1,0 1 1,1 0 0,-1 0-1,0 0 1,1 0-1,-1 0 1,1 0 0,-1 0-1,1 0 1,0 0-1,0 0 1,-1 0 0,1 0-1,0 0 1,0 0-1,0 0 1,0 1 0,0-1-1,0 0 1,0 0-1,0 0 1,1 0 0,-1 1 57,1-1-241,0 0 0,0 1 0,0-1 0,-1 0 0,2 1 0,-1-1 0,0 0 0,0 0 0,0 0 0,0 0 0,1 0 0,-1 0 0,0-1 0,1 1 0,-1 0 0,1-1 0,-1 1 0,1-1 1,-1 1-1,1-1 0,-1 0 0,2 1 241,17-1-2409,-8 0 794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8:22.3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118 1 5779,'0'0'1504,"0"0"-1232,0 0 81,0 0 47,-60 118 32,35-80-240,8-4-112,7-10-32,5-6 0,5-4-48,0-5-16,0-3-816,0-3-1521,0-1-369,0-2 1010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8:22.7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205 0 4546,'0'0'2385,"0"0"-1072,0 0-225,0 0-127,0 0-81,-125 152-336,95-111-320,8-8-63,7-8-145,5-5 0,8-7-32,2-1-48,0-3-1249,0-7-1504,0-2-1073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8:23.2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2897,'0'0'2065,"0"0"-976,0 0-113,0 0-271,127 132-113,-105-107-320,1-5-128,-6-5-96,1-3 16,-8-6 0,-3-4-64,-7-2-2849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2:20.5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1 179 6979,'0'0'2463,"0"0"-879,0 0-156,0 0-268,0 0-511,2 15-348,0-4-276,2 18 36,-2-1 0,0 16-61,-2-42-1,1 0 1,-1-1-1,0 1 1,1 0-1,-1-1 1,1 1-1,0 0 1,-1-1-1,1 1 1,0 0-1,0-1 1,0 1-1,0-1 1,0 0-1,1 1 1,-1-1-1,0 0 1,1 0-1,-1 0 1,0 0-1,1 0 1,0 0-1,-1 0 1,1 0-1,-1 0 1,1-1-1,0 1 1,0-1-1,-1 1 1,1-1-1,1 0 1,5 2 1,-1-1 0,1-1 0,0 1 0,-1-1-1,1 0 1,7-2-1,-13 2 3,0-1 0,0 0 1,-1 1-1,1-1 0,0 0 0,-1 0 0,1 0 0,0 0 0,-1 0 1,1-1-1,-1 1 0,0 0 0,0-1 0,1 1 0,-1-1 1,0 1-1,0-1 0,0 0 0,0 1 0,-1-1 0,1 0 0,0 0 1,-1 1-1,1-1 0,-1 0 0,0 0 0,1 0 0,-1-1-3,2-10 53,-1-1-1,-1 1 0,0-12-52,0 11 57,-1 7-40,0-1 1,0 0 0,0 1 0,-1 0 0,0-1 0,0 1 0,-1 0 0,-3-6-18,5 10 67,-1 0 0,1 0 0,-1 0 0,0 0 0,0 0 0,0 0 0,0 0 0,-1 0 0,1 1 0,-1 0 0,0-1 0,0 1 0,0 0 0,0 0 0,0 0 0,0 1 0,0-1 0,0 1 0,-1 0 0,1 0-67,3 1 7,-1-1 0,1 1 0,0 0 0,0 0 0,-1 0 0,1 0 0,0 0 1,0 0-1,-1 0 0,1 0 0,0 0 0,0 0 0,-1 1 0,1-1 0,0 0 0,0 0 0,-1 0 0,1 0 0,0 0 1,0 0-1,0 0 0,-1 1 0,1-1 0,0 0 0,0 0 0,0 0 0,-1 0 0,1 1 0,0-1 0,0 0 0,0 0 1,0 0-1,0 1 0,0-1 0,-1 0 0,1 0 0,0 1 0,0-1 0,0 0 0,0 0 0,0 1-7,2 14 26,10 13-59,-7-21 24,0 0 0,1-1 0,0 0 0,0 0 1,0 0-1,1-1 0,0 0 0,0 0 0,0-1 1,1 0-1,-1 0 0,1 0 0,0-1 0,0-1 1,0 1-1,1-1 0,-1-1 0,0 1 0,1-1 1,2-1 8,-10 0-1,-1 0 1,0-1-1,1 1 1,-1 0 0,0 0-1,0-1 1,1 1 0,-1-1-1,0 1 1,0 0-1,1-1 1,-1 1 0,0-1-1,0 1 1,0 0 0,0-1-1,0 1 1,0-1-1,0 1 1,1-1 0,-1 1-1,0 0 1,-1-1-1,1 1 1,0-1 0,0 1-1,0-1 1,0 1 0,0 0-1,0-1 1,0-3 12,0-15 44,0 4-17,0 0 0,-1 0-1,-2-10-38,2 19 11,0 1 0,-1-1 0,0 1 0,0 0 0,0 0 0,-1 0 0,0 0 0,1 0 0,-2 0 0,1 0 0,-3-2-11,-43-36 154,21 19 220,76 25-478,-32 1 109,0 2 1,0 0-1,0 0 0,-1 2 0,1 0 0,-1 1 0,-1 0 1,1 1-1,-1 1 0,-1 0 0,3 3-5,-8-6 8,-1 1-1,0 0 1,0 0-1,-1 0 1,0 0-1,-1 1 1,1 0-1,-1 0 1,-1 1-1,0-1 1,0 1 0,0 0-1,-1 0 1,-1 1-1,1-1 1,-2 0-1,1 1 1,-1-1-1,-1 7-7,0-12 2,0-1-1,0 1 1,0 0 0,1 0-1,-1-1 1,1 1-1,0 0 1,1 3-2,-1-6-14,0 0 0,-1 0 0,1 0 0,0 0 0,0 0 0,0 0 0,0 0 0,1-1 0,-1 1 0,0 0 0,0-1 0,0 1 0,1 0 1,-1-1-1,0 0 0,0 1 0,1-1 0,-1 0 0,0 1 0,1-1 0,-1 0 0,0 0 0,1 0 0,-1 0 0,2-1 14,3 0-98,1 0 0,0 0-1,-1-1 1,1 0 0,-1 0-1,0-1 1,1 0 0,-1 0-1,0 0 1,-1-1 0,1 1-1,-1-2 1,1 1 0,3-5 98,-4 4-4,1 1 1,-1-1 0,1 1 0,0 0 0,0 0 0,0 1 0,1-1 0,-1 1 0,1 1 0,-1-1 0,1 1 0,0 1 0,0-1 0,0 1 0,1 0 3,-6 1-2,0 0-1,0 0 0,0 0 0,0 0 1,0 0-1,0 0 0,0 1 1,0-1-1,0 1 0,0 0 1,0-1-1,0 1 0,0 0 1,-1 0-1,1 0 0,0 0 1,0 1 2,-1 0-2,1 0 0,-1 0 0,1 1 0,-1-1 0,0 1 1,0-1-1,0 1 0,-1-1 0,1 1 0,-1 0 1,1-1-1,-1 1 0,0 1 2,3 30 12,-2 0 0,-1 12-12,-1-5-3546,1-34-4644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8:26.1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336 1 1873,'0'0'5920,"0"0"-3786,0 0-1189,0 0-132,0 0-154,-15 19-360,4-6-287,0 0-1,1 1 1,1 0 0,0 1-1,1 0 1,1 0 0,1 1-1,0 0 1,0 0 0,2 0-1,-1 8-11,-87 674 155,78-577-147,-6 149 27,12 186-35,8-417 0,-2 5-25,-1 0 0,-2 1 0,-7 24 25,-37 126-96,34-137 88,12-48 62,1-6-15,1 0 1,0 0-1,1 0 1,-1 0 0,1 0-1,-1 1 1,1 0-40,1-4-4,-1-1 0,1 1 0,-1-1 1,1 1-1,-1-1 0,1 1 0,-1-1 1,1 0-1,0 1 0,-1-1 0,1 0 1,-1 1-1,1-1 0,0 0 0,-1 0 1,1 0-1,0 0 0,0 1 0,-1-1 1,1 0-1,0 0 0,0 0 4,1 0 3,40 5 149,1-2 0,-1-2 0,1-1-152,29 0 149,115 7 43,-2 7 0,0 9 1,27 14-193,-147-22-163,-47-8-1355,-17 0-2828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8:44.3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1 213 11573,'39'-4'819,"542"-33"222,-173 12-353,477-21-56,-870 47-626,-14-1-2,1 0-1,0 1 1,-1-1 0,1 0 0,0 0 0,0-1-1,-1 1 1,1 0 0,0 0 0,-1-1 0,1 1-1,0-1 1,-1 0 0,1 1-4,-1-2 13,-1 1 0,0 0-1,1-1 1,-1 1 0,0-1 0,0 1-1,0 0 1,0-1 0,0 1 0,0-1-1,0 1 1,0-1-13,-1-3 18,-3-28-1906,3 29 1304,0 1 0,-1 0 0,1 0 0,-1 0 0,0 0 0,0 0 0,0 0-1,0 1 1,-1-1 584,-7-9-7710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8:45.6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127 0 12518,'0'0'320,"0"155"-272,-29-59 48,-1-4-48,0-12-32,10-6 32,8-13-48,7-14-32,5-21-2241,0-26-1681,0 0-2321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8:46.1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54 8180,'0'0'1921,"0"0"-390,0 0-656,0 0-376,0 0-131,1 15-184,3 51-114,-3-62-70,0 0 1,0 0-1,0-1 1,1 1-1,-1 0 1,1-1-1,0 0 1,0 1 0,0-1-1,0 0 1,1 0-1,-1 0 1,1 0-1,0 0 1,0-1-1,0 1 1,0-1 0,0 0-1,1 0 1,-1 0-1,0 0 1,1-1-1,0 1 1,-1-1-1,1 0 1,0 0-1,0 0 1,0-1 0,3 1-1,1 0-2,0 0 1,1-1-1,-1 0 1,0-1-1,1 1 1,-1-2 0,0 1-1,0-1 1,0 0-1,0-1 1,0 0-1,0 0 1,0-1 1,10-8 9,-1-1 0,0-1 0,-1 0 0,0-1 0,4-7-9,-7 7 9,1 1 0,1 0 0,0 1 0,1 1 0,1 0 0,13-7-9,-30 19 3,0 0 0,1 0 1,-1 0-1,0 0 1,0-1-1,1 1 0,-1 0 1,0 0-1,1 0 1,-1 0-1,0 0 0,0 0 1,1 0-1,-1 0 0,0 0 1,1 0-1,-1 0 1,0 0-1,1 0 0,-1 0 1,0 1-1,0-1 1,1 0-1,-1 0 0,0 0 1,0 0-1,1 0 0,-1 1 1,0-1-1,0 0 1,1 0-1,-1 0 0,0 1 1,0-1-1,0 0-3,5 14 65,-5 24-6,-1-28-32,-1 113 356,-1-5-3637,3-106-2297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8:46.6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1 414 7267,'0'0'1564,"0"0"-1236,0 0-288,26-4 51,-26 4-91,32-6 50,1-1 1,12-5-51,-39 9-79,-1 1-1,1-1 1,-1 0-1,0-1 1,0 1-1,0-1 1,0 0-1,-1 0 1,1 0-1,-1-1 1,0 0-1,-1 0 1,1 0 0,-1 0-1,0 0 1,0-1-1,-1 1 1,1-1-1,-1 0 1,0 0-1,-1 0 1,0 0-1,1-4 80,-1 8-54,-1-1 0,1 1 0,-1-1 0,1 1 0,-1-1 0,0 1 0,0-1 0,0 0 0,0 1 0,0-1 0,-1 1 0,1-1 0,-1 1 0,0 0 0,0-1 0,0 1 54,0 0 57,0 1 0,0 0 0,-1 0 0,1 0-1,-1 0 1,1 0 0,-1 0 0,1 0-1,-1 1 1,1-1 0,-1 1 0,0-1-1,1 1 1,-1-1 0,0 1 0,1 0 0,-1 0-1,0 0 1,0 0 0,1 0 0,-3 0-57,-2 0 243,0 0 1,0 0-1,0 0 1,0 1 0,0 0-1,0 0 1,0 1-1,1 0 1,-1 0-1,-1 0-243,3 1 98,0 0-1,1-1 1,-1 1-1,1 0 0,0 1 1,0-1-1,0 1 0,0-1 1,1 1-1,-1 0 1,1 0-1,0 0 0,0 0 1,1 0-98,-3 5 125,1 0 1,0 1 0,0-1 0,1 0 0,0 1-1,0 9-125,2-14 12,0 1 0,-1-1 0,2 0-1,-1 1 1,1-1 0,-1 0-1,1 0 1,1 1 0,-1-1 0,1 0-1,0 0 1,0-1 0,2 5-12,0-5 0,0 1 0,0-1 0,1 0 0,-1 0 0,1-1 0,0 1-1,0-1 1,0 0 0,0-1 0,6 3 0,2 0-791,0 0 0,0-1-1,13 2 792,-1-3-4925</inkml:trace>
  <inkml:trace contextRef="#ctx0" brushRef="#br0" timeOffset="1">471 307 8804,'0'0'1507,"0"0"-455,0 0-476,0 0-304,0 0-136,0 0-64,11 14-29,39 47-35,-46-57-50,0 0 0,1-1 0,0 0 0,0 1 0,0-1 0,0-1 0,0 1 0,1-1 0,-1 0 0,1 0 0,-1-1 0,1 0 1,0 0-1,0 0 0,-1 0 0,1-1 0,0 0 0,0 0 0,0-1 0,2 0 42,11 1-1005,-18 0 979,0 0 0,0-1 0,-1 1 0,1 0 0,0 0 0,-1 0 0,1 0 0,0-1 0,-1 1 1,1 0-1,0 0 0,-1-1 0,1 1 0,0-1 0,-1 1 0,1-1 0,-1 1 0,1-1 0,-1 1 0,1-1 0,-1 1 0,1-1 0,-1 1 0,0-1 0,1 0 0,-1 1 0,0-1 0,0 0 0,1 1 0,-1-1 0,0 0 0,0 1 0,0-1 0,0 0 0,0 0 0,0 1 0,0-2 26,0 1 41,0 0-1,0-1 1,0 1-1,0 0 0,0-1 1,-1 1-1,1 0 1,-1 0-1,1-1 1,-1 1-1,1 0 0,-1 0 1,0-1-1,1 1 1,-1 0-1,0 0 0,0 0 1,0 0-1,0 0 1,0 0-1,0 1-40,-3-3 392,0 1-1,0 0 1,-1 1-1,1-1 0,0 1 1,-1 0-1,1 0 1,-1 0-1,0 1 1,1-1-1,-1 1-391,9 8 32,0-5-24,0 0-1,1-1 1,-1 1-1,1-1 1,0 0-1,0-1 1,0 1-1,-1-1 1,1 0 0,2 0-8,54 4 55,-61-5-55,1 0 0,0 0 1,0 0-1,-1 0 0,1 0 0,0-1 0,-1 1 1,1 0-1,0 0 0,-1 0 0,1-1 1,0 1-1,-1-1 0,1 1 0,0 0 0,-1-1 1,1 1-1,-1-1 0,1 1 0,-1-1 0,1 1 1,-1-1-1,1 0 0,-1 1 0,0-1 1,1 1-1,-1-1 0,0 0 0,1 1 0,-1-1 1,0 0-1,0 0 0,2-26 15,-3 19-10,2-15-435,-2 1 0,0 0 0,-2-1 0,0 1 0,-2 0 0,0 1 0,-4-10 430,-22-47-3272,15 37-600,2 3-808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8:47.0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0 448,'0'0'12390,"0"0"-11622,0 0-720,-18 199 32,28-98-48,3-63-32,-1-2-11349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9:00.0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0 128,'0'0'3714,"0"0"-3714,0 0-641,0 0-159,0 0 224,0 0-785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9:01.2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1216 0 6435,'0'0'752,"0"0"-181,-6 25-21,-24 85-33,26-99-390,0 0 0,-1 0 0,0 0 0,-1-1 0,0 1 0,-1-2 0,-7 10-127,-2 3 200,-9 10-130,-1 0 0,-2-2 1,-1-1-1,-1-1 0,-1-1 0,-2-2 0,0-2 1,-2 0-1,0-3 0,-2-1 0,-5 1-70,1-2 12,-1-3 1,-1-1-1,0-2 0,0-2 0,-1-2 0,0-1 0,-1-3 0,0-2 0,1-1 1,-8-3-13,41 1 14,0 0 0,1 0 0,-1-1 0,1 0 0,0-1 0,-1-1 0,1 1 0,0-1 0,1-1 0,-1 0 0,1 0 0,0-1 0,0 0 0,1-1 0,-1 0 0,2 0 0,-1-1 0,1 0 0,0 0 0,1-1 0,-1 0 0,2 0 0,-1 0 0,2-1 0,-1 1 0,1-1 0,0 0 0,-1-10-14,2 9-5,0 0 1,1-1-1,1 1 1,0 0-1,0-1 0,1 1 1,1-1-1,0 1 1,0 0-1,1-1 1,1 1-1,0 0 1,0 0-1,1 0 0,1 1 1,-1 0-1,2-1 1,-1 1-1,2 1 1,-1-1-1,1 1 1,0 1-1,1-1 0,2-1 5,4-3 5,1 1 0,0 1-1,1 0 1,0 2 0,1-1-1,0 2 1,0 0 0,1 1-1,0 1 1,0 0 0,0 2-1,1 0 1,0 1 0,-1 1-1,1 0 1,0 2 0,0 0-1,0 1 1,0 1 0,0 1-1,0 0 1,-1 2 0,0 0-1,7 3-4,24 16 91,-2 1 0,-1 3 0,-1 1 0,5 8-91,-17-13 66,108 76 105,-5 7-1,-5 5 1,36 47-171,-164-156 14,4 4 28,1 1 0,-1 0 0,-1 0 1,1 1-1,-2 0 0,1 0-42,-5 9 683,-1-14-6979,0-4 90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9:01.6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1 5010,'0'0'1516,"0"0"-348,0 0-98,0 0 13,0 0-112,-3 14-328,-2 21-343,2 1 1,1 0-1,2-1 0,4 33-300,10 32 456,10 115 422,-24-214-893,1 7 79,-1 0 1,1 0-1,0 0 0,1-1 1,2 8-65,-4-14-70,1 0 1,-1 1-1,1-1 1,-1 0 0,1 0-1,0 0 1,-1 0-1,1 0 1,0 0-1,-1 0 1,1 0-1,0 0 1,0-1 0,0 1-1,0 0 1,0 0-1,0-1 1,0 1-1,0-1 1,0 1 0,1-1-1,-1 1 1,0-1-1,0 0 1,0 0-1,1 1 1,-1-1-1,0 0 1,0 0 0,0 0-1,1 0 1,-1 0-1,0 0 1,0-1-1,0 1 1,1 0 0,-1-1-1,0 1 1,0-1 69,0 1-171,-1 0 1,1 0 0,-1-1-1,0 1 1,1 0 0,-1 0-1,0 0 1,0-1-1,1 1 1,-1 0 0,0-1-1,0 1 1,1 0 0,-1 0-1,0-1 1,0 1 0,0-1-1,1 1 1,-1 0 0,0-1-1,0 1 1,0 0 0,0-1-1,0 1 1,0 0 0,0-1-1,0 1 171,1-22-6931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9:02.5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 0 5859,'0'0'723,"0"0"-278,0 0-205,0 0-96,0 0-8,0 0 11,0 0-75,0 0-8,0 0 120,0 0 419,-22 7 1249,22-7-1791,-11 2-8107,7 3 5594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2:22.3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 0 6115,'0'0'1488,"0"0"-994,0 29-299,2 438 1443,-30 192 71,-1 4-3882,29-684-2555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9:03.0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92 5571,'-2'2'1168,"2"5"-496,0-3-223,0 1 351,25-3-336,7-2-48,5 0 161,3-4-241,-3-17-208,-2 1-32,-8 2-80,-4 3 32,-11 6-48,-2 2-32,-7 0-544,-3-2-1809,0 7-2626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59:03.4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 1 3986,'0'0'1718,"0"0"-1067,0 0-440,0 0 240,0 0 229,8 22 40,2 7-527,1-1-27,-2 1 0,0-1 0,3 26-166,-6-2 113,-1 0-1,-3 0 1,-2 15-113,0-39 30,-1-16-13,0-1 0,0 1 0,-1 0 0,-1 0 0,0-1 0,-1 1 0,-2 4-17,3-8-23,0-1 0,-1 0 0,0 0-1,0 0 1,0 0 0,-1 0 0,0-1 0,-1 0 0,1 0-1,-1 0 1,-3 1 23,0-2-935,3-4-2516,5-1-1183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11:27.2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789 217 9780,'0'0'1300,"-21"-6"-284,-8-3-712,4 1 27,0 1 0,0 1 0,-25-2-331,28 5 333,-1 1 0,0 1 0,1 1 0,-1 0 0,-13 4-333,26-3 50,-1 2-1,0-1 0,0 1 1,1 1-1,0 0 0,0 1 0,0 0 1,0 0-1,1 1 0,-1 0 1,1 1-1,-4 4-49,-8 10 11,1 1 0,1 1 0,0 1 0,2 1 1,1 0-1,1 1 0,2 0 0,-3 9-11,-14 38 26,3 0 0,-9 47-26,12-19 18,3 1-1,6 1 1,3 0 0,6 1-1,3 3-17,2-53 4,3 0 0,2-1 0,2 1 0,2-1 0,3 0 0,10 26-4,-6-34 5,2-1 0,2 0 0,2-2 0,2 0 1,1-2-1,3 0 0,20 22-5,-29-41 1,1 0 1,1-2 0,1 0 0,1-1 0,1-2 0,7 5-2,-12-11 0,-1 0 1,2-1-1,-1-1 1,1-1-1,1-1 1,-1 0-1,1-2 1,0 0-1,2-1 0,9 1-1,1-2 0,-1-1 1,1-2-1,0-1 0,0-1 0,-1-1 0,0-2 0,0-2 1,0 0-1,-1-2 0,-1-2 0,0 0 0,10-7 1,7-10 5,-1-1 0,-1-2-1,-2-2 1,-1-2-1,-2-1 1,-2-2 0,-1-2-1,-2-1 1,-2-2 0,-2-1-1,-2-2 1,-2 0-1,-3-2 1,-1 0 0,-1-7-5,-8 13 23,-3-1 1,-2-1-1,-1 1 1,-3-2-1,-1 1 1,-3-24-24,0 26 42,-2-1-1,-1 1 1,-3 0-1,-1 1 1,-3-1-1,-1 1 1,-13-30-42,-2 6 100,-3 1 0,-3 2 0,-2 1 0,-3 1-1,-3 2 1,-2 2 0,-3 2 0,-15-11-100,25 31 104,-1 2 1,-2 1-1,-1 2 0,-1 2 0,-29-14-104,35 23 72,-1 3-1,0 0 0,-2 3 1,1 0-1,-2 3 0,1 1 0,-19-1-71,-7 6 27,63 4-36,0 0 0,0 0 0,0 0 0,-1 0 0,1 0 0,0 0 0,0 0-1,0 0 1,0 0 0,0 0 0,-1 0 0,1 0 0,0 0 0,0 0 0,0 1 0,0-1 0,0 0 0,-1 0 0,1 0 0,0 0 0,0 0-1,0 0 1,0 0 0,0 0 0,0 1 0,0-1 0,-1 0 0,1 0 0,0 0 0,0 0 0,0 0 0,0 1 0,0-1 0,0 0 0,0 0 0,0 0-1,0 0 1,0 1 0,0-1 0,0 0 0,0 0 0,0 0 0,0 0 0,0 0 0,0 1 0,0-1 0,0 0 0,0 0 0,0 0 0,0 0-1,0 0 1,1 1 0,-1-1 0,0 0 0,0 0 9,0 6-869,1 1 0,-1-1 1,1 0-1,1 0 0,-1 0 0,1 0 0,0 0 0,1 0 1,1 4 868,20 31-5923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11:53.0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1 5475,'0'0'416,"0"0"-416,0 0-160,0 0 160,0 0 16,0 0 176,0 0-112,0 0 64,-3 15-144,3-15 0,5 0-96,8 3-352,-8-3-1169,-3 0-1617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12:00.3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0 366 96,'0'0'1806,"0"0"4445,38-10-4704,336-101-1069,-146 42-144,236-38-334,-293 79 41,2 7 0,0 8-1,22 7-40,-99 6 32,-95 0-27,-1 0-1,1 0 1,0 0-1,-1-1 1,1 1-1,0 0 0,-1 1 1,1-1-1,0 0 1,-1 0-1,1 0 1,0 0-1,-1 0 1,1 1-1,0-1 1,-1 0-1,1 0 1,-1 1-1,1-1 1,-1 1-1,1-1 0,-1 0 1,1 1-1,-1-1 1,1 1-1,-1-1 1,1 1-1,-1-1 1,0 1-5,0 0 30,0 1 0,0-1 0,-1 0 0,1 0 0,0 0 0,-1 0 0,1 0 0,-1 0-1,1 0 1,-1 0 0,0 0 0,0 0 0,1 0 0,-1 0 0,0 0 0,0 0 0,0-1 0,0 1 0,-1 0-30,-20 15 421,-1-1 1,0-2-1,-25 11-421,25-12 1,-125 56 77,-2-7 0,-3-6 0,-2-7 0,-69 9-78,197-51 79,25-6-110,3 0-21,16-4-120,7-3 161,0-2-1,-1 0 1,0-1 0,0-2 11,93-53 44,-70 39-35,-20 11-28,150-91-472,-176 106 493,0 0-1,1 0 0,-1 0 1,0 0-1,0 0 0,0 0 1,0 0-1,0 0 0,0 0 1,0 0-1,1 0 0,-1 0 1,0 0-1,0 0 0,0 0 1,0 0-1,0 0 0,0 0 0,0 0 1,0 0-1,1 0 0,-1 0 1,0 0-1,0 0 0,0 0 1,0 0-1,0-1 0,0 1 1,0 0-1,0 0 0,0 0 1,0 0-1,0 0 0,0 0 1,0 0-1,1 0 0,-1-1 1,0 1-1,0 0 0,0 0 1,0 0-1,0 0 0,0 0 1,0 0-1,0 0 0,0 0 1,0-1-1,0 1 0,0 0 1,0 0-1,0 0 0,-1 0 1,1 0-1,0 0 0,0 0 1,0-1-1,0 1 0,0 0 1,0 0-1,0 0 0,0 0 1,0 0-1,0 0 0,0 0 1,0 0-1,0 0 0,-1 0 1,1 0-1,0 0 0,0-1-1,-10 1 110,6 0-62,-6 1-18,1 0-1,0 0 1,0 1-1,-1 0 1,1 0-1,0 1 1,1 1-1,-1-1 1,-4 3-30,-18 11 4,-28 21-4,44-28 10,-116 84 14,3 7-24,-63 46 182,185-143-148,5-3-30,0-1 0,0 0-1,1 1 1,-1-1-1,0 1 1,0-1 0,1 1-1,-1-1 1,1 1-1,-1 0 1,0-1 0,1 1-1,-1 0 1,1-1-1,-1 1 1,1 0 0,0 0-1,-1-1 1,1 1-1,0 0-3,6 0-112,8-1 87,0-1-1,0-1 0,-1 0 0,1-1 0,-1-1 1,0 0-1,0 0 0,2-2 26,9-6 15,0 0 1,-1-1-1,21-16-15,-12 6-17,0 0 0,-2-2 1,18-21 16,-47 46 0,0-1 0,0 1 0,-1-1 0,1 1 1,0-1-1,-1 0 0,1 1 0,-1-1 0,1 0 1,-1 0-1,1 1 0,-1-1 0,0 0 0,1 0 1,-1 0-1,0 0 0,1 1 0,-1-1 1,0 0-1,0 0 0,0 0 0,0 0 0,-1 0 10,0 0-1,0 1 0,-1-1 1,1 1-1,0-1 0,0 1 1,-1 0-1,1 0 1,0-1-1,-1 1 0,1 0 1,0 0-1,0 0 0,-1 0 1,1 0-1,-1 1-9,-20-2 62,3 1-38,1 0 0,-1 1 0,0 1 0,-7 2-24,-16 9 19,0 1 1,2 3-1,0 1 1,-23 15-20,5-3 4,-256 113 282,307-139-287,8-3-91,17-3-82,12-7 150,0-1 0,-1-1 0,0-2 0,-1 0 0,4-5 24,25-11 5,67-33-11,100-47 58,-223 108 33,-22 1 1574,10 1-1583,0 1-1,0 0 1,0 0-1,0 1 1,1 0-1,-8 4-75,-65 33-19,27-13 47,38-19-21,-9 5 20,0-2-1,0 0 0,-1-2 0,-3-1-26,66-19-94,-2-1 0,0-1 0,0-2 0,1-2 94,19-8-53,338-141 66,-345 147-18,4-1-69,18-4 74,-50 19-38,1 0 0,-1 2 0,1 0 0,0 1-1,14 0 39,-33 3-73,1-1 1,-1 1-1,0-1 0,1 1 0,-1 0 0,0-1 0,1 1 0,-1-1 0,0 1 0,1 0 0,-1 0 0,0-1 0,0 1 0,0 0 0,0-1 0,0 1 0,0 0 1,0-1-1,0 2 73,1 2-293,3 57-4725,-4-37-742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12:16.1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1034 11813,'0'0'1588,"0"0"-807,0 0-538,24 1 195,163 0 274,-103 0-390,-2 1 350,0-4-1,0-4 1,41-9-672,221-60 1323,-190 44-907,2 7 0,48 3-416,-48 4 126,150-18 70,682-64 305,-179 85-68,-581 15-400,182 2 58,158-1 33,-1-25 11,-110-16-138,330-23-26,-379 34 81,99-5-8,1162-21-1,-1063 39-27,-393 10-33,541-21 42,108 7 87,117-8-147,-390-34 121,-105 7-36,1076-23-40,-1558 77-9,1183-83 282,-1155 81-279,67-7 31,0-3 0,-1-5 0,41-15-35,-88 15-528,-38 9-2732,-11 5-5657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09:23.3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95 145 672,'0'0'7606,"0"0"-5095,0 0-710,0 0-809,0 0-808,0 0-58,-15 26 92,-9 13-127,-15 38-91,36-71 2,0 0 0,1 0-1,0 1 1,0-1 0,1 1-1,-1-1 1,1 1 0,1 0 0,-1-1-1,1 1 1,1 0 0,-1-1 0,1 1-1,0-1 1,1 1 0,-1-1-1,1 1 1,1-1 0,-1 0 0,1 0-1,0 0 1,0 0 0,1 0-1,0-1 1,0 1 0,4 3-2,-2-3-27,0-1 0,0 0 0,0 0 1,1 0-1,0-1 0,0 0 0,1 0 1,-1-1-1,1 0 0,-1 0 0,1-1 0,0 0 1,0 0-1,0-1 0,0 0 0,0 0 1,1-1-1,-1 0 0,5-1 27,-9 0-10,1 0-1,0 0 1,-1 0 0,1-1 0,-1 0 0,0 0-1,0 0 1,1 0 0,-1-1 0,-1 1-1,1-1 1,0 0 0,-1 0 0,1-1-1,-1 1 1,1-3 10,8-8-31,-2-1 0,0-1 0,5-11 31,-10 18-29,64-131-428,-40 78 167,3 1 0,4-2 290,-32 57-30,-1 0 0,1 0 0,0 0 0,0 1 0,0 0 0,1 0 0,-1 0 0,1 1 0,1-1 0,-1 1 0,1 0 0,0 0 30,-6 4-9,1 0 0,0-1 0,0 1 0,-1 0 0,1 0 0,0 0 0,0-1 0,-1 1 0,1 0 1,0 0-1,0 0 0,-1 0 0,1 0 0,0 0 0,0 1 0,-1-1 0,1 0 0,0 0 1,0 0-1,-1 1 0,1-1 0,0 0 0,-1 1 0,1-1 0,0 1 0,-1-1 0,1 1 1,-1-1-1,1 1 0,0-1 0,-1 1 0,1 0 9,11 28-246,2 34 256,-4 0 1,-2 1-1,-2 14-10,-2-30 129,22 842 1072,-26-865-1207,0 16 13,0 59 22,-5 4-29,3-77 16,-2-1 0,0 1-1,-2-1 1,-1 0 0,-1 0 0,-3 6-16,10-29 12,0-1 0,-1 1 0,1-1 0,0 0 1,-1 1-1,1-1 0,-1 0 0,0 0 1,0 0-1,0 0 0,0 0 0,0 0 0,0 0 1,-1-1-1,1 1 0,0-1 0,-1 0 0,1 0 1,-1 0-1,1 0 0,-1 0 0,0 0 1,1-1-1,-1 1 0,0-1 0,0 0 0,0 0 1,1 0-1,-1 0 0,0 0 0,0 0 0,1-1 1,-3 0-13,-3-1 61,0-1-1,1 0 1,-1 0 0,1 0 0,0-1 0,0 0-1,0-1 1,1 1 0,-1-1 0,-3-4-61,-5-6 44,1 0 1,1 0 0,0-1 0,1-1-1,0 0 1,2-1 0,0 0-1,1-1 1,1 0 0,0 0-1,2 0 1,0-1 0,1 0-1,1-1 1,1 1 0,1-9-45,1 10 37,1 0 0,0 1 0,2-1 1,1-7-38,-1 17 6,1 0 0,-1 1 0,1-1 0,1 1 1,0 0-1,0 0 0,0 0 0,1 1 0,0-1 1,2 0-7,13-15-5,1 2 1,1 1-1,1 0 1,1 2-1,1 0 1,0 2-1,1 1 1,1 1-1,15-6 5,-30 15-280,0 1 0,1 0 0,0 0 0,2 1 280,40-7-4981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09:26.4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79 12070,'0'0'1280,"0"0"-1216,0 0-48,0 0 32,0 0 64,159-54 0,-97 41-64,1 2-16,-4 11 16,-6 0-48,-43 0-912,-10 20-5715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09:26.8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61 12646,'0'0'704,"0"0"913,0 0-769,0 0-576,0 0-208,0 0 0,75-16-32,22-6 96,10 4-111,2 13-17,-71 5-129,-14 0-5281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09:28.2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11461,'0'0'2625,"0"0"-2064,0 0-545,0 0 0,0 0 320,0 0 64,201 146-320,-121-108 16,-10-9-80,-11-7-16,-11-2-1328,-16-4-2786,-32-16-1633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2:07.1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1 320,'0'0'5878,"0"0"-4360,0 0-1204,0 0-220,0 0-1,26 1 1049,2 2-489,-1 2 1,0 1 0,10 5-654,20 4 485,312 58 980,-250-56-1054,1-5 0,37-5-411,-32-10 243,42-9-243,-40 5 137,94 8-137,-144 0 15,47 6 196,50 12-211,-60-6-918,87-1 918,-194-12-4200,-6-2-2659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2:23.3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 1 96,'0'0'5960,"0"0"-3244,0 0-1054,0 0-195,-10 0-629,-4 0-707,-8 1-237,51 5 30,230 20 1514,43-10-1438,-62-5 235,-42 1-50,989 37 212,2537-49-285,-3395 12-60,-4 0 59,10-2 159,-118-1 49,-80-5-204,94 2 192,-212-5-313,1-1-206,-6-1-6523,-14 1 981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09:28.6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1 151 9652,'0'0'3042,"0"0"-1265,0 0-1153,0 0-624,0 0-160,0 0 160,0 0 32,174-108-32,-95 81-16,-49 16-3954,-10 7-4386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09:28.9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294 126 96,'0'0'9941,"10"-116"-7796,-10 107-1041,0 9-736,0 0-96,0 0 81,0 13-321,0 45 96,0 34 256,-8 27-160,-7 6-144,5-2-48,3-9-32,2-11-624,2-83-3938,1-13-1905</inkml:trace>
  <inkml:trace contextRef="#ctx0" brushRef="#br0" timeOffset="1">50 650 6163,'0'0'2113,"0"0"-144,0 0-561,-50-119-111,50 113-1057,30 3-224,25 3 256,19 0-32,13 7-80,15 29-16,5 9-144,-67-23-4610,0-4-4802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09:29.4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 1 448,'0'0'10354,"0"0"-7779,5 24-2607,20 110 717,1 77-685,-21-134 55,-4-38-79,2 0-1,2 1 1,5 16 24,-9-51-154,0-1 0,0 0 0,0 0 0,1 0 1,0 0-1,0 0 0,0 0 0,0 0 0,0 0 0,1-1 1,0 1-1,-1-1 0,1 0 0,0 0 0,1 0 1,2 2 153,-3-4-329,0 1 0,0-1 0,0 0 0,0 0 1,0 0-1,0-1 0,0 1 0,0-1 0,0 0 1,0 0-1,1 0 0,-1 0 0,0 0 1,0-1-1,0 1 0,0-1 0,0 0 0,0 0 1,0 0-1,0 0 0,0-1 0,0 1 0,1-2 329,46-28-1299,-40 24 1166,0 0 1,0 1 0,0 0 0,1 0-1,0 1 1,0 1 0,1 0-1,-1 1 1,1 0 0,11-2 132,-11 4-35,0 0 0,0 0 1,0 1-1,0 1 0,1 0 0,-1 0 1,8 3 34,-17-3 162,1 0 0,-1 1 1,0-1-1,0 1 0,0 0 0,0 0 1,0 0-1,-1 0 0,1 0 1,-1 0-1,1 1 0,-1-1 1,0 1-1,0 0 0,0 0 0,0 0 1,0 0-1,-1 0 0,1 0 1,-1 0-1,0 0 0,0 1 1,0-1-1,0 0 0,-1 1 0,1-1 1,-1 1-1,0-1 0,0 1-162,1 6 402,-1 0 0,0 0 0,-1 0 0,0 0 0,0-1 0,-1 1 0,-1 0 0,1-1 0,-1 1 0,-1-1-1,0 0 1,0 0 0,-1 0 0,0-1 0,-1 0 0,1 1 0,-2-2 0,1 1 0,-1-1 0,-2 2-402,-38 38 607,-2-2 0,-3-2 0,-1-2-1,-2-3 1,-1-2 0,-45 20-607,85-48-641,0-1 0,-1-1 0,-7 2 641,18-6-4509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09:49.1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10949,'0'0'1329,"0"0"-1185,0 0-96,0 0 272,35 184 64,-35-90-256,0-16-64,0-11 16,0-15-48,0-12-32,-3-9-1328,1-31-2258,-6 0-1632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09:49.5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1 133 9412,'0'0'817,"0"0"-465,0 0-256,151-112 288,-101 99-176,-3 8-64,-4 3-96,-1 2 96,-5 0-80,1 16 0,4 22-64,-35-18-1632,1 0-3939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10:07.1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10 248 8404,'0'0'1678,"0"0"-197,0 0-502,0 0-139,0 0-253,-2 1-357,2-1-230,-1 0 1,1 1 1,-1-1 0,1 0 0,0 0 0,-1 1 0,1-1-1,-1 0 1,1 0 0,0 1 0,-1-1 0,1 0 0,0 1-1,-1-1 1,1 0 0,0 1 0,0-1 0,0 1 0,-1-1-1,1 1 1,0-1 0,0 0 0,0 1 0,0-1 0,0 1-1,0-1 1,0 1 0,-1-1 0,2 1 0,-1-1-2,0 7 17,0 0 0,1-1 0,0 1-1,1-1 1,-1 1 0,1-1 0,0 0 0,1 1 0,-1-1 0,3 2-17,3 8 44,1 0 0,1-1 0,5 7-44,-12-18 0,1 0 0,-1 0 0,1 0 0,0 0 0,0-1-1,0 0 1,0 1 0,1-1 0,0-1 0,-1 1 0,1-1 0,0 0-1,0 0 1,0 0 0,0-1 0,1 0 0,-1 0 0,0 0-1,0 0 1,1-1 0,-1 0 0,1 0 0,-1-1 0,0 1 0,0-1-1,5-1 1,1-1-10,-1-1-1,1 0 0,0 0 0,-1-1 0,0-1 1,0 1-1,-1-2 0,1 1 0,-1-1 0,-1-1 1,7-6 10,15-20 6,-1-1 1,4-11-7,-1 3 24,12-11-24,-41 50-3,-1 2-2,0 0 0,-1 0 0,1 0 0,0 0 0,0 0 0,0 0 0,1 0 0,-1 0 1,0 1-1,1 0 0,-1-1 0,1 1 0,-1 0 0,3-1 5,-5 25-29,0 88 98,0-110-71,0 1 0,0-1 1,0 0-1,1 0 0,-1 0 0,0 0 1,0 1-1,1-1 0,-1 0 0,0 0 0,1 0 1,-1 0-1,1 0 0,0 0 0,-1 0 1,1 0-1,0 0 0,-1 0 0,1 0 0,0 0 1,0-1-1,0 1 0,0 0 0,0-1 1,0 1-1,0 0 0,0-1 0,0 1 0,0-1 1,0 0-1,0 1 0,0-1 0,0 0 1,1 0-1,-1 1 0,0-1 0,0 0 0,0 0 1,1 0-1,-1-1 0,0 1 0,1 0 2,2-1-12,0 1 0,1-1 0,-1 0-1,0-1 1,0 1 0,0-1 0,0 0-1,0 0 1,-1 0 0,1 0 0,0-1 0,-1 0 12,13-12 25,-1-2 0,-2 0 0,1-1 0,-2 0 1,0 0-1,4-13-25,-6 13-394,0 0 0,2 0 0,0 1 0,1 0 0,0 1 0,1 0 0,4-1 394,-12 13-3492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10:09.8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461 61 7828,'0'0'1147,"0"0"-144,0 0 296,0 0 283,0 0-349,-10 0-670,-20 0-517,28 0-65,23 0 24,252 0 106,-189 0 3425,-84 0-3499,0 0-10,0 0 13,0 0-8,0 0-14,0 0 1,0 0 8,-7 0-353,-9-1-70,0-1-1,0 0 0,0-1 0,1-1 0,-14-5 397,-28-6-996,-14 5-191,-1 2 0,0 3-1,0 4 1,-4 3 1187,69-2-154,-19 1-711,0 0 0,0 2 1,-24 6 864,37-6-369,1 1 0,-1 0 1,1 0-1,0 1 0,1 1 0,0 0 1,-1 0-1,-1 3 369,11-8-103,1 0-1,0 0 1,0 0 0,0 0 0,0 0 0,0 0-1,0 0 1,0 0 0,0 0 0,0 1 0,0-1-1,1 0 1,-1 0 0,0 1 0,1-1-1,-1 2 104,0 11-2233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09:36.4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0 496,'0'0'5331,"0"0"-5331,0 0-5827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09:39.4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151 1 7828,'0'24'840,"2"106"-512,-2 74 110,0 81 501,-29 622 1379,-35 7-852,24-381-971,23-237-231,14 66-264,9-294-83,-6-63-101,1 1 1,1-1-1,-1 1 1,1-1 0,0 0-1,0 0 1,0 0-1,1 0 1,1 1 183,-4-6-65,0 1 1,0-1-1,0 0 0,0 0 1,0 1-1,0-1 0,0 0 1,0 0-1,0 0 0,0 1 0,0-1 1,0 0-1,0 0 0,1 0 1,-1 1-1,0-1 0,0 0 1,0 0-1,0 0 0,1 0 1,-1 1-1,0-1 0,0 0 1,0 0-1,1 0 0,-1 0 1,0 0-1,0 0 0,0 0 0,1 1 1,-1-1-1,0 0 0,0 0 1,1 0-1,-1 0 0,0 0 1,0 0-1,1 0 0,-1 0 1,0 0-1,0 0 0,0-1 1,1 1-1,-1 0 0,0 0 0,0 0 1,1 0-1,-1 0 0,0 0 1,0 0-1,0 0 0,1-1 1,-1 1-1,0 0 0,0 0 1,0 0-1,0 0 0,0-1 1,1 1-1,-1 0 0,0 0 0,0 0 1,0-1-1,0 1 0,0 0 1,0 0-1,0-1 0,0 1 1,0 0 64,4-28-6846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09:39.8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1 188 9412,'32'8'-40,"24"5"71,-1-3 0,2-2-1,-1-3 1,18-2-31,827-35 2606,0-38-1278,-695 52-1273,320-7 134,-3 24-85,-274 2-109,-238-1-66,72 0 372,52-9-301,-116 8-334,-1-2 0,0 0 1,0-1-1,0-1 1,0 0-1,-1-2 1,0 0-1,0-1 1,14-9 333,-30 17-196,-1-1 0,1 1 0,0 0 0,0-1 0,0 0 0,-1 1 1,1-1-1,0 0 0,-1 1 0,1-1 0,-1 0 0,1 1 0,-1-1 0,1 0 0,-1 0 1,1 0-1,-1 0 0,0 0 0,1 1 0,-1-1 0,0 0 0,0 0 0,0 0 0,1 0 1,-1 0-1,0-1 196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2:24.2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 1 8100,'0'0'408,"0"0"-219,2 32 1,9 368 930,-11-191-769,-12 633 1139,-1-281-1231,13-543-258,0-9-57,0 0 0,0 0-1,-1 0 1,-1 8 56,2-17-41,0 0 0,0 0 0,0 0 0,0 0 1,0 1-1,0-1 0,0 0 0,0 0 0,0 0 0,0 0 1,0 0-1,0 0 0,0 1 0,0-1 0,0 0 1,0 0-1,-1 0 0,1 0 0,0 0 0,0 0 0,0 1 1,0-1-1,0 0 0,0 0 0,0 0 0,0 0 0,-1 0 1,1 0-1,0 0 0,0 0 0,0 0 0,0 0 0,0 0 1,0 0-1,-1 0 0,1 1 0,0-1 0,0 0 0,0 0 1,0 0-1,0 0 0,-1 0 0,1 0 0,0-1 1,0 1-1,0 0 0,0 0 0,0 0 0,-1 0 0,1 0 1,0 0-1,0 0 0,0 0 0,0 0 0,0 0 0,0 0 41,-10-8-6058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09:40.1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11157,'23'1'-227,"-8"0"229,0 0-1,0 0 1,0 2 0,0 0-1,0 1 1,0 0-1,-1 1 1,0 1-1,0 0 1,0 1-1,-1 0 1,10 8-2,39 35 170,-3 2 0,-1 3 0,-3 3 0,22 31-170,-64-74 122,-1 1 0,0 1 0,-1 0-1,0 0 1,-2 1 0,0 0 0,-1 0-1,0 1 1,-2 1 0,0-1 0,1 15-122,-4-10 206,-1-1 1,-1 0 0,-1 0-1,-1 1 1,-2-1 0,0 0-1,-1 0 1,-1 0 0,-1-1-1,-2 0 1,0 0 0,-1 0-1,-1-1 1,-1-1 0,-8 12-207,-17 22 110,-2-2 1,-2-1-1,-2-2 1,-3-3-1,-1-1 1,-3-2-1,-48 33-110,77-64-128,0 0 0,0-1 0,-1-2 0,-7 3 128,14-10-2617,11-10-2644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09:40.7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1 618 9989,'0'0'192,"57"-123"-32,15 20-160,18-9 32,6 7-16,-3 24 32,-14 23-48,-19 27-176,-20 26-16,-11 5 192,-6 34 48,-3 37 304,5 25-16,-1 23-336,-21-67-64,2-3-5122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09:42.5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120 141 592,'0'0'10544,"0"0"-8188,0 0-1959,-20 27-96,-12 15-180,-18 33-121,48-71 4,0 0 0,-1 0 1,1 0-1,1 1 1,-1-1-1,1 1 1,-1 0-1,1-1 1,1 1-1,-1 0 1,1-1-1,-1 1 1,1 0-1,1 0 0,-1 0-4,1-2 1,0 0-1,0-1 0,0 1 1,0 0-1,0 0 1,1-1-1,-1 1 0,1-1 1,0 1-1,0-1 0,0 1 1,0-1-1,0 0 0,0 0 1,0 0-1,1-1 0,1 2 0,4 2-3,1-1 0,1 0 0,-1-1-1,0 0 1,1 0 0,0-1-1,0 0 1,-1-1 0,1 0 0,7 0 3,-6-1-6,-1 0 1,1-1 0,0-1-1,0 1 1,-1-2 0,1 1 0,-1-1-1,1-1 1,-1 0 0,9-6 5,-4 2-3,0-1 1,-1-1 0,-1-1-1,1 0 1,-2 0-1,8-10 3,14-20-40,-2-1 0,-1-2-1,-3-1 1,-1-3 40,-18 32-30,4-8-15,-10 17 26,0 1 1,0 0 0,1 0-1,-1 0 1,1 0-1,1 1 1,-1 0-1,1 0 1,2-2 18,-7 7-5,0 0 0,0 0 0,0 0 0,1 0 0,-1 0-1,0 0 1,0 0 0,0 0 0,1 0 0,-1 0 0,0 0 0,0 0 0,0 0 0,1 0 0,-1 0 0,0 0-1,0 0 1,0 1 0,0-1 0,1 0 0,-1 0 0,0 0 0,0 0 0,0 0 0,0 0 0,0 1 0,0-1-1,1 0 1,-1 0 0,0 0 0,0 0 0,0 1 0,0-1 0,0 0 0,0 0 0,0 0 0,0 1 0,0-1-1,0 0 1,0 0 0,0 0 0,0 1 0,0-1 5,3 14-26,18 140 404,-2 83-378,-1-9 64,6 0-7,17 182-12,-37-265 24,-4-145-66,0 0 0,0 0 0,0 0 1,0 0-1,0 1 0,0-1 0,0 0 0,0 0 0,0 0 0,0 0 0,0 0 0,0 1 0,0-1 0,0 0 1,0 0-1,0 0 0,0 0 0,0 0 0,0 0 0,0 1 0,-1-1 0,1 0 0,0 0 0,0 0 0,0 0 0,0 0 1,0 0-1,0 0 0,0 1 0,0-1 0,-1 0 0,1 0 0,0 0 0,0 0 0,0 0 0,0 0 0,0 0 1,-1 0-1,1 0 0,0 0 0,0 0 0,0 0 0,0 0 0,0 0 0,0 0 0,-1 0 0,1 0 0,0 0 1,0 0-1,0 0 0,0 0 0,0 0 0,-1 0 0,1 0 0,0 0 0,0 0 0,0-1-3,-5 1 43,0-1 0,0-1 0,0 1 0,1-1 0,-1 0 0,1 0 0,-1 0 0,1-1 0,0 0 0,-1 1 0,2-1 0,-1-1 0,0 1 0,0-1 0,1 1 0,0-1 0,0 0 0,0 0 0,0-1-43,-8-10 15,2 0 1,0-1-1,0 0 1,2 0-1,-1-3-15,2 3 7,1 0 1,1-1-1,0 0 0,2 0 0,0 0 1,0-1-1,2 1 0,0-4-7,1 9 0,0 0 0,0 0 0,1 0-1,1 1 1,0-1 0,0 1 0,1-1 0,1 1 0,0 0-1,1 1 1,0-1 0,1 0 0,5-4-31,1 0 0,0 1 0,1 1 0,1 0-1,0 1 1,1 1 0,0 0 0,0 1 0,5-1 31,-15 8-267,0 0 0,0 1-1,1 0 1,-1 0 0,1 0 0,0 1 0,1 0 267,37-2-5990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11:44.3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200 0 64,'0'0'11669,"0"0"-9972,0 0-1601,0 0 464,0 0-127,0 132 159,0-4-480,0-7-48,0-9 0,0-18-64,0-16-608,0-13-1569,0-20-1009,-5-45-559</inkml:trace>
  <inkml:trace contextRef="#ctx0" brushRef="#br0" timeOffset="1">41 575 176,'0'0'8228,"0"0"-5379,-40-127-1568,40 98-721,35 2-304,22 5-112,17 10-48,18 12-96,10 0-656,-62 18-3746,-3 5-4130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11:44.7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158 0 10181,'0'0'3009,"0"0"-1520,0 0-785,0 0-256,0 0-240,-127 115-32,104-37-64,16 5 97,7-5 95,7-6-192,43-12-48,15-17-48,14-17-32,11-19-16,-1-7-961,-59-4-1424,-10-19-4802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11:43.2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8580,'0'0'2884,"0"0"-1662,0 0-609,0 0 132,0 0-374,13 1-153,-9 0-193,0-1-1,0 0 0,0 1 0,0-1 0,0 1 1,0 0-1,0 0 0,-1 0 0,1 1 0,0 0 1,-1-1-1,1 1 0,-1 0 0,1 1 1,-1-1-1,0 0 0,0 1 0,0 0 0,0 0 1,-1 0-1,1 0 0,-1 0 0,1 0 1,-1 1-1,0-1 0,0 3-24,10 24 56,-2 0 1,-1 1-1,-2 1 0,-1-1 1,-1 1-1,-1 8-56,1 60 109,-5 34-109,0-57 44,0-49-15,1-11-20,-1 1-1,0 0 1,-2-1 0,0 1-1,0-1 1,-2 1-1,0-1 1,-1 0 0,-6 12-9,10-27-14,1-2-20,2-2-70,5-6 101,1 1 0,0-1 1,0 2-1,1-1 0,0 1 1,0 1-1,0-1 0,1 2 1,0-1-1,0 1 0,0 1 1,0 0-1,1 0 0,-1 1 1,1 0-1,-1 1 0,1 0 1,0 1-1,0 0 0,-1 1 1,1 0-1,4 1 3,-12-1 1,-1-1 1,0 1-1,1 0 1,-1 0 0,0 0-1,0 0 1,0 0-1,0 0 1,0 0-1,0 1 1,0-1-1,0 1 1,0 0 0,-1 0-1,1-1 1,0 1-1,-1 0 1,0 0-1,1 1-1,0 1 8,0 0-1,-1 1 0,1-1 0,-1 1 0,1-1 1,-1 1-1,-1 0 0,1 0 0,-1 3-7,0 3 16,0 0 1,-1 0-1,0-1 0,-1 1 0,0 0 0,-1-1 1,0 0-1,-4 8-16,-4 3 22,-1-1-1,-1 1 1,-1-2 0,-1 0-1,-1-1 1,0-1 0,-1 0-1,-8 5-21,20-18-293,-20 15 803,9-13-4150,16-6-1989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11:43.6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11941,'0'0'1185,"0"0"-945,0 0 1153,127 166-849,-83-106-400,6-1-16,0-10-32,-3-4-64,-10-5-32,-7-7 0,-15-1-752,-15-28-2258,0 1-2272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11:44.0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27 415 10805,'0'0'3057,"0"0"-1920,0 0-913,-27-150-144,84 98-64,13-1 48,10 1-64,-3 7 0,0 12-672,10 6-3458,-55 25-2337,8 2 3618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11:47.0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1 103 0,'0'0'48,"0"0"112,0 0 0,0 0 192,0 0 513,0 0-353,0 0 64,84-9-208,-66-11-224,-1-16-144,-12 16-48,-2 2-3089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11:39.9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 1 3185,'0'0'6409,"0"0"-4491,0 0-1328,0 0-422,0 0-144,0 0-80,0 0-51,-6 2 3,5-2 104,-1 0-1,1 0 1,0 1 0,0-1-1,0 1 1,0-1 0,0 1-1,0-1 1,0 1 0,0-1-1,0 1 1,0 0 0,0 0 0,0-1-1,0 1 1,0 0 0,0 0-1,0 1 1,-1 25-17,3-6-8,-2 1 19,2 38 49,-1-55-39,1 0-1,-1 0 1,1 0-1,1 0 1,-1 0-1,1-1 1,-1 1-1,2 0 0,-1-1 1,1 2-4,-1-4-3,0 0 0,0 0 0,0 0 0,0 0 0,0-1 0,0 1 0,1-1 0,-1 1 1,1-1-1,-1 0 0,1 0 0,-1 0 0,1 0 0,0-1 0,-1 1 0,1-1 0,1 1 3,54 0-15,-39-2 18,8 2-213,1-1-139,1-1 0,10-2 349,-30 2-1246,0-1 0,1 0-1,-1 0 1,0-1 0,5-3 1246,-11 5-3297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2:25.3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5 125 8100,'0'0'952,"0"0"-66,0 0 288,0 0-214,-2-8-634,2 7-330,-1 0 0,1 0 1,0 0-1,-1 0 1,1 0-1,0-1 0,0 1 1,0 0-1,0 0 1,0 0-1,0 0 0,0-1 1,0 1-1,0 0 1,1 0-1,-1 0 1,0 0-1,1 0 0,-1-1 1,1 1-1,-1 0 1,1 0-1,0 0 0,-1 0 1,1 1-1,0-1 1,0 0-1,0 0 0,0 0 1,0 0-1,0 1 1,0-1-1,0 1 0,0-1 1,0 0 3,7-2 1,1 0 0,0 0 0,0 1 0,1 0 1,4 0-2,150-22 663,164-3-663,171 19 344,-382 7-330,-2 1 21,1185 10 355,427 3-251,-1047-16-92,457 3 71,-838-10 21,-69 0 45,720 5 1610,-644 5-1489,-345 6-2970,-6 2-6382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11:40.3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 10021,'0'0'1040,"0"0"-1040,0 0-160,0 0 160,137-7 0,-90 7 96,3 0-32,-6 0 0,-4 2 0,-8 12-64,-7 1-240,-10 10-1313,-15-16-1840,0 0-1217</inkml:trace>
  <inkml:trace contextRef="#ctx0" brushRef="#br0" timeOffset="1">257 166 4210,'0'0'3666,"0"0"-1393,0 0-721,0 0-1071,0 0-481,0 0-80,5 18 80,55-18 48,12-9 16,7-3-32,3 6-32,-54 3-577,-8 3-5201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11:40.8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182 0 7315,'0'0'2610,"0"0"-2002,-114 191-528,84-70-16,7 13-16,11 9-32,9-4 0,3-18-16,0-25-912,10-29-3106,13-31 2113,-11-36 96,6-9 528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11:41.3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334 28 6691,'0'0'2118,"0"0"-333,0 0-37,-22-7-316,7 3-1205,4 0-78,-1 0 0,1 1 0,-1 1 0,-10-1-149,16 2 46,1 1 0,-1 0 1,1 1-1,-1-1 0,1 1 0,-1 0 1,1 1-1,-1-1 0,1 1 0,0 0 1,0 0-1,0 1 0,0-1 0,-3 3-46,-9 7 118,1 1 0,0 0-1,2 1 1,-10 11-118,16-17 30,2 1 0,-1 0 0,1-1 1,1 2-1,-1-1 0,1 1 0,1 0 0,0 0 0,-2 9-30,6-19-1,0 1-1,-1-1 1,1 0-1,0 1 1,0-1-1,0 1 1,0-1 0,0 1-1,0-1 1,0 1-1,0-1 1,0 1 0,0-1-1,0 1 1,0-1-1,0 1 1,0-1 0,0 0-1,1 1 1,-1-1-1,0 1 1,0-1-1,1 1 1,-1-1 0,0 0-1,0 1 1,1-1-1,-1 0 1,0 1 0,1-1-1,-1 0 1,1 1-1,-1-1 1,0 0-1,1 0 1,-1 1 0,1-1-1,-1 0 1,1 0 1,20 0-95,-11 0 66,2-1-8,-1-1 1,1 1-1,0-2 0,-1 0 0,1 0 0,-1-1 1,0 0-1,0-1 0,0-1 0,3-1 37,41-19-53,-50 24 42,-1 0 1,1 1 0,0-1 0,0 1 0,0 0-1,0 1 1,0-1 0,1 1 0,-1 0-1,0 0 1,0 1 0,0-1 10,-4 1-6,-1-1 0,1 0-1,-1 0 1,1 0 0,-1 1 0,1-1-1,-1 0 1,1 0 0,-1 1 0,0-1 0,1 0-1,-1 1 1,1-1 0,-1 1 0,0-1-1,0 0 1,1 1 0,-1-1 0,0 1-1,0-1 1,1 1 0,-1-1 0,0 1 0,0-1 6,5 14-31,-1-1 0,-1 1 0,0 0 1,0 6 30,9 41 128,-9-51-112,1 1 1,0-1-1,0 0 0,1 0 1,0-1-1,1 0 0,0 0 0,7 7-16,-9-10-130,1-1-1,1 0 0,-1 0 1,1-1-1,0 0 0,0 0 0,0 0 1,0-1-1,1 1 0,-1-2 1,1 1-1,7 1 131,11-1-3788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11:41.8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3137,'0'0'785,"0"0"-785,0 0-144,0 0-3218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11:42.2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12310,'0'0'2353,"0"0"-2353,0 0 0,0 0 48,129 61 272,-57-12-176,3 5-112,-3-10 48,-8-10-32,-4-3-48,-13-2-224,-44-24-1873,-3 2-2817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11:42.5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133 1016 9060,'0'0'2657,"0"0"-736,-132-49-640,132 18-801,20-14-464,42-29 0,23-6 32,17-17-48,5 1 0,-68 65-976,-6 4-4691</inkml:trace>
  <inkml:trace contextRef="#ctx0" brushRef="#br0" timeOffset="1">769 45 9444,'0'0'1465,"0"0"-1185,0 0-277,20-9 69,0-2-27,1 2 1,17-5-46,-37 14 5,1-1 0,-1 1 0,1 0 0,-1 0 1,1-1-1,-1 1 0,1 0 0,-1 0 0,0 1 1,1-1-1,-1 0 0,1 0 0,-1 1 0,0-1 1,1 1-1,-1-1 0,0 1 0,1 0 1,-1-1-1,0 1 0,0 0 0,1 0 0,-1 0 1,0 0-1,0 0 0,0 0 0,0 0-5,2 3 9,-1 0 1,0 0-1,0 0 0,0 0 0,-1 0 0,0 0 1,1 1-10,1 4 24,4 14 77,-1 2-1,0-1 1,-2 1-1,-1-1 1,-1 1-1,-2 22-100,2-9 122,0 0-1,5 13-121,-6-45 9,0 0 1,0-1-1,1 1 0,0-1 1,0 1-1,0-1 1,1 0-1,0 0 1,0 0-1,0 0 1,0 0-1,1-1 1,0 1-1,0-1 0,0 0 1,1 0-10,1 0-25,0 0 0,0 0 0,0-1 1,1 0-1,0 0 0,-1-1 0,1 0 0,0 0 0,0 0 1,0-1-1,0 0 0,6-1 25,0 2-439,21-1-590,-9-9-2828,-3-10-3085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11:42.9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132 0 5699,'0'0'1230,"0"0"322,0 0-205,0 0-317,0 0 291,8 32-318,-4-16-908,7 23 18,-2 1-1,-2 0 1,-2 0 0,-1 0 0,-2 1-113,2 114 84,-1 23-640,-8 25 556,4-182-451,-1 0 1,-2 0-1,-2 8 451,4-22-161,0 0-1,0-1 1,-1 1 0,1-1-1,-2 1 1,1-1 0,-1 0-1,0 0 1,0 0-1,0-1 1,-4 3 161,6-6 44,-1 0 0,1 0 0,-1 0 0,0-1 0,0 1 0,1-1 0,-1 0 0,0 1 0,0-2 1,0 1-1,0 0 0,0 0 0,0-1 0,-1 0 0,1 0 0,0 0 0,0 0 0,0 0 0,0 0 0,0-1 0,0 1 0,0-1 0,0 0 0,0 0 0,0 0 0,0-1 0,0 1 0,0-1 1,1 1-1,-1-1 0,1 0 0,-1 0 0,1 0 0,0 0 0,0-1 0,0 1 0,0 0 0,0-1 0,0 0 0,1 1 0,-1-1 0,1 0 0,-1-2-44,-1-4 22,0 1 1,1-1-1,0 0 0,0 0 0,1 0 0,1 0 0,-1 0 1,2 0-1,-1 0 0,1 0 0,0 0 0,1 0 0,0 1 1,0-1-1,1 0 0,0 1 0,1 0 0,0-1 0,0 1 1,1 1-1,-1-1 0,2 1 0,-1 0 0,1 0 0,0 0 0,1 1-22,4-6-186,16-12 37,1 10-2874,-6 5-2297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08:43.3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 43 8740,'0'0'1110,"0"0"331,0 0 199,0 0-311,0 0-243,-7-3-163,-21-9-264,28 13-655,0-1 0,0 0 0,0 0 1,0 0-1,0 0 0,0 1 0,0-1 0,0 0 1,0 0-1,0 0 0,0 1 0,0-1 0,0 0 1,0 0-1,0 0 0,0 0 0,0 1 0,0-1 0,0 0 1,0 0-1,-1 0 0,1 0 0,0 1 0,0-1 1,0 0-1,0 0 0,0 0 0,0 0 0,-1 0 1,1 1-1,0-1 0,0 0 0,0 0 0,0 0 1,0 0-1,-1 0 0,1 0 0,0 0 0,0 0 1,0 0-1,-1 0 0,1 0 0,0 0 0,0 0 1,0 0-1,0 0 0,-1 0 0,1 0 0,0 0 1,0 0-1,0 0 0,-1 0 0,1 0 0,0 0 1,0 0-1,0 0 0,0 0 0,-1 0 0,1 0 1,0 0-1,0 0 0,0-1 0,0 1 0,0 0 1,-1 0-1,1 0 0,0 0 0,0 0-4,-2 230 114,2-145-105,0-72-9,0 21-14,1-1 0,1 0 1,4 8 13,-5-32-8,0-1 1,1 0-1,1 0 0,-1 0 1,1-1-1,1 1 1,-1-1-1,1 0 1,0 1-1,1-2 0,0 1 1,0 0-1,0-1 1,1 0-1,3 2 8,-5-5-52,1 0 1,0 0-1,1 0 0,-1-1 1,1 1-1,-1-1 0,1-1 0,0 1 1,-1-1-1,1 0 0,0 0 0,0-1 1,0 1-1,0-1 0,5-1 52,-3 0-49,0 0-1,1 0 0,-1-1 1,0 0-1,0-1 0,0 0 1,0 0-1,0 0 0,-1-1 1,7-5 49,6-6-17,-1-1 1,0-2-1,-2 1 1,0-2 0,-1-1-1,-1 0 1,5-8 16,14-27 65,-2-2 1,7-19-66,75-178 157,-112 249-593,1-2 973,-2 2-8964,-1 5 831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08:43.6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 9172,'0'0'2030,"0"0"-930,0 0-802,0 0-124,1 30 74,1 45-32,3 0 0,9 35-216,-8-81 13,8 48 66,4-1-79,-12-54 11,1 0 1,0 0-1,2-1 1,1 0 0,8 12-12,-14-27-6,0-1 0,0 0 0,0 0 0,0-1 0,1 1 0,0-1 0,0 0 0,0-1 0,0 1 1,1-1-1,-1 0 0,1 0 0,0 0 0,0-1 0,0 0 0,0 0 0,0-1 0,0 1 0,1-1 1,-1-1-1,0 1 0,1-1 0,-1 0 0,0-1 0,1 1 0,-1-1 0,0-1 0,1 1 0,-1-1 0,0 0 1,0 0-1,0-1 0,4-3 6,0-1 6,0 0 0,0-1 1,-1-1-1,-1 1 1,0-2-1,0 1 0,0-1 1,1-3-7,15-25 293,11-26-293,56-130 341,-57 114-226,4 1 0,10-9-115,-45 83-74,15-22 243,-17 26-232,0 0-1,0 0 1,0 0-1,0 0 1,0 0-1,0 0 1,0 0-1,0 0 0,1 1 1,-1-1-1,0 0 1,0 1-1,1-1 1,-1 1-1,0-1 1,1 1-1,-1 0 0,1-1 64,0 1-4599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08:46.3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1 317 4338,'0'0'5200,"0"0"-3061,0 0-1298,0 0-756,6-8-362,45-59 399,-4-3 0,8-18-122,-7 11 150,-43 71 101,-3 8-118,-3 15 15,1-7-18,-6 39 164,-1 0 1,-2-1-1,-4 2-294,2-5 31,2-1 1,2 2-1,1-1 1,2 15-32,4-36-17,-1-12-197,1 1 0,1-1 0,1 9 214,-2-21-103,0 1 1,0-1-1,0 1 1,0-1-1,0 0 1,1 1-1,-1-1 1,0 0-1,0 1 1,0-1-1,0 0 1,1 1-1,-1-1 1,0 0-1,0 1 1,1-1-1,-1 0 1,0 0 0,0 1-1,1-1 1,-1 0-1,0 0 1,1 0-1,-1 1 1,0-1-1,1 0 1,-1 0-1,0 0 1,1 0-1,-1 0 1,0 0-1,1 0 1,-1 0-1,1 0 103,11 1-6581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2:25.8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476 39 4850,'0'0'1926,"0"0"-757,0 0-65,0 0-258,0 0-168,-3-11-238,-5-16-360,8 27-78,0 0-1,0 0 0,0 0 1,0 0-1,0 1 0,0-1 1,0 0-1,0 0 0,0 0 1,0 0-1,0 0 0,0 0 1,0 1-1,0-1 0,0 0 0,0 0 1,0 0-1,0 0 0,0 0 1,0 0-1,0 1 0,0-1 1,0 0-1,0 0 0,0 0 1,0 0-1,0 0 0,-1 0 1,1 0-1,0 0 0,0 1 1,0-1-1,0 0 0,0 0 1,0 0-1,0 0 0,-1 0 1,1 0-1,0 0 0,0 0 0,0 0 1,0 0-1,0 0 0,0 0 1,-1 0-1,1 0 0,0 0 1,0 0-1,0 0 0,0 0 1,0 0-1,0 0 0,-1 0 1,1 0-1,0 0 0,0 0 1,0 0-1,0 0 0,0 0 1,0 0-1,0 0 0,-1-1 1,1 1-1,0 0-1,-4 66 268,0 8 163,-24 168 948,-11 0-1,-13 10-1378,-133 480 1478,124-504-1425,58-218-67,-19 72-118,3 1-1,3 0 1,0 42 132,13-96-3023,3-29 2923,0 1 1,0-1-1,0 0 0,0 0 0,0 0 0,0 0 1,0 1-1,0-1 0,0 0 0,-1 0 1,1 0-1,0 0 0,0 0 0,0 0 0,0 1 1,0-1-1,0 0 0,0 0 0,0 0 1,0 0-1,0 0 0,0 0 0,-1 1 0,1-1 1,0 0-1,0 0 0,0 0 0,0 0 1,0 0-1,0 0 0,-1 0 0,1 0 0,0 0 1,0 0-1,0 0 0,0 0 0,0 0 1,-1 0-1,1 0 0,0 0 0,0 0 0,0 0 1,0 0-1,0 0 0,-1 0 0,1 0 1,0 0-1,0 0 0,0 0 0,0 0 0,0 0 1,0 0-1,-1 0 0,1 0 0,0 0 100,-1-8-4394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08:47.7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 4 1217,'0'0'7800,"0"0"-5030,0 0-1823,0 0-523,0 0-32,0 0 0,-6-4-154,6 5-239,0-1 1,0 0 0,0 0 0,0 0 0,0 0 0,0 0 0,0 0 0,0 0 0,0 0 0,0 0 0,0 0 0,0 0 0,0 0-1,0 0 1,-1 1 0,1-1 0,0 0 0,0 0 0,0 0 0,0 0 0,0 0 0,0 0 0,0 0 0,0 0 0,0 0 0,0 0 0,0 0-1,0 0 1,0 0 0,0 0 0,0 0 0,-1 0 0,35 36 96,1-1-1,1-2 0,6 2-95,3 3 21,90 67 94,-131-101-433,0-1 1,0 1-1,-1 0 1,0 0-1,1 0 1,-2 1-1,1-1 1,0 1-1,1 4 318,-2 1-4298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08:48.0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1 493 10229,'0'0'1712,"0"0"-1487,0 0 207,0 0 432,0 0-432,37-159 433,20 76-657,8 5-176,-3 11 0,-2 11-16,0 11-16,-48 40-913,-2 5-4593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08:48.4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0 378 12390,'0'0'499,"0"0"-614,20-27 163,0 0-4,1-2 0,0 0-1,-2-2 1,-1 0 0,12-30-44,-19 34 2,9-19-90,14-21 88,-32 64-29,-1 26 424,-15 190 440,4-76-1006,8-102-1635,-2-16-4082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08:49.9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0 10341,'0'0'2593,"0"0"-1777,0 0-464,0 0 721,0 0-113,0 0-463,43 83-337,-43 18-128,0 6 96,-13-6-112,3-3-16,3 1-657,-1-10-1632,6-68-2337,-6-13-3313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08:50.2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 94 9556,'0'0'2690,"0"0"-1250,0 0-831,0 0 511,0 0-127,0 0-481,-49-40-512,81 38 96,38-5-96,29-2 176,23-4-128,10-1 16,-82 8-64,-13 3-5170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08:50.8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76 106 8372,'0'0'915,"0"0"763,0 0-699,0 0-645,0 0-102,0 0 21,-12 9-7,6-5-211,1 0 1,-1 0 0,1 1 0,0-1 0,0 1 0,1 1 0,0-1 0,0 1-1,0 0-35,1 0 28,0 1-1,1-1 0,0 1 1,0 0-1,1 0 0,0 0 0,0 0 1,0 3-28,2 62 147,-1-40-96,0-21-41,0 1 1,1-1 0,0 0 0,1 0-1,0 0 1,3 9-11,-3-16-1,-1 0 1,1 0-1,0 0 0,1-1 0,-1 1 1,0-1-1,1 1 0,0-1 0,0 0 0,0 0 1,0 0-1,0 0 0,1-1 0,-1 1 1,1-1-1,0 0 0,0 0 0,1 0 1,3 2-19,0-2 0,0 1 0,0-1 0,0 0 0,0 0 0,1-1 0,-1 0 0,1-1 0,-1 0-1,1 0 1,-1-1 0,0 0 0,1 0 0,-1-1 0,0 0 0,0-1 0,0 0 0,0 0 0,0 0 0,-1-1 0,1 0-1,-1-1 1,0 0 0,0 0 0,-1 0 0,2-2 19,28-30-120,13-21 120,-20 23-25,2 1-1,9-6 26,-39 40 1,-1 0 0,0-1 0,0 1 0,0 0 0,1 0 0,-1 0-1,0 0 1,0 0 0,0 0 0,1-1 0,-1 1 0,0 0 0,0 0-1,1 0 1,-1 0 0,0 0 0,0 0 0,1 0 0,-1 0 0,0 0-1,0 0 1,1 0 0,-1 0 0,0 0 0,0 0 0,1 1 0,-1-1 0,0 0-1,0 0 1,0 0 0,1 0 0,-1 0 0,0 0 0,0 1 0,0-1-1,1 0 1,-1 0 0,0 0 0,0 0 0,0 1 0,0-1 0,0 0-1,1 0 1,-1 1-1,8 14 36,-8-13-35,1 0 0,0 0 1,0 0-1,0 0 0,0 0 0,1 0 0,-1 0 0,0 0 1,1-1-1,0 1-1,3 0-17,0 0 0,0-1 0,0 0 0,0 0 1,1 0-1,-1-1 0,0 1 0,1-1 0,-1-1 0,0 1 0,1-1 1,-1 0-1,0 0 0,0 0 0,0-1 0,4-1 17,0-2-17,0 0-1,0 0 0,0-1 1,0 0-1,-1-1 1,0 0-1,6-7 18,51-62 1,-51 58-4,70-87-1051,-73 89-1977,-10 14-1704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08:51.6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 90 6099,'0'0'2836,"0"0"-851,0 0-1046,0 0-286,0 0-271,0 0-259,1-15 2,7-43-45,-8 57-74,1 0 0,0 0 0,-1 0-1,1 0 1,0 0 0,-1 0 0,1 0 0,0 0 0,0 0 0,0 0-1,0 1 1,0-1 0,0 0 0,0 1 0,0-1 0,0 1 0,0-1-1,0 1 1,0-1 0,0 1 0,1 0 0,-1-1 0,0 1 0,0 0-1,0 0 1,1 0 0,-1 0 0,0 0 0,0 0 0,0 1 0,1-1-1,-1 0 1,0 0 0,0 1 0,0-1 0,0 1 0,0-1 0,0 1-1,0 0 1,0-1 0,1 1-6,0 3 22,0 0-1,0 0 1,-1 0 0,1 0-1,-1 0 1,0 1 0,0-1-1,0 0 1,0 1 0,-1-1-1,0 0 1,0 1-1,0 1-21,0-3 15,2 27-91,-1 0 0,-2 0 0,-1 0 0,-1 0-1,-2 0 1,-1-1 0,-1 0 0,-1 0 0,-11 24 76,4-23-32,-7 19 525,22-49-477,0 0 0,-1 0 0,1 1 0,0-1 1,0 0-1,0 0 0,0 0 0,0 0 0,0 0 0,0 1 0,0-1 0,0 0 0,0 0 0,0 0 0,0 0 0,0 0 0,0 1 0,0-1 0,0 0 0,0 0 1,0 0-1,0 0 0,0 1 0,0-1 0,0 0 0,0 0 0,0 0 0,0 0 0,0 1 0,0-1 0,0 0 0,0 0 0,0 0 0,0 0 0,1 0 0,-1 0 0,0 1 1,0-1-1,0 0 0,0 0 0,0 0 0,0 0 0,1 0 0,-1 0 0,0 0 0,0 0 0,0 0 0,0 0 0,1 0 0,-1 0 0,0 1 0,0-1 0,0 0 1,0 0-1,1 0 0,-1 0 0,0-1 0,0 1 0,0 0 0,0 0 0,1 0 0,-1 0 0,0 0 0,0 0 0,0 0 0,0 0 0,0 0 0,1 0-16,2 0-113,31 2 149,0-2 0,-1-2-1,8-1-35,-23 1-144,0-2 0,0 1 0,-1-2 0,0 0 0,0-1 0,8-4 144,5-8-3879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08:51.9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10277,'0'0'981,"0"0"-367,0 0-390,9 4-213,-3-2 7,-1 1 1,1 1-1,-1-1 0,0 1 1,0-1-1,0 2 0,0-1 1,-1 0-1,1 1 1,-1 0-1,-1 0 0,4 4-18,8 16 185,-1 0-1,4 12-184,3 7 99,25 41 10,4-2-1,3-1 1,41 45-109,-88-120-156,0 0 1,1 0-1,0-1 1,7 6 155,-11-10-3241,-3-2-3216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08:52.3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1 417 11845,'0'0'2273,"0"0"-1312,0 0-449,0 0-272,0 0-208,0 0 128,67-150 16,15 76-144,2 9-16,-6 5 0,-4 8-16,-56 41-224,-6 7-5442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08:52.8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1 134 10069,'0'0'1742,"11"-20"-1310,39-61-400,-49 79-30,1-1 0,0 1 0,0 0 0,0-1 0,0 1 0,0 0 0,0 0 0,1 0 0,-1 1 0,1-1 0,0 1 0,-1-1 0,1 1 0,0 0 0,0 0 0,0 0 0,-1 0 1,1 0-1,0 1 0,0 0 0,0-1 0,0 1 0,0 0 0,0 0 0,1 1 0,-1-1 0,0 1-2,6-1 20,-8 0-16,0 0 1,0 1-1,0-1 0,0 0 1,0 0-1,0 1 1,0-1-1,0 0 1,0 1-1,0-1 0,0 1 1,0-1-1,0 1 1,-1-1-1,1 1 1,0 0-1,0-1 0,0 1 1,-1 0-1,1 0 1,-1 0-1,1-1 1,0 1-1,-1 1-4,7 25 81,-6-20-58,3 17-47,-1 0-1,-1 0 1,-1 1-1,-2-1 0,0 1 1,-2-1-1,0 0 0,-2 0 1,0 0-1,-2-1 1,-1 0-1,0 0 0,-4 4 25,-9 12 46,-26 34-46,20-31 848,26-42-816,1 1-1,-1-1 1,1 0-1,0 1 1,-1-1 0,1 0-1,0 1 1,0-1 0,-1 1-1,1-1 1,0 0-1,0 1 1,-1-1 0,1 1-1,0-1 1,0 1 0,0-1-1,0 1 1,0-1-1,0 1 1,0-1 0,0 1-1,0-1 1,0 1-1,0-1 1,0 1 0,0-1-1,0 1 1,0-1 0,0 1-1,1-1 1,-1 0-1,0 1 1,0-1 0,1 1-1,-1-1 1,0 0-1,0 1 1,1-1 0,-1 1-1,0-1 1,1 0 0,-1 1-1,1-1 1,-1 0-32,25 2 234,-17-2-277,19 1-39,23 1 339,45-6-257,-80 3-174,0-1 1,0-1-1,0 0 0,0-1 1,-1-1-1,0 0 1,1-1-1,4-4 174,5-5-5402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2:26.4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0 142 8100,'0'0'1809,"0"0"-1575,0 0-479,31-7 178,38-8 181,0-3-1,38-17-113,-68 20 6,1 3 0,1 1 0,-1 2 0,2 1 0,-1 3 1,1 1-1,39 2-6,-75 3 22,-1-1 1,0 1-1,1 1 1,-1-1-1,0 1 1,0 0-1,0 0 1,0 1 0,0-1-1,0 1 1,-1 0-1,1 0 1,-1 1-1,0-1 1,0 1-1,0 0 1,0 0 0,-1 0-1,0 1 1,0-1-1,0 1 1,0 0-1,0 0-22,7 16 182,0 1 0,-1 0 0,-1 0 0,2 12-182,-8-28-6,1 20-74,-3-7-440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08:53.2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 0 9236,'0'0'2914,"0"0"-2242,0 0-128,0 0-80,-22 173-128,10-66-63,4 7-177,6 5-64,2 2 16,0-7-48,0-7-16,0-82-2337,0-12-4146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08:53.5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1 101 960,'0'0'9157,"0"0"-6868,0 0-993,0 0-607,0 0-417,0 0-256,67-101 224,35 101-128,25 0 80,10 9-192,-85 3-1825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08:54.6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37 2545,'0'0'4613,"0"0"-2263,0 0-1277,0 0-606,0 0-110,0 0-69,8 12-77,-1 1-103,0-1 0,0 1 0,-2 0 0,0 1 0,0 0 0,-1-1-1,-1 1 1,0 0 0,0 8-108,-1 2 93,-1-8-66,0 0 0,1-1 0,1 1 0,3 9-27,-5-22-4,0 0 0,0 0 0,0 0 0,0 0-1,1 0 1,-1 0 0,1-1 0,0 1 0,0 0-1,0-1 1,0 0 0,0 1 0,0-1 0,0 0-1,1 0 1,-1 0 0,1-1 0,0 1-1,0-1 1,-1 1 0,1-1 0,0 0 0,0 0-1,0 0 1,1 0 4,2-1 9,1 1-1,-1-1 0,1 0 1,-1-1-1,1 0 1,-1 0-1,1 0 0,-1 0 1,0-1-1,0 0 1,1-1-1,-2 0 0,1 0 1,0 0-1,0 0 1,-1-1-1,0 0 0,0 0 1,0 0-1,0-1 1,1-1-9,14-16 75,-2 0 0,-1-1 0,0-1 0,3-8-75,-9 14 19,27-48 55,-21 36-25,20-29-49,-36 58-1,-1 0-1,1 1 0,-1-1 1,1 0-1,0 0 0,-1 0 1,1 1-1,0-1 0,0 0 1,0 1-1,-1-1 0,1 1 1,0-1-1,0 1 0,1-1 2,-2 1-2,1 0 0,-1 0-1,0 0 1,0 0-1,1 0 1,-1 1-1,0-1 1,1 0 0,-1 0-1,0 0 1,0 0-1,1 0 1,-1 1-1,0-1 1,0 0 0,0 0-1,1 1 1,-1-1-1,0 0 1,0 0-1,0 1 1,0-1 0,1 0-1,-1 0 1,0 1-1,0-1 1,0 0-1,0 1 1,0-1 0,0 0-1,0 1 3,1 32-76,-1-28 103,-2 24 17,-2-1 0,0 1 0,-5 9-44,3-10-24,0-1-1,2 1 1,2 0 0,0 0 24,2-26-8,0-1 0,1 0 1,-1 1-1,1-1 1,-1 1-1,1-1 1,-1 0-1,1 0 1,0 1-1,0-1 1,-1 0-1,1 0 1,0 0-1,0 0 1,0 0-1,0 0 1,1 0-1,-1 0 1,0 0-1,0 0 1,0-1-1,1 1 1,-1-1-1,0 1 1,1-1-1,-1 1 1,0-1-1,1 0 1,-1 1-1,1-1 1,-1 0-1,1 0 1,-1 0-1,1 0 8,8 0 0,-1 0 0,0 0 0,0 0 0,1-2-1,3 0 1,-5 0 6,0 0-1,1-1 1,-1 0-1,0-1 1,0 1-1,-1-1 1,1-1-1,1-1-5,56-46 119,-45 34-79,62-52-2278,17-24 2238,-81 72-4525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08:55.2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 68 7828,'0'0'2438,"0"0"-853,0 0-702,0 0-544,-1-8-401,1 5 59,0 1-1,-1-1 0,1 1 0,0-1 0,1 1 1,-1-1-1,0 1 0,1-1 0,-1 1 1,1-1-1,0 1 0,-1 0 0,2-2 4,0 2-4,-1 0 0,1 0 1,0 0-1,0 1 0,0-1 0,0 1 0,0 0 0,0-1 0,0 1 0,0 0 1,0 0-1,0 1 0,1-1 0,-1 0 0,0 1 0,1-1 0,-1 1 0,1 0 1,0-1 3,8 0-37,-1 1 0,1 0 1,-1 0-1,2 1 37,-11-1-15,-1 0-1,1 0 1,-1 1 0,1-1 0,-1 0 0,1 0-1,-1 1 1,1-1 0,-1 1 0,0-1-1,1 0 1,-1 1 0,1-1 0,-1 1 0,0-1-1,0 1 1,1-1 0,-1 1 0,0-1 0,0 1-1,1-1 1,-1 1 0,0-1 0,0 1-1,0-1 1,0 1 0,0 0 0,0-1 0,0 1-1,0 0 16,0 23-579,0-15 321,0-4 256,-1-1 0,1 1 1,-1-1-1,1 1 0,-1-1 0,0 0 1,-1 1-1,1-1 0,-1 0 0,0 0 1,0 0-1,0 0 0,-1 0 0,1-1 1,-1 1 1,-6 5 80,1 0 0,-1-1 1,-1 0-1,-7 5-80,-18 15 639,35-27-641,0-1 0,-1 0 0,1 1 0,0-1 0,0 0 0,-1 1 0,1-1 0,0 0 0,0 1 0,0-1-1,0 1 1,0-1 0,0 0 0,0 1 0,0-1 0,0 1 0,0-1 0,0 1 0,0-1 0,0 0 0,0 1 0,0-1 0,0 1 0,0-1 0,1 0 0,-1 1 0,0-1 0,0 0 0,0 1 0,1-1 0,-1 1 0,0-1 0,0 0 0,1 0 0,-1 1 0,1-1 2,12 11-111,40 16 89,-35-19 56,-1 1 0,1 1 1,-2 0-1,4 4-34,-15-11 3,-1 1 1,0 0 0,0-1-1,0 2 1,0-1-1,-1 0 1,0 1-1,0 0 1,0-1 0,0 1-1,-1 0 1,0 1-1,0-1 1,0 0 0,-1 1-1,1-1 1,-1 1-4,0 0 8,-1 0 1,1 1-1,-1-1 1,0 0 0,-1 1-1,1-1 1,-1 0-1,0 0 1,-1 0-1,0 1 1,0-1 0,0-1-1,0 1 1,-1 0-1,0 0 1,-3 3-9,-2 1 36,-1 0 0,0-1 0,0 1 0,-1-2 0,0 0 0,0 0 0,-8 4-36,-42 24 375,54-33-345,0 0-1,0-1 1,0 1-1,0-1 1,-1-1-1,1 1 1,0-1-1,-1 0 0,-1 0-29,5-1-78,3 0 41,0 0 0,0 0 0,0 0 0,0 0 0,0 0 0,0 0 0,-1 0 0,1 0 0,0 0 0,0 0 0,0 0 0,0 0 0,0 0 1,0 0-1,0 0 0,-1 0 0,1-1 0,0 1 0,0 0 0,0 0 0,0 0 0,0 0 0,0 0 0,0 0 0,0 0 0,0 0 1,0 0-1,0 0 0,-1 0 0,1 0 0,0-1 0,0 1 0,0 0 0,0 0 0,0 0 0,0 0 0,0 0 0,0 0 0,0 0 0,0-1 1,0 1-1,0 0 0,0 0 0,0 0 0,0 0 0,0 0 0,0 0 0,0 0 0,0 0 0,0-1 0,0 1 0,0 0 0,0 0 1,1 0-1,-1 0 0,0 0 0,0 0 0,0 0 0,0 0 37,0-3-829,0 1 355,0-1 1,0 1 0,0-1-1,1 0 1,-1 1-1,1-1 1,-1 1 0,1 0-1,0-1 1,0 1 0,0-1-1,0 1 1,1 0-1,-1 0 1,1 0 0,0-1 473,16-17-2407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08:57.0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8692,'0'0'3156,"0"0"-1379,0 0-1006,0 0-280,0 0-246,20 14 57,0-1-176,-1 2 1,0 0-1,-1 1 1,-1 1-1,0 0 1,-2 2-1,9 11-126,47 75 219,5-3 0,5-3-219,-75-92-106,1-1-250,-2 1 0,1 0 1,-1 0-1,0 0 0,3 7 356,-7-10-1052,1 0-1,-1-1 1,0 1-1,0 0 1,0 0-1,0 0 1,-1 0-1,0 0 1,0 1 1052,-2 10-4087,-11-12 2934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08:57.4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51 394 7652,'0'0'3777,"0"0"-1280,0 0-1040,0 0-625,0 0-255,0 0-465,-50-51-112,90 8 0,19-15 80,16-11-80,-5 6 16,-6 9-16,-11 19-208,-11 14-1409,-37 21-2849,-5 0-4514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08:57.7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72 8836,'0'0'1683,"0"0"-1061,0 0-414,0 0 40,0 0-138,4-11-81,14-36-5,-16 46-21,-1 0 0,0 0-1,1-1 1,-1 1 0,1 0 0,-1 0-1,1 0 1,0 0 0,-1 1 0,1-1-1,0 0 1,0 1 0,-1-1 0,1 1-1,0 0 1,0 0 0,0-1 0,0 1-1,-1 0 1,1 0 0,0 1 0,0-1 0,0 0-1,0 1 1,-1-1 0,1 1 0,0-1-1,0 1 1,0 0-3,2 5 38,0-1-1,0 1 1,-1 0-1,1 0 1,-1 0-1,-1 0 1,1 0 0,-1 1-1,0-1 1,-1 1-1,1 3-37,6 20 123,3-4-98,1-1 0,0-1 0,12 17-25,-12-24-50,-2 0 0,0 1 0,-1 1 0,-1 0 0,-1 0 1,0 0-1,0 8 50,-5-13 118,0 0 0,0 0 1,-2-1-1,0 1 0,0 0 1,-1 0-1,-1 1-118,0-6 188,0-1 0,0 1 0,-1-1 0,0 1 1,0-1-1,-1 0 0,0 0 0,-1-1 0,0 1 0,0-1 0,-2 2-188,-18 18 857,-2 0-1,-13 9-856,-16 15 608,56-50-944,-12 13 645,11-10-3856,1 0-3559,0-4 1218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08:58.6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0 8580,'0'0'1056,"0"0"481,0 0-1185,0 0 465,0 0 79,30 124-528,-30-24-160,-8 8-112,1 1 0,-1 1-64,1-7-32,0-11 0,4-12-1392,1-66-3570,-3-8-1473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08:58.9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1 135 8932,'0'0'2268,"0"0"-1142,0 0-860,0 0 151,0 0 746,30-18-197,30-18-265,17-5-701,-62 34 80,-1 1-1,1 1 1,0 1 0,1 0-1,-1 1 1,0 0-1,1 2 1,0-1 0,8 2-80,2-1 57,250-3 283,-177 5-232,-93-1-59,-1 0-1,1 1 1,0 0-1,-1 0 1,1 0-1,-1 1 1,0 0-1,1 0 1,0 0-49,-4 0-179,0-1 0,1 0 0,-1 1 0,0-1 0,0 1 0,0 0 0,0 0 0,0 0 0,0 1 179,0-2-515,-1 1 1,0-1-1,-1 1 0,1 0 1,0-1-1,0 1 0,-1 0 0,1 0 1,-1 0-1,1-1 0,-1 1 1,0 0-1,0 0 0,0 0 515,0 7-6584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09:07.0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176 211 8116,'7'-47'313,"-2"6"472,2 0 0,9-25-785,-11 51 922,-2 35 42,-3 137-145,-7 328-216,4-422-579,2-26-317,-4 25 293,5-60-82,0-1 0,0 0 0,0 1 0,0-1 0,0 0 0,0 1 0,-1-1 0,1 0 0,0 0 0,-1 1 0,1-1 0,-1 0 0,1 0 0,-1 0 0,0 0 0,0 1 0,1-1 0,-1 0 0,0 0 0,0-1 0,0 1 0,0 0 0,0 0 0,0 0 0,0-1 0,-1 1 82,1-23-1048,2 15 1048,0-1 1,0 0 0,1 1-1,0-1 1,1 1 0,-1 0-1,1 0 1,1 0 0,-1 0-1,1 0 1,0 1 0,1 0-1,-1 0 1,1 0 0,1 0-1,-1 1 1,1 0-1,0 0 1,0 0 0,0 1-1,1 0 1,0 0 0,-1 0-1,1 1 1,1 0 0,-1 1-1,0-1 1,1 1 0,5 0-1,-2 0-10,0 1 0,0 0 0,1 0 1,-1 2-1,0-1 0,0 1 0,0 1 1,0 0-1,7 3 10,-12-3 7,-1 0 0,1 1 0,-1-1 0,0 1 0,0 0 0,0 1 1,-1-1-1,1 1 0,-1 0 0,0 0 0,0 1 0,0-1 0,0 1 0,-1 0 0,0 0 0,0 0 0,0 0 1,1 5-8,1 3 43,-1 0 0,0 0 0,-1 0 0,0 1 0,-1-1 0,-1 1 0,0 1-43,0 24 656,-4 33-656,2-62 88,-1-1-1,1 0 1,-1 1 0,-1-1-1,0 0 1,0 0-1,-1-1 1,0 1 0,0-1-1,-1 0 1,0 0-1,-1 1-87,-2 1 212,-1 1 0,-1-1 0,0-1 0,0 1-1,-1-2 1,0 0 0,0 0 0,-1 0-212,-9 3 318,0-1 0,0 0 0,-1-1 0,0-2 0,-1 0 0,0-1 0,0-2 0,0 0 0,-15 0-318,-91-3 921,75-1-5809,60 0-1176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3:03.1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1403 130 7860,'-30'-12'453,"0"0"-269,-35-15 987,-66-17-1171,95 34 253,-1 2-1,0 1 0,-1 3 0,1 0 0,-1 3 0,0 1 0,1 2 0,-14 2-252,30 0 54,1 1 0,-1 0 0,1 2 0,1 0 0,-1 1-1,2 1 1,-1 0 0,-7 7-54,-12 9 90,0 3-1,2 1 0,-10 12-89,0 2 34,3 2-1,2 2 0,1 2 0,3 2 1,3 1-1,1 1 0,3 2 0,-8 23-33,16-27 31,3 0 0,1 2-1,3 0 1,3 0-1,1 1 1,3 1 0,3-1-1,2 1 1,3 36-31,1-64 34,1 1-1,2-1 1,1 0 0,1 0-1,6 16-33,-5-25 8,1 0-1,1 0 0,0 0 1,1-1-1,1-1 0,0 1 0,1-2 1,2 1-8,11 11-12,1-2 0,2-1 1,0-1-1,2-2 0,0 0 1,1-3-1,1 0 1,1-2-1,0-1 0,1-2 1,0-1-1,17 2 12,28 4-4,0-3 0,1-4 0,1-3 0,-1-4 0,11-4 4,-42 1 2,0-3 1,-1-2 0,1-2-1,-1-2 1,0-2 0,-1-2-1,1-3-2,-4-1 20,-2-2-1,0-2 0,-1-2 0,-1-1 1,-1-3-1,-1-1 0,-1-1 1,-2-2-1,-1-2 0,24-28-19,-33 30 14,-1-2-1,-2 0 1,-1-1-1,-1-1 1,-2-1-1,-1 0 1,-2-2-1,-2 0 1,-1 0-1,-2-1 1,-2 0-1,4-38-13,-7 28 36,-3 0 0,-1 0 0,-3 0 0,-4-26-36,2 49 12,0-1 1,-2 1-1,-1 0 1,-1 0-1,-1 1 1,-1 0-1,-1 0 1,-1 1-1,-3-2-12,1 4 15,-1 1-1,-1 0 0,-1 1 1,-1 1-1,-1 1 1,0 1-1,-1 0 0,-1 1 1,0 1-1,-1 1 1,-8-2-15,-2 0 4,0 2-1,-1 2 1,0 1 0,0 1 0,-1 2 0,0 1 0,0 2 0,-3 1-4,-9 0-336,0 2-1,0 2 1,-1 2 0,1 1 0,-5 4 336,46-6-357,0-1 0,0 1 1,-1 0-1,1 0 0,1 1 0,-1 0 1,0-1-1,1 2 0,-1-1 0,1 0 0,-3 4 357,-31 31-6605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09:08.8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60 0 7475,'0'0'217,"0"0"-244,23 14 206,-23-14-179,18 10 129,0 2 0,-2-1 0,1 2 0,-1 0 0,-1 2-129,-7-6 103,-1 1 1,0 0-1,0 1 0,-1-1 0,-1 1 0,0 1 0,0-1 0,-1 1 1,0 3-104,23 78 861,-3 0-1,-5 1 1,5 83-861,-12-26 528,-7 0 1,-8 19-529,-2-101 143,-3 1 0,-3-1 1,-3-1-1,-3 0 1,-7 14-144,-130 324 432,148-392-421,-6 16 9,-9 19 3,2 1 1,2 7-24,14-48-602,1 0 0,-2 0 0,1 0 0,-1 0 0,-2 2 602,6-11-160,0 0 0,0 1-1,0-1 1,0 0-1,-1 0 1,1 1-1,0-1 1,0 0-1,0 0 1,-1 1 0,1-1-1,0 0 1,0 0-1,-1 0 1,1 1-1,0-1 1,-1 0-1,1 0 1,0 0-1,-1 0 1,1 0 0,0 0-1,-1 0 1,1 1-1,0-1 1,-1 0-1,1 0 1,0 0 160,0 0 0,-12 0-4557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09:09.9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288 1 192,'0'0'6350,"0"0"-4264,-22 21-1654,6-5-395,0-2-15,1 1 0,0 0 1,1 2-1,1-1 0,1 2 1,0 0-1,1 0 0,1 1 1,-3 10-23,-12 40 261,3 1 0,4 2-1,2 0 1,4 0 0,-2 61-261,3 104 1247,11 35-1247,1-113 565,-1-127-464,-1 47 335,3-1 0,4 0-1,10 43-435,-1-48 357,3 0 0,15 33-357,-22-76 67,2 0-1,0-1 1,2-1-1,1-1 1,1 0-1,2-1 1,4 5-67,-20-28-9,1 0 0,-1 0 1,1-1-1,-1 1 0,1-1 1,0 1-1,0-1 0,0 0 1,4 0 8,11 2-5224,-19-4-1259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09:21.1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1 931 7075,'0'0'4242,"0"0"-2929,0 0-1100,21-22 67,1-2-215,3-2-25,-1-1 0,-1-1 0,-1-1-1,3-9-39,-16 25 21,-5 5-15,1-1 1,1 1 0,-1 1-1,1-1 1,0 1 0,1 0-1,0 1 1,0-1-1,1 1-6,-8 6 1,0 0-1,0-1 0,1 1 0,-1 0 0,0 0 1,0-1-1,1 1 0,-1 0 0,0 0 0,1 0 0,-1-1 1,0 1-1,1 0 0,-1 0 0,0 0 0,1 0 1,-1 0-1,1 0 0,-1 0 0,0 0 0,1 0 0,-1 0 1,0 0-1,1 0 0,-1 0 0,0 0 0,1 0 1,-1 0-1,0 0 0,1 0 0,-1 0 0,0 1 0,1-1 1,-1 0-1,0 0 0,1 0 0,-1 1 0,0-1 1,1 0-1,-1 0 0,0 1 0,0-1 0,0 0 0,1 1 1,-1-1-1,0 0 0,0 1 0,0-1 0,1 1 0,0 21 290,-1-12-170,4 90 735,-2-21-1202,3-1 0,4 1 0,4-1 347,-8-56-5352</inkml:trace>
  <inkml:trace contextRef="#ctx0" brushRef="#br0" timeOffset="1">2067 0 13894,'0'0'913,"0"0"-465,0 0-176,0 0-32,45 173 0,-45-95-208,3-6 32,1 1-48,-1-5 16,-3-12-16,0-7-16,0-9-592,0-9-1297,-10-31-2161,-5 0-3921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09:21.4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28 6883,'0'0'4114,"0"0"-1265,0 0-2480,0 0-369,0 0 0,0 0 64,171-27 160,-66 49-80,4 1-64,6 1-64,-81-17-16,-4-5-5187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09:21.8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331 1 12758,'0'0'987,"0"0"-728,0 0-187,0 0 32,2 32 43,3 10-110,-1 5-3,-1-1 0,-2 1-1,-3 15-33,-1-21 21,-3-1-1,-1 1 1,-1-2 0,-3 1-1,-1-2 1,-2 1-1,-10 18-20,21-52-118,-3 3 284,7-8-225,-1 0-1,0 1 1,0-1-1,0 0 1,0 0-1,0 0 1,1 0-1,-1 0 1,0 1-1,0-1 1,0 0-1,1 0 1,-1 0-1,0 0 1,0 0-1,0 0 1,1 0-1,-1 0 1,0 0-1,0 0 1,0 0-1,1 0 1,-1 0-1,0 0 1,0 0-1,0 0 1,1 0-1,-1 0 1,0 0-1,0 0 1,0 0-1,1 0 1,-1 0-1,0 0 1,0-1-1,0 1 1,1 0-1,-1 0 1,0 0-1,0 0 1,0 0-1,0-1 1,0 1-1,1 0 1,-1 0-1,0 0 60,25-10-18,1 2 1,0 1-1,0 1 0,1 1 0,-1 1 0,21 0 18,-10 2-1,-9 0 49,-1 2 0,1 0-1,0 1 1,-1 2 0,8 2-48,-31-4 68,0 0-1,0 0 1,0 1 0,0-1 0,0 1 0,-1 0-1,1 0 1,0 0 0,-1 1 0,0-1 0,1 1-1,-1 0 1,0 0 0,-1 0 0,1 0-1,0 0 1,-1 0 0,0 1 0,0 0 0,0-1-1,1 3-67,-2-2 126,0 0 1,0 0-1,0 1 0,0-1 0,-1 0 0,0 1 0,0-1 0,0 1 0,-1-1 1,1 0-1,-1 1 0,0-1 0,0 0 0,-1 0 0,1 0 0,-1 0 0,0 0 0,0 0 1,0 0-1,-3 3-126,-6 8 228,-1-1 1,-1 0-1,0-1 1,0 0 0,-2-1-1,1-1 1,-1 0-1,-3 0-228,-29 17 452,-1-1 0,-9 1-452,22-13 27,-1-2 1,0-1 0,-1-2 0,0-1 0,-1-2 0,0-2 0,0-1-1,0-2 1,-18-2-28,13 0-950,24 0-5172,19 0-4424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10:24.2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91 131 32,'0'0'2214,"1"-21"6396,3-87-5342,-4 107-2959,-2 0 111,-1 2 99,-1 10-185,-34 188 10,-3 98-344,36-227 5,3 24-5,2-87-2,0 1-1,1-1 1,-1 1-1,1-1 1,1 1-1,0-1 1,0 0-1,0 0 1,3 5 2,-3-7-5,1-1 0,0 0 1,0 0-1,0 0 0,0 0 1,1 0-1,0-1 0,0 0 1,0 0-1,0 0 0,0 0 1,0 0-1,1-1 0,2 2 5,7 2-14,0-1-1,1 0 1,-1-1-1,1-1 1,0 0-1,1-1 1,1 0 14,34 1-25,24-3 25,-34 0-10,1-1 8,-1-1 0,39-7 2,-64 6-122,0-1 0,0 0-1,0 0 1,-1-2 0,0 0 0,0-1 0,-1 0-1,8-6 123,-20 12-221,0 0 0,0 0-1,-1-1 1,1 1-1,0-1 1,-1 0-1,1 1 1,-1-1 0,0 0-1,1 0 1,-1 0-1,0 0 1,0-1 221,8-19-4656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10:24.6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61 705 8084,'0'0'912,"-9"23"102,-28 77 253,33-86-1139,1 0 0,0 0 0,1 1 0,0-1 0,2 1 0,-1 0-1,2-1 1,0 1 0,1 5-128,-1-13 15,-1-5-21,0 0 0,0 0 1,1 0-1,-1 1 0,1-1 0,-1 0 0,1 0 0,0 0 1,0 0-1,-1 0 0,1 0 0,1-1 0,-1 1 0,0 0 1,0 0-1,1-1 0,-1 1 0,1-1 0,-1 1 0,1-1 1,0 1-1,0-1 0,-1 0 0,1 0 0,0 0 1,0 0-1,0 0 0,0-1 0,0 1 0,0-1 0,0 1 1,1-1-1,-1 0 0,0 1 0,0-1 0,0 0 0,0 0 1,2-1 5,-2 1-78,-1 0 1,1 0-1,0 0 1,0 0 0,-1-1-1,1 1 1,0 0 0,-1-1-1,1 0 1,0 1 0,-1-1-1,1 0 1,-1 0-1,1 0 1,-1 0 0,0 0-1,1 0 1,-1 0 0,0 0-1,0 0 1,0-1 0,1 1 77,1-5-317,0 0 1,0 0 0,0 0 0,0-1-1,0-4 317,-3 11-25,10-32-1496,-2-1-1,-1 1 0,-2-1 0,2-31 1522,-3-138-2628,-4 145 2747,-2-29 655,-4-11-774,0 45 1353,-1 1 0,-3 0 1,-2 0-1,-7-12-1353,16 53 287,-11-27 643,13 35-862,0 0 0,0 1 0,0-1 0,0 0 0,0 1 0,0-1 0,0 1 0,-1-1 0,1 1 0,-1-1 0,1 1 0,-1 0 0,0 0 0,1 0 0,-1 0 0,0 0-68,1 1-27,1 1 0,-1-1 0,1 1-1,0-1 1,-1 1 0,1-1 0,-1 1 0,1 0-1,0-1 1,0 1 0,-1 0 0,1-1 0,0 1-1,0 0 1,0-1 0,-1 1 0,1 0-1,0-1 1,0 1 0,0 0 0,0-1 0,0 1-1,1 0 1,-1 0 0,0-1 27,0 29-2509,0-24 1582,0 31-3302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10:24.9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8020,'0'0'1171,"0"0"-915,9 21-5,-1-2-117,0 1 50,0 1 1,-1 0-1,-1 0 1,-1 0-1,2 16-184,-3-2 136,-4-21-111,2 0 1,0 0-1,0 0 1,1 0-1,1 0 0,0-1 1,1 0-1,1 1-25,-5-12-15,1-1 1,-1 1-1,0-1 0,0 1 1,1-1-1,-1 0 0,1 0 0,-1 1 1,1-1-1,-1 0 0,1 0 1,0-1-1,0 1 0,-1 0 1,1-1-1,0 1 0,0-1 0,0 1 1,0-1-1,-1 0 0,1 0 1,0 0-1,0 0 0,0 0 1,0 0-1,0 0 0,0-1 0,0 1 1,-1-1-1,1 1 0,0-1 1,0 0-1,0 1 0,-1-1 0,1 0 1,-1 0-1,1-1 0,-1 1 1,1 0-1,-1 0 0,1-1 1,-1 1-1,0-1 0,0 1 0,1-2 15,10-17-43,0 0-1,-2-1 1,0-1 43,-3 5 3,0 1 0,2 0 0,0 0 0,0 1 0,1 1 0,6-6-3,-15 18-3,0 1-1,0-1 0,0 1 0,1 0 1,-1 0-1,0-1 0,1 1 0,-1 0 0,1 0 1,-1 0-1,1 0 0,0 1 0,-1-1 1,1 0-1,0 1 0,-1-1 0,1 1 0,0-1 1,0 1-1,0 0 0,-1 0 0,1 0 1,0 0-1,0 0 0,0 0 0,-1 1 1,1-1-1,2 1 4,-2 0 23,0 1 1,0-1-1,0 1 0,-1 0 1,1-1-1,0 1 0,-1 0 1,1 0-1,-1 0 1,1 0-1,-1 0 0,0 1 1,0-1-1,0 0 1,0 1-1,0-1 0,-1 0 1,1 1-1,0 1-23,14 95 745,-11-68-1337,0 1-1,3-1 1,0 0-1,7 14 593,-10-38-6504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10:25.3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29 260 10997,'0'0'-21,"0"0"157,23 0-19,12 1-86,15 0 104,43-4-135,-91 3-4,0 0 0,1-1 0,-1 1 0,0-1 0,0 0 0,0 0 1,0 1-1,0-1 0,0 0 0,0-1 0,-1 1 0,1 0 0,0 0 0,-1-1 1,1 1-1,-1-1 0,1 0 0,-1 1 0,0-1 0,1 0 0,-1 0 1,0 0-1,0 0 0,0 0 0,-1 0 0,1 0 0,0 0 0,-1 0 1,1-2 3,1-8-185,0 0 0,-1-1 1,-1 1-1,0-13 185,0 11-369,0 9 340,0 0-1,0 0 0,0 0 1,-1 0-1,0 0 0,1 0 1,-2 0-1,1 0 0,-1 1 1,0-1-1,0 0 0,0 1 1,0 0-1,-1-1 0,0 1 1,0 0-1,0 0 0,0 0 1,-1 1-1,1-1 0,-1 1 1,0 0-1,0 0 0,0 0 1,0 1-1,-1-1 0,1 1 1,-1 0-1,0 0 0,1 1 1,-1-1-1,0 1 0,-3 0 30,2-1 197,-1 1-1,0 0 1,-1 1-1,1 0 1,0 0 0,0 0-1,0 1 1,0 0-1,0 1 1,0-1-1,1 1 1,-1 0 0,0 1-1,1 0 1,-1 0-1,1 0 1,-1 2-197,2-1 89,0 0 1,1 0 0,0 0-1,-1 1 1,1 0 0,1 0-1,-1 0 1,1 1 0,0-1-1,0 1 1,1-1 0,-1 1-1,1 0 1,1 0 0,-1 0-1,1 0 1,0 0 0,0 1-1,1 3-89,-2 5 36,2-1-1,0 1 1,1-1-1,0 0 0,1 3-35,0-9 2,0-1 0,0 1 0,1-1-1,0 0 1,0 0 0,1 0 0,0 0-1,0 0 1,1-1 0,1 2-2,6 7 60,1-1-1,0-1 1,1 0 0,1 0-1,0-2 1,1 0-1,10 6-59,-12-10-366,0 0 0,1-1 0,-1 0 0,5 0 366,-6-3-1370,-1 0 1,1-1 0,-1 0-1,1-1 1,5 0 1369,10-1-6382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10:25.9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222 0 5987,'0'0'2734,"0"0"-866,-21 2-331,6-1-1240,3 0-93,0 0 1,0 1-1,1 0 0,-7 2-204,13-3 67,0 1 0,0 0 0,0 0 0,0 1 0,0 0 0,0-1 0,1 2 0,-1-1 0,1 0 0,0 1 0,0 0 0,0 0-1,-2 3-66,-2 4 46,2 0-1,-1 1 0,2 0 0,-1 0 0,1 0 0,1 0 1,1 1-1,-1 0 0,2 0 0,0 0 0,0 0 0,1 0 1,1 0-1,1 7-45,-1-15-3,0-1 1,0 0-1,1 1 1,-1-1-1,1 0 1,0 1-1,0-1 1,1 0-1,-1 0 1,1 0-1,0 0 1,0 0-1,0-1 1,0 1-1,1-1 1,0 1-1,-1-1 1,1 0-1,0 0 1,1 0-1,-1 0 1,1 0-1,-1-1 1,1 0-1,0 0 1,-1 0-1,1 0 1,0 0-1,1-1 1,-1 0-1,0 0 1,0 0-1,2 0 3,-1 0-30,0 0 0,-1-1 0,1 1 0,0-1-1,-1 0 1,1 0 0,0-1 0,-1 0 0,1 0 0,0 0 0,-1 0 0,1 0-1,-1-1 1,0 0 0,1 0 0,2-2 30,-2 0-238,1-1 0,-1 0 1,0 0-1,0-1 0,0 1 0,0-1 0,-1 0 1,0 0-1,-1-1 0,2-3 238,4-8-532,0 0 0,-2-1 0,-1 0 0,5-19 532,-8 23 544,-1 0 1,0 0 0,-1 0 0,0-1-545,-1 45 658,-1-6-401,1 0 0,3 19-257,-2-35-1,1 0 0,-1-1 1,1 1-1,0 0 0,0-1 0,1 1 0,0-1 0,0 1 1,1-1-1,0-1 0,2 4 1,-1-2-3,1 0 0,0-1 0,1 0 0,-1 0 0,1-1-1,0 1 1,0-1 0,6 2 3,-8-5-17,0 0 0,-1 0 0,1 0-1,0-1 1,0 0 0,0 0 0,0 0 0,1-1-1,-1 1 1,0-1 0,0 0 0,0-1 0,0 1-1,0-1 1,2-1 17,-3 1-25,0-1-1,-1 0 1,1 0-1,-1 0 1,1 0-1,-1-1 1,0 1 0,0-1-1,0 0 1,0 0-1,0 0 1,-1 0-1,1-1 1,-1 1 0,0-1-1,0 1 1,0-1-1,1-3 26,5-13-153,-1 1 0,0-1 0,-2-3 153,-4 21-11,6-24 1,0 1 0,-2-1 0,-2-1 0,1-12 10,-5 83 122,-1-14 3,2 0-1,4 25-124,-4-48 3,1 0 1,1 0-1,-1 0 1,1 0-1,1 0 1,-1 0-1,1 0 0,0-1 1,1 1-1,-1-1 1,1 0-1,0 0 1,5 5-4,-8-11-13,-1 1 1,0 0-1,1-1 1,-1 1-1,1-1 1,-1 1-1,1-1 1,-1 1-1,1-1 1,-1 1-1,1-1 1,-1 1-1,1-1 0,0 0 1,-1 1-1,1-1 1,-1 0-1,1 0 1,0 1-1,0-1 1,-1 0-1,1 0 1,0 0-1,-1 0 1,1 0-1,0 0 1,0 0-1,-1 0 0,1 0 1,0 0-1,-1 0 1,1-1-1,0 1 1,-1 0-1,1 0 1,0-1-1,-1 1 1,1 0-1,-1-1 1,1 1-1,0-1 1,-1 1-1,1-1 1,-1 1-1,1-1 0,-1 1 1,0-1-1,1 1 1,-1-1-1,1 0 1,-1 1-1,0-2 13,3-4-16,0 0 0,-1-1-1,0 0 1,-1 0-1,1-3 17,0-2 227,3-7-10,0 1 1,1 0-1,1 1 1,0-1-1,10-15-217,-13 28 39,0-1 0,0 1-1,0 0 1,0 0 0,1 0 0,0 0-1,0 1 1,0 0 0,1 0 0,-1 0 0,1 1-1,0 0 1,0 0 0,0 0 0,0 1-1,1 0 1,-1 0 0,5-1-39,13 0-137,-1 1-1,1 1 1,13 2 137,-9-1-4089,-23 0-3522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3:22.0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1 144 7860,'0'0'776,"0"0"-547,0 0-327,0 0 207,9 1 238,13 1-135,-1-1 1,0-1-1,1 0 0,-1-2 1,8-2-213,191-22 2660,159 3-2660,-62 7 565,29-15-98,-157 18-272,-32 3 16,205-7 555,77 17-766,-183 1 98,64 8 65,51-6 67,-249-4 220,-121 2-621,9-3-877,-2-4-3039,3-4-4984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12:19.1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367 0 1809,'0'0'8828,"-26"2"-5883,6-1-2637,6-1-110,0 0 1,1 2-1,-1 0 0,-9 2-198,16-2 73,0 0 0,0 1 0,1-1 0,-1 1 0,1 1 0,-1-1 0,1 1 0,0 0 0,0 1 0,1 0 0,0-1 0,-5 7-73,-8 11 77,0 1-1,2 1 1,1 1-1,1 0 1,1 1-1,1 0 1,2 1 0,0 0-1,2 1 1,1 0-1,1 0 1,2 0-1,-1 29-76,4-54-3,1-1 1,0 1-1,-1-1 0,1 0 0,1 1 1,-1-1-1,0 1 0,1-1 0,-1 1 0,1-1 1,-1 0-1,1 1 0,0-1 0,0 0 1,0 0-1,1 0 0,-1 1 0,0-1 1,1 0-1,0 0 3,1 0-15,1-1 0,-1 1 0,0-1 0,1 0 0,-1 0 0,1-1 0,-1 1 0,1-1 0,-1 0 0,1 1 0,-1-2-1,1 1 1,2-1 15,2 1-37,-1-1 0,1 0 0,-1-1-1,0 0 1,0 0 0,0-1 0,0 1-1,0-2 1,0 1 0,-1-1-1,1 0 38,6-5-132,-2 0-1,1 0 0,-1-1 0,-1-1 1,6-6 132,13-20-742,-3 0 0,-1-2 0,4-11 742,-28 48-38,71-133-1391,-26 46 1113,-42 81 359,-4 7 14,0 0-1,0 0 1,1 0 0,-1 0 0,1 0 0,-1 0 0,1 0-1,-1 0 1,1 0 0,0 0 0,-1 0 0,1 1 0,0-1 0,0 0-1,0 0 1,-1 1 0,1-1 0,0 0 0,0 1 0,0-1-1,0 1 1,0-1 0,1 1-57,-1 5 1718,-14 326 224,13-319-1934,0 0-1,1 1 0,0-1 0,1 0 1,1 0-1,1 4-7,-3-11-21,1-1-1,0 1 1,0-1 0,0 0 0,1 0 0,-1 0-1,1 0 1,0-1 0,0 1 0,1-1-1,-1 1 1,1-1 0,-1 0 0,1-1-1,0 1 1,0-1 0,3 2 21,-1-1-287,1 0-1,1 0 1,-1 0-1,7 2 288,21-2-4570,-12-3-2102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12:19.5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190 0 8596,'0'0'2177,"0"0"400,0 0-864,0 0-657,-135 2-351,108 48-49,7 5-80,13 4-384,7 1-112,0-4-64,37-11-32,13-7 16,7-18-144,5-16-64,5-4-1296,-2-26-625,-45-6-3298,-8-8-1856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12:19.8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266 1 6451,'0'0'2745,"0"0"275,0 0-419,0 0-1018,-2 20-906,-5 79-475,-3 44 130,7 3-332,3-102 9,3-1-1,1 1 1,2-1-1,2 0 0,10 29-8,16 17-607,-18-50-2160,-16-39 2659,1 0 1,-1 0-1,0 0 1,0 0 0,0 1-1,0-1 1,0 0-1,1 0 1,-1 0 0,0 1-1,0-1 1,0 0-1,0 0 1,0 1 0,0-1-1,0 0 1,0 0-1,0 0 1,0 1 0,0-1-1,0 0 1,0 0-1,0 1 1,0-1 0,0 0-1,0 0 1,0 1-1,0-1 1,0 0 0,0 0-1,0 1 1,0-1-1,0 0 1,0 0 0,-1 0-1,1 1 1,0-1-1,0 0 1,0 0 0,0 0-1,-1 0 1,1 1-1,0-1 108,-13-7-877,-25-22 1791,1-2 1,-20-24-915,26 25 1345,-1 0 1,-2 3-1,0 0 1,-4 1-1346,36 25 97,1 1 0,-1-1 0,1 0 0,0 1 0,0-1 1,-1 0-1,1 0 0,0 0 0,0 0 0,0 0 0,0 0 0,0 0 0,0 0 0,0 0 0,1 0-97,18-1 710,1 3-891,144-3 241,190 5 53,-342-3-128,-1 1-1,0 0 0,1 1 1,-1 0-1,0 1 0,0 0 1,7 2 15,-14-3-13,0 0 0,0 0 0,0-1 0,0 2 1,-1-1-1,1 0 0,0 0 0,-1 1 1,0 0-1,1-1 0,-1 1 0,0 0 1,0 0-1,-1 0 0,1 0 0,-1 1 0,1-1 1,-1 0-1,0 1 0,0-1 0,-1 1 1,1-1-1,-1 1 0,1 0 13,1 47 335,-4 49-335,0-53-229,2 0 0,4 27 229,4-40-2142,-3-27-2369,-2-6-2095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12:20.1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9492,'0'0'2177,"0"0"-1136,0 0-577,0 0-464,0 0 0,0 0-432,0 0-4450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12:21.3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0 595 11909,'0'0'2071,"0"0"-1108,6 27-667,-2-4-252,2 7-1,1 1 0,1-1 0,1-1 0,2 0 0,6 11-43,-10-27 12,0-1 0,1 1 0,0-1-1,1-1 1,0 1 0,1-2 0,3 4-12,-8-10-7,0 0-1,-1 0 1,1 0-1,0-1 1,1 0-1,-1 0 1,0-1 0,1 1-1,0-1 1,-1 0-1,1-1 1,0 1-1,0-1 1,0 0-1,0-1 1,0 1 0,0-1-1,4-1 8,-7 0 1,0 1 0,0-1 1,-1 0-1,1 0 0,0 0 0,-1-1 0,1 1 0,-1-1 1,1 1-1,-1-1 0,0 0 0,0 0 0,1 0 0,-1 0 1,-1 0-1,1 0 0,0-1 0,-1 1 0,1 0 0,-1-1 1,1 0-1,-1-1-1,5-10 19,0 0 0,-2-1 0,3-14-19,-3 15 8,16-76 81,-4-6-89,-1 9 55,7-13-55,-21 95-73,0 0 1,0 0-1,1 0 1,0 1-1,0-1 1,1 1-1,-1-1 1,3-3 72,-4 8-99,-1-1 1,1 1-1,-1-1 0,1 1 1,0-1-1,-1 1 1,1-1-1,-1 1 0,1-1 1,0 1-1,0 0 1,-1 0-1,1-1 0,0 1 1,0 0-1,-1 0 1,1 0-1,0 0 0,0 0 1,-1 0-1,1 0 1,1 0 98,-1 0-249,1 1 1,0 0-1,-1-1 1,1 1 0,0 0-1,-1 0 1,1 0-1,-1 0 1,0 1 0,1-1-1,-1 0 1,0 0-1,0 1 1,1 0 248,13 18-1692,-1 0 1,8 17 1691,-8-14-740,1 0-1,8 8 741,-12-18-153,-1-1 0,2 0 0,7 6 153,-15-15 133,-1 0 1,1-1-1,0 1 1,0-1-1,0 1 1,1-1-1,-1-1 0,0 1 1,1 0-1,-1-1 1,1 0-1,0 0 1,-1-1-1,5 1-133,-9-1 1534,0 0 1169,0 0 906,-7 6-2624,-6 4-558,-1 1-136,1 0 0,1 1-1,-9 9-290,18-17 8,0 0-1,0 0 1,0 0-1,1 0 1,-1 1-1,1-1 1,0 1-1,0-1 0,1 1 1,-1 0-1,1 0 1,0 0-1,0 0 1,1 0-1,0 1-7,-1-5-4,1 0 0,0 1 0,0-1 0,0 0 0,0 1 0,0-1 0,0 0 0,1 1 1,-1-1-1,0 0 0,1 0 0,-1 1 0,1-1 0,-1 0 0,1 0 0,-1 0 0,1 0 0,0 0 4,1 0-29,-1 0 0,1 0-1,0-1 1,0 1 0,0-1 0,-1 0 0,1 1-1,0-1 1,0 0 0,0 0 0,0 0 0,1-1 29,0 1-64,-1-1 0,1 1 0,-1-1 0,1 0 0,-1 0 1,1 0-1,-1 0 0,0 0 0,0-1 0,1 1 0,-1-1 1,0 0-1,0 1 0,-1-1 0,1 0 0,0 0 0,-1 0 0,1 0 1,-1 0-1,1-1 0,-1 1 0,1-2 64,6-11-192,-1-1-1,0-1 0,0-1 193,1-3-24,-8 20 14,0-1-1,0 1 0,1 0 0,-1 0 0,1 0 1,-1 0-1,1 0 0,0 0 0,-1-1 0,1 1 1,0 0-1,0 1 0,0-1 0,-1 0 0,1 0 1,0 0-1,0 0 0,0 1 0,0-1 1,1 1-1,-1-1 0,1 0 11,-1 1-6,0 1 0,1-1-1,-1 1 1,1-1 0,-1 1 0,0 0 0,0-1-1,1 1 1,-1 0 0,0 0 0,0 0 0,0 0 0,0 0-1,0 0 1,0 0 0,0 0 0,0 0 0,0 1-1,0-1 7,4 5 72,9 13 91,1-1 0,1-1 0,2 0-163,-12-12 2,-1 0 0,1-1 0,-1 0 1,1 0-1,1-1 0,-1 1 0,0-1 1,1-1-1,0 1 0,-1-1 0,1 0 0,4 0-2,-5-1-179,-1 0-1,1-1 0,0 1 0,0-1 0,-1-1 1,1 1-1,0-1 0,0 0 0,-1 0 0,1 0 1,0-1 179,-2 0-241,0-1 0,0 1 0,0 0 0,0-1 0,-1 0 0,1 0 0,-1 0 0,0-1 0,0 1 0,0-1 0,0 1 0,-1-1 0,1 0 0,-1-1 241,13-23-768,-2 0 0,-1 0 0,-1-2 0,-2 1 0,-1-1 0,-1-1 0,0-13 768,5-47 325,-1-82-325,-10-3 1759,-1 113 2148,0 34 3593,0 66-7393,-1 54-32,3 1 0,5-1-1,12 52-74,-14-119-241,27 158-373,-28-140-8034,0 38 8648,-5-76-3879,-3-9 4413,2 1-676,-71-113 3158,18 26 4597,-30-34-7613,81 122 187,-5-9 1298,9 12-1469,0 0 1,0-1 0,0 1-1,0 0 1,0-1 0,0 1 0,0 0-1,0-1 1,0 1 0,0 0-1,0-1 1,0 1 0,0 0-1,0-1 1,0 1 0,0 0-1,0 0 1,0-1 0,1 1-1,-1 0 1,0-1 0,0 1-1,0 0 1,0 0 0,1 0 0,-1-1-1,0 1 1,0 0 0,1 0-1,-1-1 1,0 1 0,0 0-1,1 0 1,-1 0 0,0 0-1,1 0 1,-1 0 0,0-1-1,0 1 1,1 0 0,-1 0-1,0 0 1,1 0 0,-1 0-1,0 0-15,41-9 4,1 2 1,0 1 0,0 2 0,0 2-1,0 2 1,14 3-6,-51-3-48,-1 1 0,1 0-1,0 0 1,0 0 0,-1 0-1,1 1 1,-1 0 0,1 0 0,-1 0-1,0 0 1,0 1 0,0-1-1,0 1 1,0 0 0,1 2 48,0 1-84,0 0 1,0 0-1,-1 0 0,0 0 1,0 1-1,0 0 1,-1-1-1,0 1 0,1 4 84,2 12-196,-1 0 0,0 0 0,-2 0 0,-1 0 0,0 24 196,-2 68-751,0-68-2185,0-30-1002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12:21.7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28 384,'0'0'10005,"0"0"-7428,0 0-1633,0 0-591,0 0-353,0 0-65,15-27 17,0 49-2689,2-2-3073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12:22.0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35 158 3073,'0'0'4944,"0"0"-3303,1 23-892,1 167 1119,-2-189-1852,-1 1-1,1 0 1,0-1-1,0 1 1,0 0 0,1-1-1,-1 1 1,0 0 0,1-1-1,-1 1 1,1-1-1,-1 1 1,1 0 0,0-1-1,-1 0 1,1 1 0,0-1-1,0 1 1,0-1-1,0 0 1,1 0 0,-1 0-1,0 1 1,0-1 0,1 0-1,0 0-15,1 0-1,1 0 0,0 0 0,0-1 0,-1 1 0,1-1 0,0 0 0,0 0 0,0 0 0,-1 0 0,1-1 0,2 0 1,-2 0 19,-1 0 0,0-1 0,1 1 0,-1-1 0,0 1 0,1-1 0,-1 0 0,0 0 0,-1-1 0,1 1 0,0-1 0,-1 1 0,1-1 0,-1 0 0,0 0 0,1 0 0,-2 0 0,1 0-1,0-1 1,0 1-19,5-12 77,-1-1-1,0 1 0,3-14-76,-4 14 74,-2 0-1,0 0 1,-1 0-1,0 0 1,-1-1-1,-1 1 1,-1 0-1,0-1 1,-1-3-74,1 15 147,-1-1 1,0 1 0,0 0 0,0 1-1,0-1 1,-1 0 0,0 1 0,1-1-1,-1 1 1,0 0 0,-1 0-1,1 0 1,0 0 0,-1 0 0,0 1-1,0 0 1,1 0 0,-2-1-148,-15-7 719,-1 1-1,1 1 1,-4 0-719,10 4 347,8 2-214,1 0 36,0 0-1,0 0 1,0 1-1,0 0 1,-1 0 0,-2 0-169,8 1 0,0 0 0,0 0 0,0 0 0,0-1 0,0 1 0,0 0 0,0 0 0,0 0 0,-1 0 0,1-1 0,0 1 0,0 0 0,0 0 0,0 0 0,0-1 0,0 1 0,0 0 0,0 0 0,0 0 1,0 0-1,0-1 0,0 1 0,0 0 0,0 0 0,0 0 0,0 0 0,1-1 0,-1 1 0,0 0 0,0 0 0,0 0 0,0 0 0,0-1 0,0 1 0,0 0 0,1 0 0,-1 0 0,0 0 0,0 0 0,0 0 1,0-1-1,0 1 0,1 0 0,-1 0 0,0 0 0,0 0 0,0 0 0,0 0 0,1 0 0,-1 0 0,0 0 0,0 0 0,0 0 0,1 0 0,-1 0 0,0 0 0,0 0 0,30-5-17,-1 2-1,1 1 1,0 1 0,21 3 17,3-2-8,-45 0 2,1 1 0,-1-1 0,1 2 0,-1-1 1,0 1-1,0 1 0,0-1 0,0 2 0,0-1 0,-1 1 0,5 3 6,-3-1-17,-1 1-1,0 0 0,0 1 1,-1 0-1,0 0 0,0 0 0,-1 1 1,0 1-1,1 3 18,25 39-52,-19-27-179,1-1-1,1-1 1,4 2 231,-15-19-120,0 0 0,1 0 0,0 0 0,1-1 0,-1 0 0,1 0 1,0-1-1,0 0 0,0 0 0,1 0 0,-1-1 0,7 2 120,38 4-158,-37-7 134,0 1 0,0 0 0,7 4 24,-17-6 14,-1 1-1,0 0 0,1 0 1,-1 1-1,0-1 0,0 1 1,0 0-1,0 0 0,-1 0 1,1 1-1,-1-1 0,0 1 1,1 0-14,1 4-63,0-1-1,0 1 1,-1-1 0,0 1 0,0 1 0,-1-1 0,0 0 0,-1 1 0,1 0-1,-2-1 1,1 1 0,-1 7 63,-1-1-4031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12:22.5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113 1 10389,'0'0'3697,"0"0"-3008,0 0-433,0 0 1040,0 0 305,-10 170-1297,-18-43-208,1 1-32,4-14 0,9-20-48,6-22-32,8-28-976,0-21-1697,0-23-1681,0-2-2850,-2-32 4035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12:22.9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8 289 6115,'-8'-121'4050,"8"76"-2786,32-4 273,28 9-673,12 13-127,8 20-385,4 7-64,1 34-192,-5 33 96,-8 18-192,-10 11 0,-55-53-3714,-7-7-7555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12:24.0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57 10005,'0'0'2953,"0"0"-1560,0 0-1084,0 0-170,0 0 162,0 0 273,12 30-99,-8-20-445,13 34 33,-3 0 0,-1 1 0,-2 1 1,1 14-64,-6-9 7,-2-13 35,2 0-1,5 13-41,-3-29 63,-5-25 34,-2-12-75,-2-78-62,-1 10 24,7-60 16,-2 120 6,0 0 1,2 1-1,3-9-6,-6 24 29,0-1 0,1 1 0,0 0-1,0 0 1,1 0 0,-1 1 0,1-1-1,1 1 1,0 0 0,0 0 0,5-5-29,-8 10 4,-1-1-1,1 1 1,0-1 0,0 1 0,-1 0 0,1 0-1,0 0 1,0 0 0,0 0 0,1 1 0,-1-1-1,0 1 1,0-1 0,0 1 0,0 0 0,0-1-1,1 1 1,-1 0 0,0 1 0,0-1 0,0 0-1,1 1 1,-1-1 0,0 1 0,0-1 0,0 1 0,0 0-1,0 0 1,0 0 0,0 0 0,0 1 0,-1-1-1,1 0 1,0 1 0,-1-1 0,1 1 0,-1 0-1,1-1 1,-1 1 0,1 1-4,6 9 19,0 0-1,-1 0 1,-1 0 0,0 1-1,3 11-18,7 23 87,-2 1 0,-3 1-1,1 14-86,18 79-2466,-29-139 2099,0 0 0,0 0-1,1 0 1,-1 0 0,0-1 0,1 1 0,0-1 0,1 3 367,-2-5-116,-1 1 1,0-1 0,1 1 0,-1-1-1,1 0 1,-1 1 0,1-1 0,-1 0-1,1 1 1,-1-1 0,1 0 0,-1 0-1,1 1 1,-1-1 0,1 0 0,0 0-1,-1 0 1,1 0 0,-1 0 0,1 0-1,0 0 1,-1 0 0,1 0 0,-1 0 0,1 0-1,0 0 1,-1-1 0,1 1 0,-1 0-1,1 0 1,-1 0 0,1-1 0,-1 1-1,1 0 1,-1-1 0,1 1 0,-1-1-1,1 1 1,-1 0 0,0-1 0,1 1-1,-1-1 1,0 1 0,1-1 0,-1 1-1,0-1 1,0 1 0,1-1 0,-1 0-1,0 1 1,0-1 115,11-21-586,0-1 0,-2-1 0,-1 1 0,0-3 586,12-33 402,-9 24 481,-6 20-165,0 1 0,0-1 1,2 1-1,0 0 0,2-3-718,-9 16 47,1 1-1,-1 0 1,0-1 0,1 1-1,-1 0 1,0-1 0,1 1 0,-1 0-1,0 0 1,1-1 0,-1 1-1,0 0 1,1 0 0,-1-1-1,1 1 1,-1 0 0,1 0 0,-1 0-1,0 0 1,1 0 0,-1 0-1,1 0 1,-1 0 0,1 0-1,-1 0 1,1 0 0,-1 0 0,1 0-1,-1 0 1,0 0 0,1 0-1,-1 1 1,1-1 0,-1 0-1,1 0 1,-1 0 0,0 1-1,1-1 1,-1 0 0,0 1 0,1-1-1,-1 0 1,0 1 0,1-1-1,-1 0 1,0 1 0,0-1-1,1 0 1,-1 1 0,0-1 0,0 1-1,0-1 1,0 1 0,0-1-1,1 1 1,-1-1 0,0 1-47,12 30 838,-10-26-523,7 20 547,1 6-136,3 0 1,10 18-727,-19-40 14,1-1 1,0 0-1,0 0 0,1-1 1,0 1-1,0-1 1,1-1-1,0 1 0,0-1 1,1 0-1,4 2-14,-8-6 3,1 0 0,-1 0 0,1-1 0,-1 0 1,1 0-1,0 0 0,-1 0 0,1-1 0,0 0 0,-1 0 0,5 0-3,-1 0 1,-7 0-1,0 0 1,0 0-1,0-1 1,0 1-1,0 0 1,0-1-1,0 1 0,0-1 1,0 1-1,0-1 1,0 1-1,0-1 1,0 1-1,0-1 1,0 0-1,0 0 0,-1 0 1,1 1-1,0-1 1,0 0-1,-1 0 1,1 0-1,-1 0 1,1 0-1,-1 0 0,1 0 1,-1 0-1,0 0 1,1 0-1,-1-1 0,5-37 32,-5 34-26,1 1 0,0-18 18,0-1 0,-1 0 0,-2 1 0,-2-16-24,3 31 21,-1 0 1,1 1 0,-1 0-1,-1-1 1,1 1-1,-1 0 1,0 0 0,-1 0-1,1 0 1,-1 1-1,0 0 1,-1 0 0,1 0-1,-1 0 1,0 0-1,0 1 1,-1 0-1,0 0-21,2 1 195,-1 0 0,1 0 0,-1 1-1,0-1 1,1 1 0,-1 1 0,0-1 0,0 1-1,0-1 1,-1 1 0,1 1 0,-1-1-195,6 1 2,0 0 1,0 0-1,0 0 1,0 0 0,0 0-1,0-1 1,0 1-1,0 0 1,0 0 0,-1 0-1,1 0 1,0 0 0,0 0-1,0 0 1,0-1-1,0 1 1,0 0 0,0 0-1,0 0 1,0 0 0,0 0-1,0 0 1,0 0-1,0-1 1,0 1 0,0 0-1,0 0 1,0 0-1,1 0 1,-1 0 0,0 0-1,0 0 1,0-1 0,0 1-1,0 0 1,0 0-1,0 0 1,0 0 0,0 0-1,0 0 1,0 0-1,1 0 1,-1 0 0,0 0-1,0 0 1,0-1 0,0 1-1,0 0 1,0 0-1,0 0 1,1 0 0,-1 0-1,0 0-2,18-5-11,0 0 0,1 2 0,0 0 1,-1 1-1,1 0 0,2 2 11,-9-1 4,-3 0-6,10 0 17,-1 0 1,1 1-1,-1 1 0,16 3-15,-29-3 5,1 0-1,-1 1 1,0-1 0,1 1-1,-1 1 1,0-1 0,0 1 0,0-1-1,-1 2 1,1-1 0,-1 0-1,1 1 1,-1 0 0,0 0-1,-1 0 1,1 0 0,2 5-5,47 94 10,-53-102-59,1-1-1,0 1 1,0 0-1,-1-1 1,1 1-1,0-1 1,0 1-1,-1-1 0,1 1 1,0-1-1,0 1 1,0-1-1,0 0 1,0 1-1,0-1 1,0 0-1,0 0 1,0 0-1,0 0 1,0 0-1,-1 0 0,1 0 1,0 0-1,0 0 1,0 0-1,0-1 1,0 1-1,0 0 1,0-1-1,0 1 1,0 0-1,0-1 1,-1 1-1,1-1 0,0 0 1,0 0 49,30-23 99,-29 23-157,5-5 56,-1 0-1,1 1 0,0 0 1,1 0-1,-1 1 0,1 0 1,0 0-1,0 1 0,0 0 1,0 0-1,1 1 0,-1 0 1,1 0-1,-1 1 0,1 0 1,-1 1-1,2 0 3,-6 0 1,0 1-1,-1 0 1,1 0 0,0 0 0,-1 0 0,0 0 0,1 1-1,-1-1 1,0 1 0,1 0 0,-1 0 0,0 0 0,0 0-1,-1 1 1,1-1 0,0 1 0,-1 0 0,0 0 0,1 0-1,0 2 0,5 7-97,-1 1-1,0-1 1,-1 1-1,2 6 98,-2 5-2812,-6-6-4492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3:26.8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0 564 7443,'0'0'1967,"0"0"-956,15-27-638,192-300 318,-204 322-688,23-32 10,1 1 1,1 2-1,2 0 0,15-10-13,-44 42-2,1 0-4,0 0 0,0 0 0,1 1 0,-1-1 0,0 0-1,1 1 1,0 0 0,-1-1 0,1 1 0,-1 0 0,2 0 6,-3 30-75,-2 66 1334,-10 58-1259,8-129 4,-2 13-99,2 1-1,2 0 1,1 21 95,0-58-83,0 0 0,0 0 0,0 0 0,0 0 0,1 0 0,-1 1 0,0-1 0,0 0 0,1 0 0,-1 0 0,1 0 0,-1 0 0,1 0 0,-1-1 0,1 1 1,-1 0-1,1 0 0,0 0 0,-1 0 0,1-1 0,0 1 0,0 0 0,0-1 0,0 1 0,0 0 0,0-1 0,0 1 0,0-1 0,0 0 0,0 1 0,0-1 0,0 0 0,0 1 1,0-1-1,0 0 0,0 0 0,0 0 0,0 0 0,0 0 0,0 0 0,0-1 0,0 1 0,1 0 83,2 0-419,17 0-3007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12:24.4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13862,'0'0'1521,"0"0"-1521,0 0 0,127 5 272,-60-5-64,7 0 0,6 0-144,-5 0-64,-56 0-384,-6 0-6627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12:24.8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0 628 14359,'0'0'1149,"0"0"-892,26-21-185,-26 21-72,53-41 45,5-11-45,-48 43 8,-1-1 0,-1 0-1,0-1 1,0 1 0,-1-1 0,0-1 0,-1 1-1,0-1 1,-1 0 0,-1-1 0,0 1 0,1-4-8,-2 5 5,7-29-41,-2-1 0,-2 1 0,-1-2 0,-2 1 0,-2 0 0,-2-1 36,1 39-1,0-1 0,0 1 0,0-1 1,0 1-1,-1 0 0,1-1 1,-1 1-1,0 0 0,0 0 0,0 0 1,-1-1-1,1 1 0,-1 0 0,0-1 1,0 3 12,0-1 0,0 1-1,0-1 1,0 1 0,0 0-1,0-1 1,0 1-1,0 0 1,0 0 0,-1 1-1,1-1 1,0 0 0,-1 1-1,1-1 1,0 1-1,-1 0 1,1 0 0,-1 0-1,-1 0-11,2 0 13,0 0-1,1 0 1,-1 1-1,0-1 1,1 0-1,-1 0 1,0 1-1,1-1 0,-1 1 1,0 0-1,1-1 1,-1 1-1,1 0 1,0 0-1,-1 0 1,1 0-1,-1 0 1,1 0-1,0 1 1,0-1-13,-3 4 34,1-1 1,0 1 0,1 1 0,-1-1 0,1 0 0,-1 1-35,-9 29 47,0 1 1,3 0-1,1 1 0,1 0 1,0 21-48,0 48 54,5 37-54,2-115 11,1 0 0,1 1 0,2-1 0,1 0 0,8 25-11,-11-43 3,1-1-1,1 0 1,0 0 0,0 0-1,1-1 1,-1 1-1,2-1 1,0 0-1,0-1 1,0 1-1,1-1 1,0 0 0,0-1-1,0 0 1,1 0-1,0 0 1,0-1-1,9 4-2,-10-6-2,1-1 0,-1 0 1,0 0-1,1 0 0,-1-1 0,1 0 0,-1-1 0,1 1 0,-1-1 0,1-1 0,-1 0 0,1 0 0,-1 0 0,1-1 0,-1 0 0,0 0 0,0-1 0,0 0 0,0 0 0,0-1 1,-1 0-1,0 0 0,1 0 2,18-15-44,-1-2 1,0 0 0,-2-1-1,20-25 44,1-1-147,-1 7 43,-35 37 85,-6 9 65,-1 33 86,0 31 28,4 24-160,-2-71-4,2-1 0,0 0 0,0 1 0,2-2 1,1 1-1,5 9 4,-10-25-316,1 1 0,-1-1 0,2 1-1,-1-1 1,0 0 0,1 0 0,0 0 0,0-1 0,1 1 0,0 0 316,2-4-5512,-7-6-1892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12:25.2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35 125 9572,'-25'-116'3714,"18"107"-1937,4 9-1009,3 0-544,0 0-224,10 43 0,8-10-800,2 10-4114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12:25.6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8788,'0'0'3044,"0"0"-2161,0 0-389,0 0 455,9 22-204,57 137-193,-60-143-517,19 38 64,-23-49-99,1 0-1,0-1 0,0 0 1,0 0-1,0 0 0,1 0 1,0 0-1,-1-1 0,5 3 1,-6-4-51,0-1 0,0 0-1,0 0 1,0 0 0,0-1 0,0 1-1,0 0 1,0-1 0,0 1 0,0-1-1,1 0 1,-1 0 0,0 0 0,0 0-1,0 0 1,0 0 0,0 0 0,1-1 0,-1 1-1,0-1 1,0 0 0,0 1 0,0-1-1,0 0 1,0 0 0,0 0 0,-1 0-1,1-1 1,0 1 0,-1-1 0,2 0 51,6-7-59,-1 0 1,0 0 0,-1-1 0,0 0 0,2-5 58,12-15 30,-15 23-21,0 1-1,0-1 0,0 1 1,1 0-1,4-2-8,-8 6 28,0 0 0,0 0 0,0 1 1,0 0-1,1-1 0,-1 1 0,0 0 0,1 0 0,-1 1 1,1-1-1,-1 1 0,1 0 0,-1 0 0,1 0 0,2 0-28,-4 1 25,0 0-1,1-1 1,-1 1-1,0 0 0,0 0 1,1 1-1,-1-1 1,0 0-1,0 1 0,-1 0 1,1-1-1,0 1 1,0 0-1,-1 0 0,1 0 1,-1 0-1,0 0 1,1 0-1,-1 0 0,0 0 1,0 0-1,0 2-24,4 5 82,50 102 470,7 10-1168,-48-100-2193,-4-13-2460</inkml:trace>
  <inkml:trace contextRef="#ctx0" brushRef="#br0" timeOffset="1">905 117 1233,'0'0'6392,"0"0"-2756,0 0-1339,0 0-549,0 0-473,-14-11-461,7 4-708,2 3-56,0 0 0,-1 0-1,1 0 1,-1 0 0,1 1 0,-7-3-50,11 6 8,0-1 0,0 1 0,-1-1 0,1 1 0,0 0 0,-1 0 0,1-1 0,0 1 0,-1 0 0,1 0 0,-1 0 0,1 1 0,0-1 0,0 0 0,-1 0 0,1 1 0,0-1 0,-1 1 0,1-1 0,0 1 0,0 0 0,0-1 0,0 1 0,-1 0 0,1 0 0,0 0 0,0 0 0,0 0 0,1 0 0,-1 0 0,0 0 0,0 0 0,1 0 0,-1 0 0,0 0 0,1 1 0,-1-1 0,1 0 0,-1 1-8,-5 19 19,1-1 0,0 1-1,2 0 1,0 0 0,1 1-1,1-1 1,1 0 0,2 1-19,-2 0 0,-1-20-11,1 1 0,0-1 0,1 0 0,-1 1 0,0-1 0,1 0 0,-1 0 0,1 1 0,0-1 0,-1 0 0,1 0 0,0 0 0,0 0 0,1 0 0,-1 0 11,0-1-129,1 1-1,-1-1 1,0 0 0,1 0-1,-1 0 1,1-1-1,-1 1 1,1 0 0,0-1-1,-1 1 1,1 0 0,0-1-1,0 0 1,-1 0 0,1 1-1,0-1 1,0 0 0,-1 0-1,2 0 130,-3 0-201,1-1 0,0 1 0,0 0 0,0 0 0,0 0 0,0-1 0,0 1 0,0 0 0,0-1 0,-1 1 0,1-1 0,0 1 0,0-1-1,0 1 1,-1-1 0,1 0 0,0 1 0,-1-1 0,1 0 0,-1 1 0,1-1 0,-1 0 0,1 0 0,-1 0 0,1 1 0,-1-1 0,0 0 0,1 0 0,-1 0 0,0 0 0,0 0 0,0 0 0,0 0-1,0 0 1,0 0 0,0 0 0,0 0 0,0 1 0,0-2 201,0-12-6469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12:26.5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23 260 12198,'0'0'2377,"0"0"-726,0 0-941,0 0-515,0 0-134,10 2-2,3-1-25,4 2 10,0-2 0,0 0 0,8-1-44,-20 0 7,-1-1-1,0 1 0,1-1 0,-1 0 1,0 0-1,1 0 0,-1 0 0,0-1 1,0 1-1,0-1 0,0 0 0,-1-1 1,1 1-1,0-1 0,-1 1 0,3-4-6,-1 1 3,-2-1 0,1 1-1,0-1 1,-1 0-1,0 0 1,-1 0 0,1 0-1,-1 0 1,0-1-1,-1 1 1,1-5-3,1-9-6,-1-1 0,-2 1 1,0-1 5,0 19-1,1-1 1,-1-1 0,0 1-1,-1 0 1,1-1 0,-1 1 0,1 0-1,-1 0 1,0-1 0,0 1 0,0 0-1,-1 0 1,1 0 0,-1 0 0,1 0-1,-1 1 1,0-1 0,-2-1 0,1 1 8,1 1 0,-2 0 0,1 0 0,0 0-1,0 1 1,-1-1 0,1 1 0,-1 0 0,1 0 0,-1 0 0,1 0 0,-1 0 0,0 1 0,0 0 0,0 0-8,-2-1 19,1 1 1,0-1-1,-1 2 1,1-1 0,-1 0-1,1 1 1,0 0-1,-1 0 1,1 1-1,0 0 1,0 0-1,0 0 1,0 0 0,-1 1-20,2 1 21,-1 0 1,0 0-1,1 0 1,0 1 0,0 0-1,0 0 1,1 0 0,0 0-1,0 0 1,0 1 0,0-1-1,0 4-21,-4 11 45,1-1 0,1 1 0,1 0 0,1 0 0,1 0 0,0 0 0,1 1 0,2 12-45,1-21 14,-1 1 0,2-1-1,-1 0 1,2 1-1,0-1 1,0-1-1,1 1 1,0-1-1,1 0 1,0 0-1,1 0 1,0-1-1,1 0 1,0 0-1,1-1 1,0 0-1,0-1 1,1 0-1,0 0 1,1 0-14,0 0-201,1-1 0,-1 0 0,1 0 0,1-1 1,-1-1-1,1 0 0,0-1 0,0 0 0,0-1 0,0 0 0,1-1 0,-1-1 0,1 0 1,-1-1-1,1 0 0,-1-1 0,1-1 0,10-2 201,-13 0-482,-1 0 1,1-1 0,-1 0-1,-1-1 1,1 0-1,-1 0 1,0-1-1,0 0 1,-1-1-1,0 0 1,2-2 481,20-25-710,-2 0 0,2-7 710,-26 37 52,11-16-81,-1-1 1,-1 0 0,-1-2-1,1-3 29,-7 13 199,-1 0-1,-1 0 1,0 0 0,-1-1-1,0 1 1,-1-1-1,-1 1 1,-1-4-199,0 16 204,0 0 1,0-1-1,0 1 1,-1 0-1,1 0 1,-1-1-1,0 1 1,0 0-1,0 0 1,0 0-1,0 0 1,0 0-1,0 0 1,-1 0-1,1 0 1,-1 0-1,1 1 1,-1-1-1,0 1 1,0-1-1,1 1 1,-1 0-1,0-1 1,0 1-1,-1 0 1,1 0-1,0 0 1,0 1-1,0-1 1,-1 1-1,1-1 1,-2 1-205,-1-1 134,0 0 1,0 1 0,0 0-1,1 0 1,-1 0-1,0 0 1,0 1 0,0 0-1,1 0 1,-1 0-1,1 1 1,-1 0-1,1 0 1,-1 0 0,1 0-1,-2 1-134,-1 3 28,0 0 0,1 1 0,-1-1-1,1 1 1,1 0 0,-1 1 0,1-1-1,1 1 1,-1 0 0,1 1 0,1-1-1,-1 2-27,-1 4 0,0 1 0,2-1-1,-1 1 1,2 0 0,0-1-1,1 1 1,0 4 0,1-16-1,0 0-1,0 0 1,0 0-1,1 1 1,-1-1-1,1 0 1,0 0-1,0 0 1,0 0-1,0 0 1,0 0-1,1 0 1,-1 0-1,1 0 1,0-1-1,0 1 1,0-1-1,0 1 1,0-1-1,0 0 1,1 0-1,-1 0 1,1 0 0,3 1-22,-1 0-1,1-1 1,-1 0-1,1 0 1,0 0-1,0-1 1,0 0-1,0 0 1,0 0-1,0-1 1,5 0 23,-7 0-49,0-1 0,0 1 0,-1-1 0,1 1-1,0-1 1,-1 0 0,1-1 0,0 1 0,-1-1 0,0 1 0,1-1 0,-1 0 0,0 0 0,0 0 0,2-2 49,1-2-97,-1 0 0,0 0-1,1 0 1,-2-1 0,1 1-1,-1-1 1,2-4 97,6-15-209,-1 0 0,-2-1-1,6-25 210,-13 44 20,6-19-23,-7 26 30,-1 1 50,3 16 219,-1-7-288,0 0 1,1 0-1,0 0 0,1-1 0,0 1 0,0-1 1,0 0-1,1 0 0,6 6-8,-8-10-9,1 0-1,0 0 1,0-1 0,0 0 0,0 1-1,1-2 1,-1 1 0,1 0-1,0-1 1,0 0 0,0 0 0,0-1-1,0 1 1,0-1 0,0 0-1,0 0 1,1-1 0,2 1 9,28-2-135,-27 0 116,0 1 1,0 0-1,0 0 0,0 1 0,3 1 19,-9-1 5,0 0 0,0-1-1,-1 1 1,1 1 0,0-1 0,-1 0-1,1 1 1,-1-1 0,0 1-1,0 0 1,1 0 0,-1 0 0,0 0-1,0 0 1,-1 0 0,1 0 0,0 1-1,-1-1 1,1 1-5,5 11 19,0 0 1,0 1-1,-2 0 0,0 0 1,0 0-1,-1 1 0,-1 0 1,1 14-20,-4-29-38,0-8-95,1-9 156,1-1 0,1 1 0,0 0 0,1 0 0,1 0 0,0 0 0,1 1 0,1 0 0,0 0 0,1 0 0,1 1 0,0 1 0,1-1 0,1 2 0,0-1 0,0 1 0,1 1-1,1 0 1,0 1 0,0 0 0,1 1 0,0 0 0,7-2-23,14-4 134,1 2 0,1 1-1,28-6-133,116-16 76,-130 25-27,-26 4-119,3 0-194,-4 4-3497,-22 1-6794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10:26.4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225 124 32,'0'0'32,"0"0"-3,0 0 1076,0 0 3849,-1-20-1149,1 20-3805,-1-22 1077,-2 0 1,-2-12-1078,4 33 55,1-1-1,0 1 1,-1 0-1,1-1 1,-1 1-1,0 0 1,1 0-1,-1 0 1,0-1-1,0 1 1,1 0-1,-1 0 1,0 0-1,0 0 1,0 1-1,-1-1 1,1 0-1,0 0 1,0 0-1,0 1 1,0-1-1,-1 1 1,1-1-1,0 1 1,-1-1-1,1 1 1,0 0-1,-1 0 1,1 0-1,-1 0 1,1 0-1,0 0 1,-1 0-1,1 0 1,0 0-1,-1 0 1,1 1-1,-1-1-54,-6 1 237,3-1-116,0 0 0,0 1 0,0 0 0,0 0 0,0 0 0,0 0 0,1 1-1,-1-1 1,0 1 0,1 1 0,0-1 0,-1 1 0,1-1 0,-2 3-121,-1 1 77,1-1-1,1 1 1,-1 1 0,1-1-1,0 1 1,0 0 0,1 0-1,-3 5-76,0 4 25,0 1 1,1 0-1,1 0 0,0 1 0,1-1 0,1 1 1,1 0-1,1 2-25,-1 0 1,1 0 0,1 0 0,2 0-1,1 14 0,-2-28-4,1 0 0,0 0 0,-1-1 1,2 1-1,-1 0 0,1-1 0,-1 0 0,2 1 0,-1-1 0,0 0 0,1-1 0,0 1 0,0-1 0,1 0 0,-1 0 0,1 0 0,3 2 4,1 0-330,0-2 0,1 1 1,0-2-1,-1 1 0,1-1 1,0 0-1,1-1 0,-1-1 1,0 1-1,0-2 0,1 1 1,-1-1-1,1-1 0,2 0 330,-11 1-256,-1-1-1,1 1 1,-1 0-1,0 0 1,1-1-1,-1 1 1,0-1-1,0 1 0,1-1 1,-1 0-1,0 1 1,0-1-1,0 0 1,0 0-1,0 0 1,0 0-1,0 0 1,0 0-1,0 0 257,14-27-6654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10:27.5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110 643 304,'0'0'7046,"0"0"-3853,0 0-1965,-18 21-220,-53 66-394,68-83-595,1-1 1,0 1-1,0-1 1,0 1-1,0 0 1,1 0 0,-1 0-1,1 0 1,0 0-1,0 1 1,1-1-1,-1 0 1,1 1-20,0-2 6,0 0 0,1-1-1,-1 1 1,1-1 0,-1 1 0,1 0 0,0-1 0,0 1 0,0-1 0,0 0 0,1 1 0,-1-1 0,1 0 0,-1 0-1,2 1-5,1 1 1,1 0-1,0 0 0,-1-1 1,1 1-1,0-1 0,0 0 1,1-1-1,-1 1 0,1-1 1,-1 0-1,1-1 0,0 1 1,2-1-1,-1 0-17,0 0 1,0 0-1,0 0 0,0-1 1,0 0-1,-1-1 1,1 0-1,0 0 1,6-2 16,-10 3-5,-1-2 0,1 1 0,-1 0 0,1 0 0,-1-1 0,0 1 0,1-1 0,-1 0 0,0 0 0,0 0 0,0 0-1,0 0 1,-1 0 0,1-1 0,0 1 0,-1 0 0,0-1 0,1 1 0,-1-1 0,0 0 0,-1 1 0,1-1 0,0 0 0,0-2 5,3-25 109,-2-1-1,-1 1 1,-1-1-1,-2-6-108,0-28 1210,2 54-955,0 8-203,0-1 0,0 1 0,0 0 0,0-1 0,1 1 0,-1 0 0,1-1 0,0 1 0,1-3-52,-1 5 1,0 0 0,0 0 1,0-1-1,0 1 0,0 0 0,0 0 1,1 1-1,-1-1 0,0 0 0,1 0 1,-1 1-1,1-1 0,-1 0 1,1 1-1,-1 0 0,1-1 0,-1 1 1,1 0-1,-1 0 0,1 0 0,-1 0 1,1 0-1,0 0-1,2-1 5,0 1 0,0 0 0,0 0 0,0 1 0,0-1 0,0 1 0,0-1 0,0 1 0,-1 1 0,1-1 0,0 0 0,0 1 0,-1 0 0,1 0 0,-1 0 0,1 0 0,-1 0 0,0 1 0,0 0 0,0-1 1,0 1-1,-1 0 0,1 0 0,-1 1 0,0-1 0,1 1-5,14 24 87,-1 0 1,-1 1-1,11 30-87,-10-22 65,1-1 0,10 13-65,-27-49-11,0 1-1,0-1 1,0 1 0,1-1 0,-1 0 0,0 1-1,0-1 1,1 1 0,-1-1 0,0 0 0,1 1-1,-1-1 1,0 0 0,1 1 0,-1-1 0,0 0-1,1 1 1,-1-1 0,1 0 0,-1 0 0,1 0-1,-1 1 1,1-1 0,-1 0 0,1 0-1,-1 0 1,1 0 0,-1 0 0,0 0 0,1 0-1,-1 0 1,1 0 0,-1 0 0,1 0 0,-1 0-1,1 0 1,-1-1 0,1 1 0,-1 0 0,1 0-1,-1 0 1,1-1 0,-1 1 0,0 0 0,1 0-1,-1-1 1,0 1 0,1 0 0,-1-1 0,0 1-1,1-1 1,-1 1 0,0 0 0,1-1 0,-1 1-1,0-1 1,0 1 0,0-1 11,15-33-10,-11 25 24,-4 8-18,0 0 1,1 0-1,-1 0 0,1-1 0,-1 1 0,1 0 0,-1 0 1,1 1-1,0-1 0,-1 0 0,1 0 0,0 0 0,0 0 0,0 1 1,0-1-1,0 0 0,-1 1 0,1-1 0,0 0 0,0 1 1,1 0-1,-1-1 0,0 1 0,0-1 4,1 2-11,-1-1-1,1 1 1,0-1-1,-1 1 1,1-1-1,0 1 0,-1 0 1,1 0-1,-1 0 1,0 0-1,1 0 1,0 1 11,13 8 6,-8-7-230,0-1 0,0 1 0,0-1 0,1-1 0,-1 1 0,0-1 0,1 0 0,-1-1 0,2 0 224,10 0-597,-1-1 0,0 0 0,3-2 597,19-6-211,-31 6 129,1 0 1,0 1-1,-1 0 1,1 1-1,5 0 82,-13 2 15,0 0-1,0 0 1,0 0 0,0 0 0,0 0-1,0 1 1,0-1 0,0 0-1,-1 1 1,1 0 0,-1-1-1,1 1 1,-1 0 0,0 0 0,0-1-1,1 2-14,1 1 19,1 1-23,1 0 0,-1-1 1,1 0-1,0 0 1,0 0-1,1-1 1,-1 1-1,1-1 1,-1 0-1,1-1 1,0 0-1,0 0 1,0 0-1,0 0 1,1-1-1,-1 0 0,0 0 1,1-1-1,3 0 4,-3 0-66,0-1 0,0 1 0,0-1 0,0-1 0,0 1 0,0-1 0,0 0 0,0-1 0,-1 0 0,1 0 0,-1 0 0,0-1 0,0 0 0,0 0 0,0-1 0,-1 1 0,3-4 66,3-5-78,0-2 1,0 1-1,-1-1 1,-1-1 0,-1 0-1,0 0 1,-1-1-1,1-5 78,10-38 189,8-45-189,-22 88 14,26-121 804,-2-25-818,-20 95 1931,-4-1 0,-2-1-1931,-2 70 547,0 8-72,0 710-689,0-715 147,0 0-59,0 1 1,0-1 0,0 1 0,1-1-1,-1 1 1,1-1 0,0 1-1,0 1 126,0-5-16,-1 1 0,1 0-1,-1-1 1,1 1 0,-1 0-1,1-1 1,0 1 0,-1-1-1,1 1 1,0-1 0,0 1-1,0-1 1,-1 0 0,1 1-1,0-1 1,0 0 0,0 0 0,0 1-1,-1-1 1,1 0 0,0 0-1,0 0 1,0 0 0,0 0-1,0 0 1,0 0 0,-1-1-1,1 1 1,0 0 0,0 0-1,0-1 1,0 1 0,0-1 16,4-1-31,0 0 0,0 0 1,1-1-1,-1 0 1,-1 0-1,1 0 0,0-1 1,3-3 30,16-11 26,-14 12-21,1 0 0,0 1-1,1 0 1,-1 1 0,1 0 0,0 1 0,0 0 0,0 1 0,0 1 0,0 0 0,0 0-1,2 1-4,-13 0 5,0 0-1,1 0 0,-1 0 0,0 0 0,0 0 1,1 1-1,-1-1 0,0 0 0,0 1 0,0-1 1,0 0-1,0 1 0,0 0 0,1-1 0,-1 1 0,0 0 1,-1-1-1,1 1 0,0 0 0,0 0 0,0 0 1,0 0-1,-1 0 0,1 0 0,0 0 0,-1 0 1,1 0-1,-1 0 0,1 0 0,-1 0 0,1 0 0,-1 1 1,0-1-5,1 6 38,0 0 1,-1 0-1,0-1 1,0 1-1,-1 0 1,1 0-39,-2 8 41,2-7-21,-2 1-1,1-1 1,-1 0-1,0 0 0,-1 0 1,0 0-1,0-1 1,-1 1-1,0-1 0,0 0 1,0 0-1,-2 0-19,-12 17 22,-1-2 0,-19 17-22,-15 16-141,50-52-110,1 0-1,-1 0 1,1 1-1,0-1 1,0 0-1,1 1 1,-1-1-1,0 1 1,1-1-1,0 1 1,0 0 0,0-1-1,1 1 1,-1 0-1,1 0 252,0-1-3559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10:27.9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 1 1329,'0'0'12661,"0"0"-10836,0 0-656,0 0-497,0 0-544,-40 167-48,40-120-80,0-11-32,8-11 32,14-12-432,-2-13-2866,-12 0-3825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10:28.2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33 202 496,'0'-121'5587,"0"78"-2402,-12 21-351,2 11-1058,2 6-767,6 5-833,2 0-176,0 27-336,10 22-1937,0-17-4322,-3 1 2145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10:30.0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0 416,'0'0'5563,"0"0"-3456,0 0-1266,0 0 631,0 0 199,-1 27-722,-5 181-605,5-188-331,0 3 6,1 1 0,1 0 0,1 0 0,3 10-19,-4-28-1,1 0 1,-1-1-1,1 1 1,0-1-1,0 1 1,1-1-1,-1 0 0,1 0 1,1 0-1,-1 0 1,1-1-1,-1 1 1,1-1-1,0 0 1,1 0-1,-1 0 0,1 0 1,0-1-1,0 0 1,1 1 0,-3-2-10,0-1 1,1 1-1,-1-1 0,0 0 1,0 0-1,1 0 0,-1 0 1,0-1-1,1 1 1,-1-1-1,1 0 0,-1 0 1,1 0-1,-1-1 0,0 1 1,1-1-1,-1 0 0,1 1 1,-1-2-1,0 1 1,0 0-1,0-1 0,0 1 1,0-1-1,0 0 0,0 0 1,0 0-1,-1 0 1,1-1-1,-1 1 0,1-1 1,-1 1-1,0-1 0,0 0 1,0 0-1,-1 0 0,1 0 1,-1 0-1,1 0 1,-1 0-1,0-1 10,4-15 71,0 0-1,-1-1 1,-1 0 0,-1 0-1,0 0 1,-2 0 0,-1-11-71,1 13 137,0 14-33,0 0 0,0 0 0,0 0 0,-1 1 0,1-1 0,-1 0 0,0 0 0,0 1 0,0-1 0,-1 1-1,1-1 1,-1 1 0,0 0 0,0-1 0,0 1 0,-1-1-104,-3-1 327,1 0 0,-1 1-1,0 0 1,0-1 0,0 2-1,-1-1 1,0 1 0,-4-2-327,11 5-64,1 1 47,0 0 0,1 0 1,-1 0-1,1-1 0,-1 1 1,1 0-1,-1-1 0,1 1 1,-1-1-1,1 0 0,0 1 1,0-1 16,11 3 16,17 13 10,0 0 1,-2 2-1,0 2 0,22 19-26,-27-20 17,0 0 0,2-2-1,0-1 1,1-1 0,1-1-1,25 10-16,46 3 32,-72-22-14,0 1 0,-1 2 1,0 1-1,-1 1 0,0 0 1,13 9-19,-33-16 9,0 0 0,-1 0 0,1 0 0,-1 1 0,1-1 0,-1 1 1,0 0-1,0 0 0,-1 0 0,1 0 0,1 4-9,-3-6-33,0 1 1,0-1-1,0 1 0,0 0 0,-1-1 0,1 1 0,-1 0 1,0 0-1,1-1 0,-1 1 0,-1 0 0,1 0 0,0-1 1,-1 1-1,1 0 0,-1-1 0,0 1 0,0 0 0,0-1 1,0 1-1,0-1 0,-1 1 33,0 0-387,0 0 0,0-1 0,0 1 0,-1-1 0,0 1 0,1-1 0,-4 2 387,2-1-1396,-1 0 0,1-1 0,-1 1 0,0-1 0,0 0 0,-2 0 1396,-27 5-5899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3:27.4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14 249 7027,'0'0'825,"0"0"-369,-2 26-120,-2 9-176,0 10 654,1 44-814,3-86 26,0-1 0,0 1 0,0 0 0,0 0 0,0-1 1,1 1-1,-1 0 0,1-1 0,0 1 0,-1 0 0,1-1 0,1 1 0,-1-1 1,1 2-27,-1-3-6,1 0 0,0 1 1,0-1-1,0 0 0,0 0 1,0 0-1,0 0 0,0-1 1,0 1-1,0 0 0,1-1 1,-1 0-1,0 1 0,0-1 1,1 0-1,-1 0 0,1 0 6,5 0-15,0 0-1,0 0 1,1-1 0,-1 0-1,0 0 1,0-1-1,0 0 1,0 0 0,0-1-1,-1 0 1,1 0-1,-1-1 1,4-2 15,-2 0 13,0-1 0,-1 0-1,0-1 1,0 0 0,-1 0 0,0 0 0,0-1 0,-1 0-1,0 0 1,0-2-13,3-8 27,0 1 0,-1-2 0,-1 1 0,-1-1 0,-1 0 0,0 0-1,-2 0 1,0-1 0,-2 1 0,0-1 0,-1 0 0,-2-9-27,2 26 25,0-1 0,-1 1 0,0-1-1,0 1 1,0 0 0,0 0 0,-1-1 0,1 1 0,-1 0 0,0 0 0,0 0-1,-1 1 1,1-1 0,-1 0 0,0 1 0,0 0 0,0 0 0,0 0 0,-1 0-1,1 0 1,-1 1 0,0-1 0,-2 0-25,-3-1 210,0 0-1,-1 1 0,1 0 1,-1 1-1,0 0 1,1 0-1,-1 1 1,0 0-1,-10 1-209,19 0-6,0 1 0,0-1-1,0 0 1,0 0 0,-1 1 0,1-1-1,0 0 1,0 1 0,0-1 0,0 1 0,0 0-1,0-1 1,0 1 0,1 0 0,-1-1-1,0 1 1,0 0 0,0 0 0,1 0 0,-1 0-1,0 0 1,1 0 0,-1 0 0,1 0-1,-1 0 1,1 0 0,-1 0 0,1 0-1,0 0 1,0 0 0,-1 0 0,1 1 6,-2 41-1404,3-33 737,-1 21-2036,0-5-1718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13:13.0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57 418 10069,'0'0'461,"0"0"-210,0 0 149,0 0-42,-9 26-278,-29 85-75,36-105-3,0 1-1,0 0 1,1-1-1,0 1 1,0 0-1,0 0 1,1-1-1,0 4-1,1 1-1,-1-10-9,0 0 1,1 1 0,-1-1 0,0 0 0,1 0-1,-1 0 1,1 0 0,-1 0 0,1 0 0,0 0-1,-1 0 1,1 0 0,0 0 0,0 0 0,0-1-1,-1 1 1,1 0 0,0 0 0,0-1 0,0 1-1,0-1 1,0 1 0,0-1 0,1 1 0,-1-1-1,0 0 1,0 1 0,0-1 0,0 0 0,0 0-1,1 0 1,0 0 9,45 2-131,-36-2 183,3-1-10,23 0 21,-35 1-61,-1 0-1,0 0 1,1 0 0,-1 0-1,0 0 1,1 0 0,-1 1 0,0-1-1,0 1 1,1-1 0,-1 1-1,0-1 1,0 1 0,0 0-1,1-1 1,-1 1 0,0 0-1,0 0 1,0 0 0,0 0-2,5 18 11,5 13 98,-10-30-116,-1-1 0,1 0 0,-1 0 0,1 0 0,0 0 0,0 0 0,-1 0 0,1 0 1,0 0-1,0-1 0,0 1 0,0 0 0,0 0 0,0-1 0,0 1 0,0 0 0,0-1 0,0 1 1,1-1-1,-1 0 0,0 1 0,1-1 7,5 0-234,-1 0 1,0 0-1,1-1 0,-1 0 1,0 0-1,1 0 1,-1-1-1,0 0 1,0-1-1,0 1 0,-1-1 1,1 0-1,-1 0 1,3-3 233,15-6-70,-18 10 115,1-1 0,0 1 0,0 1 1,0-1-1,0 1 0,0 0 0,0 0 1,0 1-1,0 0 0,0 0 0,0 0 1,0 1-1,0 0 0,0 0 0,0 0 1,0 1-1,0 0 0,0 0 0,-1 1 1,1-1-1,-1 1 0,0 1 0,1-1 1,-2 1-1,4 2-45,-1-1 14,1 0-1,-1 0 1,1-1 0,0 0 0,0 0 0,1-1 0,-1 0-1,1 0 1,4 0-14,6 0 29,0-1 0,0 0 0,15-2-29,-25 0-5,-1-1 1,0 0 0,0 0-1,1 0 1,-1-1-1,0-1 1,0 1 0,0-1-1,-1 0 1,1-1 0,-1 0-1,2-1 5,0-2-68,1 0-1,-1-1 1,0 0-1,-1 0 1,0-1-1,0 0 1,-1 0-1,1-2 69,8-15-247,-2 0 1,-1 0-1,0-2 0,-3 1 0,0-2 1,2-13 246,0-6-178,-2 0-1,-3-1 1,0-28 178,-1-149 3838,-6 225-2929,0 1-276,0 6-271,0 660 39,0-665-416,0 0 0,0 0 0,0 0 0,0 0 0,0 0 0,0 0 0,0-1 0,-1 1 0,1 0 1,0 0-1,-1 0 0,1 0 0,-1 0 0,1 0 0,-1-1 0,1 1 0,-1 0 0,0 0 0,1-1 1,-1 1-1,0 0 0,1-1 0,-1 1 0,0-1 0,0 1 0,0-1 0,1 1 0,-1-1 0,0 0 1,0 1-1,0-1 0,0 0 0,0 0 0,0 0 0,0 1 0,0-1 0,-1 0 15,0 0-19,0-1 0,-1 1 0,1 0-1,-1-1 1,1 1 0,0-1 0,0 0-1,-1 0 1,1 1 0,0-2 0,0 1-1,0 0 1,0 0 0,0-1 0,0 1 0,-1-2 19,-6-7-11,1 0 0,0-1 0,1 1 0,0-2 1,1 1-1,0-1 0,0-3 11,-10-26 78,-6-23-78,21 61 13,-2-8 225,0 0 0,0 0 0,0-9-238,3 18 16,-1 1 0,1-1 0,0 0 0,0 1 0,0-1 1,0 0-1,0 1 0,0-1 0,0 1 0,0-1 0,1 0 1,-1 1-1,1-1 0,-1 1 0,1-1 0,0 1 0,0-1 1,-1 1-1,1 0 0,0-1 0,0 1 0,0 0 0,0 0 1,1-1-1,-1 1 0,0 0 0,0 0 0,1 0 0,-1 0-16,15-2 72,1 0 0,-1 0-1,0 1 1,1 1-1,-1 1 1,1 1 0,11 1-72,-8-1 43,1 1-27,1 1 1,-1 1 0,0 1 0,0 0-1,15 8-16,103 45-2097,-104-42 557,-29-13 915,-4-3 380,0 0 0,-1 1 1,1-1-1,0 1 0,0 0 0,-1 0 1,1-1-1,-1 1 0,1 0 0,-1 0 0,1 1 1,-1-1-1,1 0 0,-1 0 0,0 1 1,0-1-1,1 1 0,-1-1 0,0 1 0,-1-1 1,1 1 244,-1-1 408,-1-1 0,1 0 0,-1 1 0,0-1 1,1 0-1,-1 0 0,0 0 0,1 1 0,-1-1 1,0 0-1,0 0 0,1 0 0,-1 0 0,0 0 1,1 0-1,-1 0 0,0-1-408,3 1-6,3 1 17,0-1 0,0-1 0,0 1-1,0-1 1,0 1 0,0-1-1,-1-1 1,2 0-11,-39 4 987,25 1-893,1 0 1,-1 0-1,1 1 0,0 0 1,0 1-1,0-1 0,1 1 1,-1 1-1,1-1 0,0 1 1,1 0-1,-1 0 0,1 1 1,-3 5-95,8-11-1,0-1 0,0 0 0,0 0 0,0 0 1,0 1-1,0-1 0,0 0 0,0 0 0,0 0 0,0 1 1,0-1-1,0 0 0,0 0 0,0 0 0,1 1 0,-1-1 1,0 0-1,0 0 0,0 0 0,0 0 0,0 0 0,0 1 1,1-1-1,-1 0 0,0 0 0,0 0 0,0 0 0,1 0 1,-1 0-1,0 0 0,0 1 0,0-1 0,0 0 1,1 0-1,-1 0 0,0 0 0,0 0 0,1 0 0,-1 0 1,0 0-1,0 0 0,0 0 0,1 0 0,-1 0 0,0 0 1,0-1-1,0 1 1,15 1-102,-12-1 93,7-1 1,0 0 0,0-1 0,0 1 1,0-2-1,0 0 0,0 0 0,0-1 0,-1 0 0,0 0 0,3-2 8,-1 0-3,-9 5 2,-1 0 1,0 1 0,0-1-1,0 0 1,1 1 0,-1-1 0,0 1-1,1-1 1,-1 1 0,0 0 0,1-1-1,-1 1 1,0 0 0,1 0 0,-1 0-1,1 0 1,-1 0 0,0 1 0,1-1-1,-1 0 1,0 1 0,1-1 0,0 1 0,-1 0 4,0 1 0,1 0 1,-1 0-1,0 0 1,0 0-1,0 0 1,0 0-1,-1 0 0,1 0 1,0 0-1,-1 0 1,1 0-1,-1 1 1,0 0-5,8 50 120,-5-24-58,2 0 1,2 6-63,-5-28 1,0 0 0,0 0 0,1-1 1,0 1-1,0-1 0,0 0 0,1 0 1,0 0-1,0 0 0,0-1 0,3 3-1,-6-7-95,19 13-129,-9-12-2816,-5-2-3565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13:13.9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26 123 7507,'5'-20'553,"18"-61"271,-15 60-259,-6 29-49,-2-6-420,3 50 681,-3 17-777,0-20 175,0-15-2,-2 235 993,-13 16-1166,7-196-244,-25 311 994,25-132-4612,8-282-572,0-20 592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13:14.2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 0 7972,'0'0'288,"-36"220"-96,41-98 528,36-19-96,18-23-15,17-32 271,21-34-464,20-14-144,13-55-111,-1-39-81,-9-21 112,-15-6-192,-88 68-1841,-12 19-5298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09:41.4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11365,'0'0'1873,"0"0"-480,0 0-673,0 0-720,0 0 80,0 0-80,144 80 144,-66-31-96,-1 1-16,-5-1-32,-10-2 48,-10-5-32,-12-4 0,-13 0-16,-17 7 0,-10 0-1729,0-2-2288,-17-35-417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09:41.8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13 694 10725,'0'0'2449,"0"0"-672,0 0-1505,-12-134-96,79 44 528,20-8-319,5 4-225,3 9-16,-16 13-48,-12 18-80,-19 18 0,-18 16-16,-16 9-112,-14 11-561,-5 0-4657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13:27.7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528 1 496,'0'0'6294,"0"0"-4640,-27 4-907,-86 14-208,100-15-403,0 0 0,1 1 0,-1 0 1,1 1-1,-1 0 0,1 1 0,1 1 1,-1 0-1,-4 4-136,-1 4 147,0 0 0,1 1 0,0 1 0,-3 6-147,-1 2 22,1 0 1,1 2-1,1 0 1,1 1-1,2 1 1,1 0-1,1 1 1,1 0-1,2 0 1,1 2-1,2-1 1,0 1-1,3-1 1,0 21-23,3-46-2,0 1 0,1-1 0,0 0 0,0 0 1,0 0-1,1 0 0,0 0 0,0 0 0,1-1 0,-1 1 1,1-1-1,0 1 0,1-1 0,0 1 2,3 2-7,0-1 0,0 0-1,0 0 1,1 0 0,0-1 0,0 0 0,1 0-1,4 1 8,11 5-9,2-1-1,-1-2 0,1 0 1,0-2-1,1-1 0,7 1 10,44 4 28,0-3 0,21-3-28,160-4 86,-123-3-68,-77 1 6,0 3-1,-1 2 0,0 3 1,39 9-24,-21 3-9,32 7 7,34 16 2,-110-30 3,0 0-1,-1 3 1,0 0 0,-1 2-1,-1 1 1,12 11-3,-20-12 26,-2 2 0,0 0 0,-1 1-1,0 1 1,-2 0 0,7 13-26,8 17 161,-2 2 1,6 20-162,-25-50 21,-2 0 0,0 0 1,-2 1-1,0 0 0,-2 0 0,0 0 1,-2 0-1,-1 3-21,-1 9 91,-1 0 1,-2-1-1,-2 1 0,-1-1 1,-3 7-92,1 7 106,1 0 1,3 1-1,2 0 1,4 40-107,-2-16 6,0-52-3,2 1 1,0 0-1,1 0 0,1 0 1,1-1-1,1 0 0,1 0 1,5 11-4,104 231 2,-87-203-2,3-1-1,3-2 0,3-1 1,17 19 0,-29-37 10,-2 1 0,-2 1 0,-1 0 0,5 21-10,-5-13-1,2-1 0,2-1 0,7 7 1,0-4 10,-2 2-1,-3 1 1,19 50-10,-40-86-9,2 0-1,0-1 0,1-1 1,0 1-1,1-1 0,12 12 10,-16-20-5,0 0-1,1-1 0,0 0 1,0-1-1,1 0 1,-1 0-1,1 0 1,0-1-1,0 0 0,1 0 1,-1-1-1,1 0 1,0-1-1,6 1 6,24 1-63,0-1 1,0-2-1,26-3 63,11 0-7,797 0-2106,-870 2 2092,0 0-1,0 0 1,0 1-1,0-1 1,0 1-1,0 0 1,-1 0-1,1 0 1,0 0-1,0 0 1,-1 1-1,1-1 1,0 1-1,-1 0 1,0 0-1,1 0 0,-1 0 22,2 2-22,0 1-1,0 0 0,-1-1 0,1 2 1,-1-1-1,0 0 0,-1 1 0,2 3 23,3 11-101,-1 1 0,-2-1 0,0 1 0,1 14 101,0 27-3606,-3 0-1,-3 19 3607,0-3-1762,1-62 527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13:28.8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2640 1040,'0'0'1361,"1"23"-368,3 76-540,-2-83-229,0 0 1,1 0-1,0 0 0,1 0 0,1-1 1,1 0-1,0 0 0,1 0 0,0-1 1,2 1-1,-1-2 0,6 7-224,0-4 230,0 0 0,1-1 1,0 0-1,2-1 0,-1-1 0,2 0 1,-1-2-1,11 5-230,-16-10 215,0-1 0,0 0 0,1 0 1,0-2-1,-1 1 0,1-2 0,14 2-215,15-1 542,35-2-542,-48-1 81,25-3 124,44-7-205,-45 3 246,46 1-246,-26 5 669,-26 0-285,0 1 0,-1 2 1,4 3-385,-39-3 104,1 1 0,-1 0 0,0 0 0,1 1 0,-2 1 0,1 0 0,0 0 0,7 6-104,-1 1 328,-2 0 0,1 1 1,-2 0-1,10 13-328,-19-21 7,0 0 0,0 0 1,0-1-1,0 1 0,1-1 1,-1 0-1,1-1 0,0 1 1,0-1-1,1 0 0,-1-1 0,0 0 1,1 0-1,0 0 0,0 0 1,-1-1-1,1-1 0,0 1 1,5-1-8,0 0 3,-1 1 5,0-1 0,-1 0 0,1-1 0,0 0 0,-1-1-1,1 0 1,-1-1 0,1 0 0,9-4-8,9-9 38,1-2 0,-2 0 0,-1-2-1,0-1 1,-2-1 0,0-1 0,-1-1-1,-2-2 1,-1 0 0,12-19-38,16-29 191,-4-3-1,-3-1 1,13-40-191,21-71 797,32-132-797,-45 127 65,-29 89-29,-5-2-1,-4-1 1,-5-1 0,-5 0 0,-3-26-36,-9 48 18,-1 21-4,2-1 0,4 2 1,11-49-15,0 32 31,-4-1 1,-3 0-1,-4-1 0,-3-61-31,-5 133-8,1-1-1,0 1 1,1 0 0,0-1-1,1 1 1,1 0-1,0 1 1,0-1 0,1 1-1,1-1 1,5-8 8,-1 6-5,0 0 1,1 0-1,1 1 1,0 0-1,1 1 1,0 0-1,1 1 1,1 1 4,13-9 1,2 2 0,0 1 0,1 1 0,1 1 0,0 2 0,1 2 0,0 1 0,15-2-1,0 3-90,-1 3 1,1 1-1,23 2 90,-83 14-4872,-11 0-461,-10 6 83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13:29.3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8276,'0'0'816,"28"124"-640,-20 14 128,-5 31 273,-3 10-321,0 9 16,0-21-128,0-18-64,0-25-48,0-16 0,0-12-32,0-14 0,2-6 0,1-12-256,-3-64-1713,0 0-3554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6:30.8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466 291 848,'-36'-7'7996,"-122"-21"-6035,133 24-1824,0 2 0,-1 0 0,1 1 0,-1 2 1,-17 3-138,38-4 96,0 1 1,0-1 0,-1 1 0,2 1 0,-1-1 0,0 1 0,0 0 0,0 0 0,1 0-1,-1 1 1,1-1 0,0 1 0,-4 3-97,5-2 66,0-1 0,0 1 1,0 0-1,1 0 0,-1 0 0,1 0 0,0 0 0,0 1 0,1-1 1,-1 0-1,1 1 0,0-1 0,0 1 0,1 0 0,-1 3-66,0 18 23,0 0-1,2 1 0,1-1 0,1 0 0,1 0 1,2 0-1,0-1 0,2 0 0,0 0 0,5 5-22,-1-1 1,2-2 0,1 0 0,1-1 0,1 0 0,1-1 0,2-1 0,0-1 0,16 13-1,-18-20-6,1-2 1,1 0-1,1-1 0,-1-1 1,2-1-1,0-1 1,0 0-1,0-2 1,1-1-1,1-1 1,-1-1-1,10 1 6,-9-3 12,0 0 0,0-2-1,-1 0 1,1-2 0,0-1 0,0 0-1,0-2 1,-1-1 0,1-1 0,-2-1 0,1-1-1,8-4-11,-10 1 13,-1 0-1,-1-2 0,0 0 0,0-1 0,-1-1 0,-1-1 0,-1-1 0,0 0 0,-1 0 0,-1-2 0,-1 0 1,0-1-1,-1 0 0,7-19-12,-11 22 22,-1 0 0,-1-1 0,0 0 0,-2-1 1,0 1-1,-1-1 0,-1 1 0,0-1 0,-1 0 0,-2 0 1,0 1-1,-1-1 0,0 0 0,-2 1 0,0-1 0,-1 1 1,-1 0-1,-5-11-22,-1 6 26,-1 1 0,0 0 0,-1 1 0,-2 1 0,0 1 0,-10-10-26,2 5 61,-2 1 0,0 0 0,-2 2 0,-15-9-61,26 20 78,-1 0 0,0 0 0,-1 2 1,0 0-1,0 1 0,0 1 0,-1 1 0,0 1 1,0 0-1,0 2 0,-1 0 0,1 2 0,-17 0-78,27 1-1,1 1-1,-1 0 0,0 0 1,1 0-1,0 1 1,0 1-1,0 0 0,0 0 1,0 0-1,1 1 1,-1 1-1,1-1 0,1 1 1,-1 1-1,-1 1 2,-4 6-209,0 0-1,1 1 1,1 1 0,0 0-1,1 0 1,-5 12 209,10-17-734,0 1 0,0 0 1,1 0-1,1 0 0,-1 3 734,-9 53-6824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8:09.0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13 243 48,'0'0'1956,"0"0"-1273,0 0-571,0 0 16,0 0 421,0 0 268,0 0-49,0 0-2,-5-8 1312,5 8-2073,0 0-1,-1 0 1,1 0 0,0-1 0,0 1-1,0 0 1,-1 0 0,1-1-1,0 1 1,0 0 0,0-1 0,0 1-1,0 0 1,-1 0 0,1-1-1,0 1 1,0 0 0,0-1 0,0 1-1,0 0 1,0-1 0,0 1 0,0 0-1,0-1 1,0 1 0,0 0-1,0-1 1,0 1 0,1 0 0,-1 0-1,0-1 1,0 1 0,0 0-1,0-1 1,0 1 0,1 0 0,-1 0-1,0-1 1,0 1 0,1 0-1,-1 0 1,0-1 0,0 1 0,1 0-1,-1 0 1,0 0 0,0 0 0,1 0-1,-1-1 1,0 1 0,1 0-1,-1 0-4,18-4 12,0 0 0,-1 2 0,1 0 0,1 1 0,-1 1 0,1 0-12,27-1 22,85-11 150,-1-6 0,76-23-172,-15 3 304,-170 35-201,0 2-1,0 0 0,13 2-102,-15-1 78,0 0 0,0 0 0,0-2 0,10-2-78,-29 4 49,1 0 1,-1 0-1,0 0 1,0 0-1,0 0 1,1 0-1,-1 0 1,0 0-1,0 0 1,1 0-1,-1 0 0,0 0 1,0 0-1,1 0 1,-1 0-1,0 0 1,0 0-1,1 0 1,-1 0-1,0-1 1,0 1-1,0 0 0,1 0 1,-1 0-1,0 0 1,0-1-1,0 1 1,0 0-1,1 0 1,-1 0-1,0 0 0,0-1 1,0 1-1,0 0 1,0 0-1,0-1 1,0 1-1,1 0 1,-1 0-1,0 0 1,0-1-1,0 1 0,0 0 1,0 0-1,0-1 1,0 1-1,0 0 1,0 0-1,0-1 1,-1 1-50,-14-4 1347,-119 3-1219,0 7 1,-74 14-129,49 3 338,-1-7 1,-80-5-339,239-11 48,16 0-80,35-3 45,-1-2 1,1-3-1,-2-1 0,9-5-13,77-15 9,296-28 41,-478 59 130,-37-3-180,40-1-11,1 3 0,-1 1 0,-18 4 11,-41 17 27,-66 23-27,165-45 0,4-1-1,-1 1 1,1-1 0,0 0 0,0 0 0,0 1 0,0-1-1,0 1 1,0-1 0,0 1 0,0-1 0,0 1 0,0 0-1,0-1 1,0 1 0,0 0 0,20 2-144,22-3 140,96 0 39,0-5 1,52-12-36,-135 11 2,-111 5 187,18 0-194,-23 4-6,0 3 0,1 3-1,-16 6 12,-31 4 24,84-15-71,36-4-52,20-1 37,10-2 65,0-2 0,0-1 1,-1-3-1,37-11-3,3-1 3,-63 15 17,-18 6-20,0 0 1,0 0 0,0 0-1,0 0 1,0 0 0,0 0-1,0 0 1,0 0 0,0 0-1,0-1 1,0 1 0,0 0-1,0 0 1,0 0 0,0 0-1,0 0 1,0 0 0,0 0-1,0 0 1,0 0 0,0-1-1,0 1 1,0 0 0,0 0-1,0 0 1,0 0 0,0 0-1,0 0 1,0 0 0,0 0-1,0 0 1,0 0 0,0 0-1,-1-1 1,1 1 0,0 0-1,0 0 1,0 0 0,0 0-1,0 0 1,0 0 0,0 0-1,0 0 1,0 0 0,0 0-1,0 0 1,-1 0 0,1 0-1,0 0 1,0 0 0,0 0-1,0 0 1,0 0 0,0 0-1,0 0 1,0 0 0,0 0-1,-1 0 1,1 0 0,0 0-1,0 0 1,0 0 0,0 0-1,0 0 1,0 0 0,0 0-1,0 0 1,0 0-1,0 0 1,0 1-1,-33-2 86,27 1-81,-13 0-4,-16-2-4,0 3 0,0 1 0,1 2 1,-1 1-1,-25 7 3,23 2-166,59-13 156,1-2-1,-1-1 0,0 0 1,1-2-1,18-5 11,177-67 11,-216 73 15,-8 2-19,-14 0-3,-19 0 22,-90 4 24,108-1-41,0 0 1,0 2-1,0 1 0,1 0 1,-3 2-10,22-7-1,1 0 0,-1 0 0,1 0 0,0 0 0,-1 0 0,1 0 0,-1 0 0,1 1 0,0-1-1,-1 0 1,1 0 0,0 0 0,-1 0 0,1 1 0,0-1 0,-1 0 0,1 0 0,0 1 0,-1-1 0,1 0 0,0 0 0,0 1 0,-1-1 0,1 0 0,0 1 0,0-1 0,0 0 0,-1 1 0,1-1 0,0 0 0,0 1 1,5 1-21,-4-2 18,16 3-7,0 0 0,0-2 0,1 0 0,-1-1 0,12-2 10,17 1-6,51-3 12,-1-4 1,70-16-7,-150 20 17,-32 3 81,-63 0-57,-8 0 16,-21 4-57,80 0 39,1 0 1,0 2 0,0 1-1,0 1 1,1 1 0,-2 2-40,21-6 35,9-1-60,16-1-57,47 2 80,-1-2 1,0-4 0,1-2-1,-1-4 1,-1-2 0,34-10 1,-79 12-22,-18 4 58,-14 2 75,-126-5 156,-90 10-267,197-1 186,1 2 0,0 1 0,-1 1-186,30-3 5,9 0-23,12 1-15,52 1 95,22-2-62,-37-2-842,0 2 0,16 5 842,-54-3-2937,-11 2-1652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3:27.8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6 205 7283,'0'0'489,"2"25"-292,11 84-66,-12-102-117,1-1 1,-1 0-1,1 0 1,0 0-1,1 0 1,-1-1 0,1 1-1,1-1 1,-1 1-1,1-1 1,-1 0-1,2 0 1,-1-1-1,0 1 1,1-1-1,0 0 1,0 0 0,0-1-1,0 1 1,1-1-1,-1 0 1,1 0-1,0-1 1,0 0-1,0 0 1,3 0-15,12 2 44,0-1 0,1-1 0,-1 0 0,1-2 1,-1-1-1,10-1-44,-25 1 13,-1 1-4,0 0-1,-1-1 1,1 1-1,0-1 1,0-1 0,-1 1-1,1-1 1,-1 1-1,1-1 1,-1-1-1,0 1 1,1 0 0,-1-1-1,0 0 1,-1 0-1,1 0 1,-1-1 0,1 1-1,-1-1 1,0 0-1,0 0 1,-1 0 0,1 0-1,-1 0 1,2-5-9,0-3 51,0 0 1,-1-1-1,0 0 0,-1 0 1,0 0-1,-1 0 1,-1 0-1,0 0 1,-1-1-52,1 5 67,-1 0 0,-1 0-1,0 0 1,0 0 0,0 0 0,-1 0 0,0 0 0,-1 1 0,0 0 0,-1 0 0,1 0 0,-4-3-67,0 0 247,-1 1 0,0 0 1,0 0-1,-1 1 0,-1 1 0,1 0 1,-1 0-1,-5-2-247,-2 0 273,-2 0-1,1 2 1,-1 0 0,0 1 0,-1 1 0,0 0-1,0 2 1,0 1 0,0 0 0,-19 1-273,38 2-32,1 0 1,-1 0 0,0 0-1,1 0 1,-1 0-1,1 0 1,-1 0-1,0 0 1,1 1 0,-1-1-1,1 1 1,-1-1-1,1 1 1,-1 0-1,1 0 1,0 0 0,-1-1-1,1 1 1,0 0-1,-1 1 1,1-1-1,0 0 1,0 0 0,0 1 31,0 0-357,0 1 0,0-1-1,0 0 1,0 1 0,1-1 0,0 1 0,-1-1 0,1 1 0,0-1 0,0 3 357,0 23-5272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8:39.3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97 1 1024,'0'0'14087,"0"0"-13703,0 0-208,0 0 0,0 0-176,-96 0-64,116 0-304,18 0-1617,3 0-1536,-23 0-2194,-10 0 2978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9:18.8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196 0 12998,'-23'28'694,"11"-13"-596,-13 14 89,2 2 0,-2 6-187,14-20 46,1 0 1,1 1 0,1 1 0,0-1-1,2 1 1,-4 15-47,1 14 189,2 1 0,2 0 0,2 0 0,2 0 0,2 0 0,8 45-189,-5-75 18,0 1 1,1-2 0,2 1-1,0-1 1,0 0 0,2 0 0,0-1-1,1 0 1,1-1 0,1 0-1,0 0 1,1-2 0,0 1-1,1-2 1,1 0 0,0 0-1,1-2 1,0 0 0,1 0-1,0-2 1,0 0 0,1-1-1,0-1 1,1-1 0,0 0-1,0-1 1,17 2-19,-10-4 29,0-1 0,1-1 0,-1-2 0,15-1-29,-29 0 10,1 0 0,0-1 0,-1 0 0,1-1 0,-1 0 0,0-1 0,0 0 0,-1-1 0,0 0 0,2-2-10,0-2 3,0 0 1,-1-1-1,0 0 0,0-1 1,-1 0-1,-1-1 0,0 0 1,-1-1-1,0 0 0,-1 0 1,-1-1-1,0 0 0,-1 0 1,0-5-4,2-7 28,-2 0 0,-1 0 0,-1-1 0,-1 0 1,-2 1-1,0-1 0,-2 0 0,-1-1-28,-1 6 98,-1 0-1,-1 1 1,-1 0-1,-1 0 1,-1 0-1,-1 1 1,-1 0-1,0 1 0,-2 0 1,0 0-1,-1 1 1,-8-7-98,1 2 129,-1 1 0,-1 1-1,0 1 1,-2 1 0,-1 1 0,0 1 0,-1 2 0,-1 0-1,-1 2-128,13 6 40,-1 1-1,-1 1 0,1 0 1,-1 1-1,0 1 0,0 1 1,0 0-1,-15 1-39,19 0-495,13 1-8758,0 1-213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6:34.2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97 0 848,'0'0'8743,"0"0"-6614,0 0-1934,0 0 125,-1 29-176,1-28-143,-1 37 11,-2-1 0,-1 1 0,-2-1 0,-1-1 0,-6 15-12,12-49 1,-41 145 37,36-119-49,1 0 1,1 1 0,1 0 0,2 8 10,1-36-2,0 1-1,0 0 1,0-1 0,1 1 0,-1 0 0,0-1 0,1 1-1,-1-1 1,1 1 0,0-1 0,-1 1 0,1-1 0,0 1-1,0-1 1,0 0 0,0 1 0,0-1 0,0 0 0,0 0-1,1 0 1,0 1 2,0 0-7,1-1 0,1 1 0,-1-1-1,0 1 1,0-1 0,0 0 0,1 0-1,-1-1 1,0 1 0,3 0 7,4-1-29,-1 1 1,1-2-1,-1 1 0,1-1 1,-1-1-1,1 1 0,-1-2 1,1 0 28,4-2-102,0-2 1,0 1-1,-1-2 0,0 0 0,0 0 1,10-10 101,20-20-2031,6-8 2031,-35 33-502,16-18-349,-19 19 476,1 0-1,1 1 1,-1 0-1,15-9 376,-27 20 1,0 0 1,0 0-1,0 0 1,0 0-1,0 0 1,0 0-1,1-1 0,-1 1 1,0 0-1,0 0 1,0 0-1,0 0 0,0 0 1,1 0-1,-1 0 1,0 0-1,0 0 1,0 0-1,0 0 0,0 0 1,1 0-1,-1 0 1,0 0-1,0 0 0,0 0 1,0 0-1,0 0 1,1 0-1,-1 0 1,0 0-1,0 0 0,0 0 1,0 0-1,1 0 1,-1 0-1,0 0 0,0 1 1,0-1-1,0 0 1,0 0-1,0 0 1,0 0-1,1 0 0,-1 0 1,0 0-1,0 1 1,0-1-1,0 0 0,0 0 1,0 0-1,0 0 1,0 0-1,0 1 1,0-1-1,0 0 0,0 0 1,0 0-1,0 0 1,0 1-1,0-1 0,0 0 1,0 0-1,0 0 1,0 0-2,1 7 190,-1 0 1,0-1-1,0 1 1,-1 0 0,0-1-1,0 1 1,-1-1-1,1 1 1,-2 0-191,-23 62 795,15-45-709,-6 18 132,-6 13 844,-2 12-1062,20-50 149,0 1 1,1 0-1,1 1 1,1-1-1,0 19-149,1-37-4,1 1-1,0 0 1,0 0-1,0 0 1,0-1-1,0 1 1,0 0-1,0 0 1,0 0-1,0-1 1,0 1-1,1 0 1,-1 0-1,0-1 1,1 1-1,-1 0 1,0-1-1,1 1 1,-1 0-1,1-1 1,-1 1-1,1 0 1,-1-1-1,1 1 1,-1-1-1,1 1 1,0-1-1,-1 1 1,1-1-1,0 1 1,-1-1-1,1 0 1,0 1 4,1-1-48,0-1-1,-1 1 1,1 0 0,0-1 0,-1 1-1,1-1 1,-1 1 0,1-1 0,-1 0-1,1 0 1,-1 0 0,0 0 0,1 0-1,-1 0 1,0 0 0,0 0 0,2-1 48,3-6-543,0 0-1,-1 0 1,1 0 0,-1-1 0,-1 1 0,0-1-1,0 0 1,-1-1 0,0 1 0,0-2 543,10-44-3548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6:34.7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74 177 3073,'0'0'2658,"0"-131"-657,-20 101-353,-3 19-239,5 6-1009,8 5-400,7 7-816,3 18-3506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6:35.1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1 11269,'0'0'761,"0"0"-404,0 25-61,1 4-205,-1 0 32,-1-1-1,-1 1 1,-5 25-123,5-34 82,1 0-1,0 16-81,1-21 10,1-14-12,-1 0-1,0 0 0,1-1 0,-1 1 0,1 0 1,0 0-1,-1 0 0,1 0 0,-1-1 0,1 1 0,0 0 1,0-1-1,-1 1 0,1-1 0,0 1 0,0 0 1,0-1-1,0 0 0,0 1 0,0-1 0,-1 0 0,1 1 1,0-1-1,0 0 0,0 0 0,0 0 0,0 0 1,0 0-1,0 0 0,0 0 0,0 0 0,0 0 0,1-1 3,2 1-43,1 0-1,-1 0 0,0-1 0,0 1 0,0-1 0,0-1 0,0 1 0,0 0 0,0-1 44,4-3-85,-2 0 0,1-1 1,0 0-1,-1 0 0,-1-1 0,1 1 0,4-8 85,-5 7-18,0 0 0,0 1 0,1-1 1,0 1-1,0 0 0,1 0 0,0 1 0,0 0 0,6-3 18,-12 7-1,-1 1-1,0 0 1,0 0 0,1 0-1,-1 0 1,0 0-1,1 0 1,-1-1 0,0 1-1,1 0 1,-1 0 0,0 0-1,1 0 1,-1 0-1,0 0 1,1 0 0,-1 1-1,0-1 1,1 0-1,-1 0 1,0 0 0,1 0-1,-1 0 1,0 0-1,0 1 1,1-1 0,-1 0-1,0 0 1,0 0-1,1 1 1,-1-1 0,0 0-1,0 0 1,1 1 0,-1-1-1,0 0 1,0 0-1,0 1 1,0-1 0,0 0-1,1 1 1,-1-1 1,3 18 66,-3-13-47,5 51 214,8 55 31,-10-97-327,0-1-1,0-1 0,1 1 0,1 0 0,0-1 1,6 11 63,-3-14-2631,1-8-2614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6:35.9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31 246 9540,'0'0'243,"0"0"-181,0 0-65,0 0-72,19 15 6,-7-5 66,0-1 0,1-1 1,-1 0-1,2 0 0,8 3 3,-20-11 1,0 1-1,0-1 1,0 0-1,0 1 0,0-1 1,0 0-1,0-1 1,1 1-1,-1 0 0,0 0 1,0-1-1,0 1 1,-1-1-1,1 0 1,0 0-1,0 0 0,0 0 1,0 0-1,-1 0 1,1 0-1,0 0 0,-1-1 1,1 1-1,-1-1 1,2-1-1,3-4 18,0-1 1,-1 0-1,0 0 1,4-8-19,-4 8 27,2-6 13,-1-1 0,0 1-1,-1-1 1,0-1-1,-1 1 1,-1 0-1,-1-1 1,0 0-1,-1 1 1,0-1-1,-1-5-39,0 19 16,0 0 0,-1 0-1,1 0 1,0 0 0,-1 0-1,1 0 1,-1 0 0,1 0-1,-1 0 1,0 0 0,0 1-1,0-1 1,0 0 0,0 0-1,0 1 1,0-1 0,-1 0-1,1 1 1,-1 0 0,1-1-1,-1 1 1,1 0 0,-1 0-1,0-1 1,0 1 0,1 1-1,-1-1 1,0 0 0,0 0-1,0 1 1,0-1-16,-9-1 226,1 0-1,0 1 1,-1 0 0,1 0-1,-9 2-225,12-1 72,2 0-46,0 1 0,0 0 0,0 0 0,0 1 0,0 0 0,0 0 0,1 0 0,-1 0 0,1 0-1,-1 1 1,1 0 0,0 0 0,0 0 0,1 1 0,-1-1 0,0 1 0,1 0 0,0 0 0,0 0-1,0 0 1,1 1 0,-3 3-26,-3 7 40,1 0 1,0 1-1,1-1 0,1 1 0,1 1 0,-2 7-40,2-1 35,1 1-1,2-1 0,0 0 0,1 1 1,1-1-1,2 5-34,-2-22 2,0-1 0,1 1 0,-1-1 0,1 1 0,0-1-1,1 0 1,-1 0 0,1 0 0,0 0 0,0 0 0,1-1 0,-1 1 0,1-1 0,2 2-2,0-1 4,1 0 1,-1 0-1,1 0 0,1-1 1,-1 0-1,1 0 1,-1-1-1,1 0 0,2 0-4,15 4-59,0-2 0,0-1 0,0-1 0,0-1-1,25-2 60,-34 0-248,1-1 0,0-1 0,0-1 0,-1 0 0,1-1 0,-1-1 0,0-1 0,0 0 0,-1-1 0,1 0 0,-2-2 0,1 0 0,3-3 248,8-8-747,-1-1 1,-1-1-1,-1-2 0,-1 0 0,-1-1 1,8-14 746,6-7-345,-11 16 1506,-2 0 0,9-19-1161,-31 48 632,0 1 198,0 0-51,0 0-238,0 0-141,0 0-53,0 0-48,0 0-3,0 0 59,0 0 128,-4 0 317,0 0-778,0 1-1,0 0 1,1 0 0,-1 0-1,0 1 1,1-1 0,-1 1-1,1 0 1,-1 0 0,1 0-1,-2 2-21,-40 32 120,34-27-80,1 0-23,-92 82 72,87-77-41,1 1-1,1 0 1,1 1-1,0 1 1,-6 11-48,16-23 18,0 0-1,0 1 1,0-1 0,0 1 0,1-1-1,-1 3-17,2-7 0,-1 0 0,1 0-1,0 1 1,0-1 0,0 0-1,0 0 1,0 0 0,0 0 0,0 0-1,0 0 1,0 1 0,0-1-1,0 0 1,1 0 0,-1 0-1,1 0 1,-1 0 0,1 0-1,-1 0 1,1 0 0,-1 0 0,1 0-1,0 0 1,-1 0 0,1-1-1,0 1 1,0 0 0,0 0-1,0-1 1,0 1 0,0-1 0,0 1-1,0-1 1,1 1 0,9 1-30,0 0 0,0-1 0,0-1 0,0 0 0,0 0 1,0-1-1,0 0 0,0-1 0,0 0 0,0-1 0,0-1 0,-1 1 0,1-2 1,-1 1-1,6-5 30,33-22-799,-33 19 321,0 2 0,1 0 0,0 1 0,1 0 1,11-3 477,-24 12-6,-4 0 148,-1 0 215,0 0 171,0 1-456,0 1-1,0 0 1,0-1-1,0 1 0,0 0 1,1-1-1,-1 1 1,1 0-1,-1-1 1,1 1-1,0-1 0,-1 1 1,1-1-72,3 1-19,1 0-1,-1 0 1,1-1 0,-1 1 0,1-1 0,0 0 0,-1-1-1,1 1 1,0-1 0,-1 0 0,1 0 0,0 0-1,0-1 1,2 0 19,9 0-49,-3 0 52,0-1-1,0 0 1,1-1-1,-2-1 1,1 0-1,7-4-2,-7 3 0,0 0-1,-1 1 0,1 1 1,1 0-1,-1 0 1,0 2-1,5-1 1,-17 2 9,1 1 0,-1-1 1,0 0-1,1 0 0,-1 0 1,0 1-1,1-1 0,-1 1 0,0-1 1,1 1-1,-1 0 0,0-1 0,0 1 1,0 0-1,0 0 0,0 0 0,0 0 1,0 0-1,0 0 0,0 0 0,0 0-9,1 3 24,0-1 0,0 1-1,0 0 1,0-1 0,-1 1-1,0 0 1,0 0 0,0 1-24,2 13 78,0 0 0,-2 0 0,0 9-78,-1-15 6,-1 16 24,0-22-24,0 0 0,1-1 0,0 1 0,0 0 0,0 0 0,1-1 0,-1 1 0,2 0 0,-1-1 0,0 1 0,1-1 0,0 1-6,-1-5-4,0 0 0,0 0 0,0 0 1,0-1-1,-1 1 0,1-1 0,0 1 0,0 0 1,0-1-1,0 0 0,0 1 0,0-1 1,0 1-1,1-1 0,-1 0 0,0 0 0,0 0 1,0 0-1,0 0 0,0 0 0,0 0 0,0 0 1,0 0-1,1 0 4,1-1-17,0 0 0,-1 1-1,1-1 1,0 0 0,0-1 0,-1 1 0,1 0-1,-1-1 1,3-1 17,11-12-12,-1 0 0,-1 0 0,0-2 0,-2 1-1,4-8 13,19-22 29,-13 17 533,2 2 1,1 1-1,22-18-562,-37 35 222,0 2-1,0 0 1,1 0 0,1 1 0,-1 0 0,1 0 0,0 2-1,0 0 1,0 0 0,1 1 0,-1 0 0,4 1-222,35-3 902,42 2-902,-92 3 42,-1 0 9,0 0-32,-1 6-3597,-1 4-3052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9:23.9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110 1 8388,'-11'27'1851,"8"-21"-1767,-16 39 195,2 1-1,1 1 1,3 0-1,0 10-278,6-7 419,1 0-1,3 0 0,2 0 1,2 0-1,4 14-418,-5-57 20,2 0 1,-1 0-1,1 0 1,0-1-1,0 1 1,1-1-1,-1 1 0,1-1 1,1 0-1,0 0 1,-1 0-1,2 0 1,-1-1-1,1 0 1,0 0-1,0 0 1,0 0-1,0-1 0,1 0 1,0 0-1,0 0 1,0-1-1,0 0 1,1 0-1,-1-1 1,1 0-1,0 0 1,-1 0-1,1-1 0,2 1-20,6 0 33,0 1 0,1-2-1,-1 0 1,0-1-1,1 0 1,-1-1-1,0-1 1,0 0-1,1-1 1,-2-1 0,1 0-1,0-1 1,-1-1-1,0 0 1,10-7-33,-9 4 44,1-2 1,-2 0-1,1-1 0,-2 0 1,1-1-1,-2-1 1,0 0-1,0-1 0,4-9-44,-9 14 35,-1 0 0,-1-1 0,0 0-1,-1 0 1,0-1 0,0 1-1,-1-1 1,-1 0 0,0 0 0,0 0-1,-1 0 1,-1 0 0,0 0-1,-1 0 1,-1-5-35,0 10 35,0-1-1,0 1 1,-1-1-1,0 1 1,0 0-1,-1 0 1,0 0 0,0 0-1,-1 1 1,0 0-1,0 0 1,0 0-1,-1 0 1,0 1-1,0 0 1,0 0 0,-2 0-35,-12-9 107,-1 2 0,-1 0 0,0 1 1,-21-7-108,28 12 2,-1 1 1,0 0 0,0 1-1,0 1 1,0 0 0,-1 2-1,1-1 1,-16 2-3,29 1-27,1-1 0,-1 0-1,1 1 1,0-1 0,-1 1 0,1 0-1,0 0 1,0 0 0,-1 0 0,1 0 0,0 1-1,0-1 1,0 1 0,0-1 0,0 1 0,1 0-1,-1-1 1,0 1 0,1 0 0,0 0 0,-1 0-1,1 0 1,0 1 0,0-1 0,0 0 0,0 0-1,0 2 28,-3 8-406,1-1 0,1 1 0,0 0 0,0-1-1,1 1 407,0-3-428,-1 40-3456,2-4-1449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9:24.3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 1 12310,'0'0'1808,"0"0"-1599,0 0-97,0 0-112,0 0-1633,-48 123-640,48-104-1409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9:24.8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1 4626,'0'0'672,"0"0"-592,0 0-16,0 0-64,0 0-2577</inkml:trace>
  <inkml:trace contextRef="#ctx0" brushRef="#br0" timeOffset="1">16 365 7684,'0'0'1712,"0"0"-1280,0 0-207,0 0 335,-15 126 112,15-101-512,0-15-160,0 1-3473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9:25.2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238 221 5971,'0'0'5370,"0"0"-3393,-25 6-1203,-5 1-453,1 1 1,-18 8-322,42-14 29,0 1 1,0-1-1,1 2 1,-1-1 0,1 0-1,0 1 1,-1 0-1,2 0 1,-1 0-1,0 0 1,1 0-1,0 1 1,0 0 0,0 0-1,1 0 1,-1 0-1,1 0 1,1 0-1,-1 0 1,1 1-1,-1 0-29,-2 8 57,-4 16 31,1 1 0,1-1-1,2 1 1,1 0-1,2 0 1,1 11-88,0-29 12,0 1 0,1-1 0,1 1 1,0-1-1,1 0 0,0 0 0,1 0 0,1 0 0,1 1-12,-2-6 3,0 0-1,1-1 1,0 1-1,0-1 1,1 0-1,0 0 1,0-1-1,1 0 1,-1 0-1,1 0 1,1-1-1,-1 0 1,1-1-1,0 1-2,2-1 2,0 0 0,0 0 1,0-1-1,0 0 0,1-1 0,-1 0 1,1-1-1,0 0 0,0-1 0,-1 0 0,1 0 1,0-1-1,-1-1 0,1 0 0,-1 0 1,1-1-1,-1 0 0,0-1 0,0 0 0,0-1 1,-1 0-1,1 0 0,-1-1 0,1-1-2,13-11-3,-1-1-1,0-1 0,-1 0 1,-1-2-1,-1 0 0,-2-2 0,5-7 4,-9 11-1,-2 1-1,-1-2 1,0 0-1,-2 0 1,0 0-1,-1-1 0,-2 0 1,0 0-1,1-16 2,-4 16 17,0 0 0,-2 0 0,-1 0 0,-3-22-17,3 33 6,-1 1-1,-1-1 1,0 1-1,-1-1 1,0 1-1,0 0 1,-1 1-1,0-1 1,-1 1-1,-6-8-5,0 3 12,0 0-1,-1 0 1,-1 1 0,0 1-1,-1 1 1,-5-4-12,10 9 5,0 0 1,0 0-1,0 1 0,-1 1 0,0 0 1,0 0-1,0 1 0,0 0 1,-1 1-1,-5 0-5,10 1 19,0 0 0,0 1 0,0 0 0,0 0 0,0 1 0,0 0 0,0 0 0,-5 2-19,10-3-103,0 1 1,1 0-1,-1 0 0,1 0 0,-1 0 1,1 0-1,-1 0 0,1 0 1,0 1-1,-1-1 0,1 0 1,0 1-1,0-1 0,0 2 103,-1-1-553,1 1 0,0 0 0,0 0 0,0 0 0,0 0 0,1 0 0,-1 0 0,1 0-1,0 0 1,0 3 553,0 27-9524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1:00.0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78 66 4930,'0'0'923,"0"0"222,0 0-235,0 0-49,0 0 81,0 0-134,0 0-127,0 0-169,0 0-72,-13-2-72,-1-2-223,9 2 113,-1 0 1,1 0 0,-1 1 0,0 0-1,1 1 1,-1-1 0,-5 1-259,13-11 592,13 5-580,-1 0-1,1 2 0,0 0 1,0 0-1,1 1 0,2 1-11,-6 0 7,27-3 9,1 3 0,0 1 0,2 1-16,-3 1 29,-32-1-39,0 1 0,-1 0 0,1 0-1,-1 0 1,0 1 0,1 0-1,-1 1 1,0-1 0,0 1 0,0 0-1,4 4 11,33 26-5724,-41-30 1856,-2-3-174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3:31.9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6 110 7619,'0'0'747,"0"0"-752,0 0-54,0 1 108,0-1 0,0 0 0,0 0 0,0 0-1,0 0 1,0 0 0,0 0 0,-1 0 0,1 0-1,0 1 1,0-1 0,0 0 0,0 0 0,0 0-1,0 0 1,0 0 0,0 0 0,0 0 0,-1 0-1,1 0 1,0 0 0,0 0 0,0 0-1,0 0 1,0 0 0,0 0 0,0 0 0,-1 0-1,1 0 1,0 0 0,0 0 0,0 0 0,0 0-1,0 0 1,0 0 0,-1 0 0,1 0 0,0 0-1,0 0 1,0 0 0,0 0 0,0 0 0,0 0-1,0 0 1,0 0 0,-1 0 0,1 0-1,0 0 1,0 0 0,0-1 0,0 1 0,0 0-49,0-4 9,1 0 0,0 0 0,-1-1 0,2 1 0,-1 0 0,0 0 0,1 0 0,0 0 0,0 1 0,0-1 0,0 0 1,0 1-1,1 0 0,0-1 0,0 1 0,0 0 0,0 0 0,0 1 0,0-1 0,1 1 0,-1-1 0,1 1 0,0 0 0,0 0 1,1 0-10,6-3 16,0 1 0,1 0 0,-1 1 0,0 0 0,1 1-1,0 0 1,-1 1 0,11 0-16,-21 0 13,1 1 0,-1 0-1,0 0 1,1 0-1,-1 0 1,0 0 0,1 0-1,-1 1 1,0-1-1,1 0 1,-1 1-1,0-1 1,1 1 0,-1-1-1,0 1 1,0 0-1,0-1 1,0 1 0,1 1-13,-1 0 22,0 0 0,0 0 0,-1 0 0,1 0 0,-1 0 1,0 1-1,1-1 0,-1 0 0,0 0 0,0 0 0,-1 2-22,1 5 30,-1-1 0,0 1 0,0-1-1,-1 1 1,0-1 0,0 0 0,-1 0-1,0 0 1,-1 0 0,0-1 0,0 1-30,-10 14 53,-1-1 0,-17 19-53,20-26 7,1-1 1,0 2-1,1-1 1,1 1-1,0 1 0,1 0 1,-4 13-8,7-3-24,5-25 20,0 0 1,0 0-1,0-1 0,1 1 1,-1 0-1,0-1 1,0 1-1,0 0 1,1 0-1,-1-1 0,0 1 1,1 0-1,-1-1 1,1 1-1,-1-1 1,0 1-1,1-1 0,0 1 1,-1-1-1,1 1 1,-1-1-1,1 1 0,-1-1 1,1 1-1,0-1 1,-1 0-1,1 1 1,0-1-1,0 0 0,-1 0 1,1 0-1,0 0 1,0 1-1,-1-1 1,1 0 3,8 0-19,0 1 1,0-1-1,0-1 1,0 0 0,0 0-1,0-1 1,-1 0 0,1 0-1,0-1 1,-1 0-1,0-1 1,0 1 0,0-2-1,3-1 19,-2 0-850,0-1 0,0 0 0,0 0 0,3-5 850,4-6-4994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36:24.2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 5779,'0'0'1544,"0"0"-989,0 0-445,0 0 263,0 0 836,4-2 146,-4 2-1319,0 0 0,1-1 0,-1 1 0,0 0 1,1 0-1,-1 0 0,0 0 0,1-1 0,-1 1 0,0 0 0,1 0 0,-1 0 1,0 0-1,1 0 0,-1 0 0,1 0 0,-1 0 0,0 0 0,1 0 0,-1 0 1,0 0-1,1 0 0,-1 1 0,0-1 0,1 0 0,-1 0 0,0 0 0,1 0 1,-1 1-1,0-1 0,1 0 0,-1 0 0,0 1 0,0-1 0,1 0 0,-1 1-36,5 17 663,-5 40-302,0-33-199,0 303 241,0-323-398,0 1 0,0 0 0,1-1 0,-1 1 0,2-1 0,-1 1 0,0-1 0,1 0 0,0 0 0,1 0 0,-1 1 0,1-2 0,0 3-5,0-4 1,0 0 0,0 0 0,0 0 0,0 0 0,0 0 0,1-1-1,-1 1 1,1-1 0,0 0 0,0 0 0,-1 0 0,1-1 0,0 1 0,1-1 0,-1 0-1,0 0 1,3 0-1,1 0-25,0 0 0,0 0 0,1-1 0,-1 0 0,0 0 0,1-1-1,-1 0 1,0-1 0,0 0 0,0 0 0,0-1 0,0 0 0,5-2 25,-1-3-334,1 1 0,-1-1 1,-1-1-1,0 0 0,0-1 1,0 0-1,3-7 334,32-37-7051,18-31 7051,-20 25-3914,18-16 3914,-58 71 358,9-9-630,-3 10 5810,-10 7-2193,0 9-2216,-2 9-739,0 0-1,-1 0 1,-4 13-390,2-13 213,1 1 0,1-1 1,1 17-214,2-38-3,0 1 1,-1-1-1,1 0 1,0 0-1,0 1 0,1-1 1,-1 0-1,0 1 1,0-1-1,0 0 1,0 1-1,0-1 1,0 0-1,0 0 1,0 1-1,1-1 1,-1 0-1,0 0 1,0 1-1,0-1 1,0 0-1,1 0 1,-1 0-1,0 1 1,0-1-1,1 0 1,-1 0-1,0 0 1,0 0-1,1 0 1,-1 1-1,0-1 1,0 0-1,1 0 0,-1 0 1,0 0 2,14-3-293,14-16-719,-17 8 192,-1-1 0,-1 0 0,0-1 0,0 0 0,4-11 820,35-76-4446,-42 87 4020,30-71-1364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36:24.6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0 6595,'0'0'1617,"0"0"-745,0 0-221,-3 22-501,2-13-189,-6 43-642,2 0 0,3 7 681,2-54-204,0-1-1,0 0 1,1 0 0,0 0 0,-1 0-1,1 0 1,1 0 0,-1 0 0,1-1-1,-1 1 1,1 0 0,2 3 204,2 0-373,0 0 0,1 1 0,-1-2 0,6 5 373,7 6 291,-14-11-14,-1 0 0,1 0 0,-1 0 0,-1 1 0,1-1 0,-1 1 0,2 6-277,-2-7 245,-1 0 0,1 0-1,0 0 1,1 0 0,-1 0 0,1-1 0,0 1-1,4 2-244,-4-5 28,-1 0-1,2-1 0,-1 0 1,0 1-1,0-1 0,1-1 1,-1 1-1,1-1 0,-1 0 1,1 0-1,0 0 0,-1 0 1,3-1-28,15 1 39,0-1 1,10-1-40,4-1 54,-26 2-50,-1 0 0,1 0 0,-1 1 1,0 0-1,1 1 0,5 2-4,-11-3 27,0 1 0,-1 0-1,1 0 1,-1 0 0,0 0 0,0 1-1,1-1 1,-1 1 0,-1 0 0,1-1-1,0 2 1,-1-1 0,0 0 0,1 0-1,-1 1 1,-1-1 0,2 4-27,12 27 878,-2 0 1,8 35-879,7 21 206,-18-74-149,-2-4-5465,-8-12-678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36:25.2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0 102 13302,'0'0'592,"0"0"-592,0 0-32,0 0 32,0 0 64,0 0 0,176-32 0,-115 25-32,-8 0-32,-4-7-608,-11-4-2641,-38 6-1650,0 1-223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36:25.6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51 1 1761,'0'0'6504,"0"0"-3927,0 0-2115,0 0-361,0 0 113,23 4 559,15 2-151,24 8-622,-56-12 28,0 0 1,0 0 0,0 1-1,0 0 1,0 0-1,-1 0 1,1 1-1,-1 0 1,0 0-1,0 0 1,0 0-1,-1 1 1,1 0-1,-1 0 1,0 0-1,-1 0 1,2 4-29,-1-1 75,0 1 0,-1 0 1,0 0-1,-1 0 0,0 0 1,0 0-1,-1 1 0,0-1 1,-1 0-1,0 3-75,0-6 42,-1 0 1,0 0 0,0-1-1,0 1 1,0 0-1,-1 0 1,0-1-1,-1 1 1,1-1 0,-1 0-1,0 1 1,0-1-43,-4 5 49,0-1 1,0 0 0,-1-1-1,0 0 1,-1 0 0,-3 2-50,-5 3 45,-2 0-1,1-2 1,-2 0 0,1-1 0,-1-1 0,-13 4-45,25-10-42,0-1 1,0 1 0,0-2-1,-1 1 1,1-1 0,-3 0 41,10-1-1380,1 0-1776,0 0-1787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36:27.2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1 623 7459,'0'0'1777,"0"0"-373,0 0-815,0 0-415,4-13-206,37-110 1159,16-23-1127,-1 2 121,-37 91-69,-4 10-17,2 1 1,2 0-36,-7 26 574,-5 15-162,-5 14-190,-1 64-179,-4 145 490,0-182-1001,-2 0-1,-1 0 0,-3 0 0,-6 19 469,14-57-294,0 1 1,0-1-1,0 1 0,0-1 1,0 0-1,-1 0 0,1 0 1,-1 0-1,0 0 0,1 0 1,-1 0-1,0 0 0,0-1 0,-2 2 294,3-2-65,1-1 0,-1 0-1,0 1 1,0-1 0,0 0 0,0 1-1,0-1 1,0 0 0,0 0-1,0 0 1,0 0 0,0 0-1,0 0 1,0 0 0,0 0-1,0-1 1,0 1 0,0 0-1,1 0 1,-1-1 0,0 1-1,0-1 1,0 1 0,0-1 0,0 1-1,1-1 1,-1 1 0,0-1-1,1 0 1,-1 1 0,0-1-1,1 0 1,-1 0 0,1 1-1,-1-1 1,1 0 0,-1 0-1,1 0 1,-1 0 65,-3-8 146,0 0 0,0 1-1,1-1 1,0 0 0,1-1 0,0 1 0,1 0-1,-1-4-145,-1-79 1529,3 84-1489,0 5-29,0 1 1,0 0-1,0 0 1,0-1-1,1 1 0,-1 0 1,1 0-1,-1-1 1,1 1-1,0 0 1,0 0-1,0 0 1,0 0-1,0 0 1,1 0-1,-1 0 0,1 1 1,-1-1-1,1 0 1,-1 1-1,1-1 1,0 1-1,0 0 1,0-1-1,0 1 1,0 0-1,0 0 1,0 0-1,0 0 0,0 1 1,1-1-12,8-1 3,0 0 1,0 0-1,0 1 0,0 1 0,0 0 1,1 1-4,5-1 44,-9 0-28,0 1 0,-1 0 0,1 0 1,0 1-1,0 0 0,-1 1 1,1-1-1,-1 1 0,0 1 1,0-1-1,6 5-16,9 7-156,0 2 0,17 16 156,5 4-895,-44-36 932,1-1-1,0 0 1,-1 1-1,1-1 1,-1 1-1,1-1 1,-1 0-1,0 1 0,1-1 1,-1 1-1,1-1 1,-1 1-1,0-1 1,1 1-1,-1 0 1,0-1-1,0 1 1,0-1-1,1 1 1,-1 0-1,0-1 0,0 1 1,0-1-1,0 1 1,0 0-1,0-1 1,0 1-1,0 0 1,0-1-1,0 1 1,0-1-1,-1 1 0,1 0 1,0-1-1,0 1 1,-1-1-1,1 1 1,0 0-1,-1-1 1,1 1-1,0-1 1,-1 1-1,1-1 0,-1 0 1,0 1-37,-29 18 1337,16-11-758,10-5-427,-1 0 0,1 1 0,0 0 0,1-1 0,-1 1 0,1 0 0,0 1 0,0-1 0,0 1 0,0-1 0,1 1 0,0 0 0,0 0 0,0 0 0,-1 3-152,1 7 51,0 0-1,0 0 1,1 0 0,1 12-51,0-21 27,0-1-27,0 0 0,1 0 0,-1 0 0,1 0 0,0 0 0,0 0 0,1 0 0,-1 0 0,1-1 0,0 1 0,0 0 0,3 3 0,-3-5-2,1 0 0,-1-1 0,1 1 0,0 0 0,-1-1 0,1 0 0,0 0 0,1 0 0,-1 0 0,0 0 0,0 0 0,1-1 0,-1 0 0,1 1 0,0-1 0,-1-1-1,4 1 3,-3 0-189,1 0 0,0 0-1,-1-1 1,1 0-1,-1 0 1,1 0-1,0 0 1,-1-1 0,1 0-1,-1 0 1,1 0-1,-1 0 1,1-1 0,-1 0-1,2-1 190,-1 0-450,-1 0 1,0-1-1,0 1 1,0-1-1,-1 0 0,1 0 1,-1 0-1,0 0 0,0-1 1,-1 0-1,1 1 0,-1-1 1,1-3 449,18-50-3447,-5-10 1430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36:27.9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 58 3009,'0'0'993,"0"0"-155,0 0 218,0 0 451,0 0 83,7-13 555,-2 1-1745,-4 8-227,1 0 0,0 0 0,0 0-1,0 1 1,0-1 0,1 0 0,0-1-173,-2 5 10,-1 0 1,0 0-1,0 0 1,0 0 0,0 0-1,1 0 1,-1 0-1,0 0 1,0 0 0,1 0-1,-1 0 1,0 0-1,0 0 1,0 0 0,1 0-1,-1 0 1,0 0-1,0 0 1,0 0 0,0 1-1,1-1 1,-1 0-1,0 0 1,0 0 0,0 0-1,0 0 1,1 0-1,-1 1 1,0-1 0,0 0-1,0 0 1,0 0-1,0 0 1,0 1 0,1-1-1,-1 0 1,0 0-1,0 0 1,0 0 0,0 1-1,0-1 1,0 0-1,0 0 1,0 1 0,0-1-1,0 0 1,0 0-1,0 0 1,0 1 0,0-1-11,3 32 480,-1 545 806,-3-569-1306,2 5-63,-1-1 1,-1 1-1,0 0 1,-1 0-1,-1 0 1,0-1-1,0 1 1,-2 2 82,4-14-40,1 0 1,0 0-1,-1-1 0,1 1 1,-1 0-1,1 0 0,-1-1 1,0 1-1,1 0 0,-1 0 1,0-1-1,1 1 0,-1-1 1,0 1-1,0-1 0,0 1 1,1-1-1,-1 1 0,0-1 1,0 0-1,0 1 0,0-1 1,0 0-1,0 0 0,0 0 1,0 0-1,0 0 0,1 0 1,-1 0-1,0 0 0,0 0 1,0 0-1,0 0 1,0-1-1,0 1 0,0 0 1,0-1-1,0 1 0,1-1 1,-1 1-1,0-1 0,0 1 1,1-1-1,-1 1 0,0-1 1,0 0-1,1 1 0,-1-1 1,1 0-1,-1 0 0,1 0 1,-1 0 39,-4-9-23,0 0 1,0-1 0,2 0 0,-1 0 0,1 0 0,1 0 0,0-1 0,-1-10 22,0-26 972,2-24-972,1 67 56,0-2 18,0-1 0,0 0 0,1 0 0,0 1-1,1-1 1,0 0 0,0 1 0,1-4-74,0 7 31,-1-1 0,0 1 0,1 0 0,0 0 1,0 0-1,0 1 0,1-1 0,-1 1 0,1-1 0,0 1 0,0 0 0,0 1 0,4-3-31,8-4 45,1 1 0,0 1 1,1 0-1,0 2 0,0 0 0,0 0 1,0 2-1,11-1-45,33 0 159,56 2-159,-74 3 34,-39-2-26,1 2 1,-1-1 0,0 1 0,0-1 0,1 2-1,-1-1 1,0 0 0,0 1 0,0 0-1,0 0 1,-1 1 0,1-1 0,0 1-1,1 2-8,14-2 4658,-16-3-4799,-1 0 0,1-1 0,-1 1 0,1-1 0,-1 0 0,0 0 0,1 0 0,1-1 141,20-20-3079,-8-1-2489,-1-3-2123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8:27.8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344 94 512,'0'0'947,"-23"3"355,9-2-1047,-6 0 753,0 2 0,1 0 0,-17 5-1008,25-5 988,1 1-1,0 0 1,0 1-1,1 0 1,-1 0-1,-3 3-987,2 1 165,-1 0 0,2 1-1,-1 0 1,2 0 0,-1 1-1,1 0 1,1 1 0,0 0-1,1 0 1,0 1 0,0 0-1,2 0 1,0 1 0,0-1-1,1 1 1,1 0-1,0 0 1,1 1 0,1-1-1,0 0 1,1 7-165,0-18 13,-1 0-1,2-1 1,-1 1-1,0 0 1,0 0-1,1 0 1,0 0 0,-1 0-1,1-1 1,0 1-1,1 0 1,-1-1-1,0 1 1,1-1-1,-1 1 1,1-1 0,0 1-1,0-1 1,0 0-1,0 0 1,0 0-13,3 1 2,-1-1 1,1 0 0,-1 1 0,1-2-1,0 1 1,0 0 0,0-1-1,0 0 1,0 0 0,0-1 0,4 1-3,2-1 0,0 0 0,0 0 0,0-1 0,0 0 0,0-1 1,0 0-1,-1-1 0,1 0 0,-1-1 0,0 0 1,0 0-1,0-1 0,-1-1 0,1 1 0,7-8 0,-5 4 4,-1-2 1,0 1-1,0-2 0,-1 1 0,0-1 0,-1-1 0,-1 0 0,0 0 0,0-1 0,-2 0 1,1-1-5,-2 0 8,0 0 0,-2 0 1,0 0-1,0 0 0,-1 0 1,-1-1-1,-1 1 0,0-2-8,0 10 6,-1 0 0,1 0 0,-1 0 0,0 0 0,-1 0 0,0 0 0,0 1 0,-1-1 0,1 0 0,-1 1 0,-1 0 0,1 0 0,-1 0 0,0 0 0,0 0-1,-1 1 1,0 0 0,0 0 0,0 0 0,-1 1 0,1-1 0,-1 1 0,0 1 0,0-1 0,0 1 0,-3-1-6,6 2 5,0 1 0,0 0-1,0-1 1,0 1 0,0 0 0,-1 0 0,1 1-1,0-1 1,-1 1 0,1-1-5,2 2-16,0-1 0,1 1 0,-1 0 0,1-1-1,-1 1 1,1-1 0,0 1 0,-1 0 0,1-1 0,0 1 0,-1 0 0,1 0 0,0-1-1,0 1 1,0 0 0,-1 0 0,1-1 0,0 1 0,0 0 0,0 0 0,0-1-1,0 1 1,1 0 0,-1 0 0,0-1 0,0 1 0,1 0 16,-1 6-411,0 51-7867,7 41 8278,-5-77-830,2 0 0,1 0 0,1 0-1,0-1 1,2 0 0,3 5 830,34 56-1929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8:28.2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0 171 128,'0'0'9700,"0"0"-5362,0 0-3473,0 0-833,0 0-32,0 0-80,21 18-112,17-41-1025,5-16-5266,-5-7 2449,-7 5 1793,-3 2 1953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8:25.9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13190,'0'0'736,"0"0"-528,0 0-176,0 0-32,0 0-32,0 0-528,59 4-3073,-41-4-5123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8:26.4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191 173 12406,'0'0'968,"0"0"-229,0 0-72,0 0-5,-26 23-126,10-10-468,-2 1 3,1 2 0,1 0 0,-12 15-71,21-22 25,0 1 0,0 0 0,1 0 0,1 1 0,0-1 0,0 1 0,1 1 0,0-1 0,1 0 0,-2 11-25,0 19 95,1 0 0,2 1 0,2 24-95,0-59 6,1-1-1,0 1 0,0 0 1,0 0-1,0-1 1,1 1-1,1-1 0,-1 1 1,1-1-1,0 0 0,0 0 1,1 0-1,-1 0 1,6 4-6,-4-4 0,0-1 0,1-1-1,0 1 1,0-1 0,0 0 0,0-1 0,1 1 0,0-1 0,0 0 0,0-1 0,0 0 0,0 0 0,6 1 0,10 1-6,0-2-1,-1 0 1,1-1 0,0-2-1,0 0 1,0-1-1,0-2 1,-1 0 0,1-1-1,-1-1 1,0-1 0,-1-2-1,0 0 1,7-4 6,-4 0-13,0-1-1,-1-2 1,0 0 0,-1-1 0,-1-1-1,-1-1 1,-1 0 0,0-2 0,-1 0 0,-2-2-1,11-16 14,-19 24 7,-1 1-1,0-1 0,-1 1 1,-1-2-1,0 1 0,-1-1 1,-1 0-1,0 1 0,-1-1 1,-1-1-1,0 1 0,-1 0 0,-2-14-6,1 20 10,-1-1 1,0 0-1,-1 1 0,0 0 0,0-1 0,-1 1 0,-1 0 0,0 1 0,0-1 0,0 1 0,-1 0 0,-1 0 0,0 1 0,0 0 0,0 0 0,-1 1 0,0-1 0,-1 2 0,1-1 0,-6-2-10,1 2 27,0 1 1,-1 0-1,0 1 1,0 0-1,0 1 1,0 1-1,-1 0 0,1 1 1,-1 1-1,0 0 1,-4 1-28,18 0-3,1 0 1,-1 0 0,1 0 0,0 0-1,-1 0 1,1 0 0,0 0 0,-1 0 0,1 0-1,0 1 1,-1-1 0,1 0 0,0 0-1,-1 0 1,1 1 0,0-1 0,-1 0-1,1 0 1,0 1 0,0-1 0,-1 0 0,1 0-1,0 1 1,0-1 0,0 0 0,-1 1-1,1-1 1,0 0 0,0 1 0,0-1 0,0 0-1,0 1 1,0-1 2,-1 17-129,2-9 1,-1-6 52,-1 14-266,2 1 0,0 0 0,2 6 342,-1-17-297,-1 0 0,0-1 0,1 1 0,0-1 0,1 1 0,-1-1 0,1 0 0,0 0 0,0 0 0,0 0 0,1-1 0,2 3 297,21 15-4779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3:32.4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29 6835,'0'0'432,"0"0"-397,0 0-134,10-4 62,1-1 51,-1 1-1,1 1 1,0 0 0,0 0 0,1 1-1,-1 1 1,10-1-14,-3 2 71,-14-1-15,1 1 1,-1 0 0,1 0-1,-1 0 1,1 0 0,-1 1 0,2 0-57,-5 0 17,0-1 1,0 1-1,1-1 1,-1 1-1,0 0 1,0-1-1,0 1 1,0 0 0,0 0-1,0 0 1,-1-1-1,1 1 1,0 0-1,0 0 1,-1 0 0,1 1-1,0-1 1,-1 0-1,1 0 1,-1 0-1,1 0 1,-1 1-1,0-1 1,0 0 0,1 0-1,-1 1 1,0 0-18,1 9 79,0-1 1,-1 1-1,0-1 1,0 1-1,-1 0 1,-1-1 0,0 1-1,0-1 1,-1 0-1,0 0 1,-1 0-1,0 0 1,-1 0-1,0-1 1,0 0-1,-3 3-79,-6 9 93,-4 5 154,1 2 0,-1 4-247,14-23 113,0 0 0,1 0 0,0 0 0,0 0 0,1 0 0,0 0 0,0 1 0,1-1 0,0 5-113,1-13 1,1 0 0,-1-1 0,0 1 1,0 0-1,0-1 0,1 1 0,-1-1 0,0 1 1,0 0-1,1-1 0,-1 1 0,1-1 0,-1 1 1,0-1-1,1 1 0,-1-1 0,1 0 0,-1 1 1,1-1-1,0 1 0,-1-1 0,1 0 0,-1 1 1,1-1-1,-1 0 0,1 0 0,0 0 0,-1 1 1,1-1-1,0 0 0,0 0-1,24 2 9,-19-2-10,7 1 22,0-1 1,0-1-1,-1 0 0,1-1 1,0 0-1,0-1 0,0 0 1,-1-1-1,0 0 1,0-1-1,0-1 0,0 0 1,3-2-22,34-22 10,-46 25-1360,-3 4-3879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8:26.9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1 6979,'0'0'1057,"0"0"-433,0 0 1601,0 0 176,0 0-992,0 0-305,-3 32-415,3-32-369,0 0-320,0 0-160,0 0-64,23 0 175,10 0-1231,-17-5-3586,-6 0-5363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8:32.4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1 181 10085,'0'0'739,"3"-23"-358,-1-1-321,2 0 0,6-22-60,-9 43 8,0-1 0,1 1 1,-1 0-1,1 0 0,0 0 0,0 0 0,0 1 0,0-1 1,0 0-1,1 1 0,-1 0 0,1-1 0,-1 1 0,1 0 0,0 0 1,0 0-1,0 1 0,0-1 0,0 1 0,3-1-8,3-1 31,1 1 0,-1 0-1,1 1 1,0 0 0,7 0-31,-10 1 11,8-1 17,-4 0-2,0 0 0,1 1 0,-1 1 0,0-1 0,6 3-26,-14-3 8,-1 1 0,1 0 0,-1-1 0,1 1 0,-1 0 0,0 0 0,1 1 0,-1-1 0,0 0 0,0 1 0,0 0 0,0-1 0,0 1 0,0 0 0,-1 0 0,1 0 0,0 0 0,-1 0 0,0 0 0,1 0 0,-1 1 0,0-1 0,0 1 0,0-1 0,0 3-8,2 10 59,0 0 1,-2 0-1,1 0 0,-2 1 1,0-1-1,-1 0 0,0 1 1,-2-1-1,1 0 1,-2 0-1,0 1-59,-12 33 274,-3 0 0,-15 28-274,10-22 101,17-38-78,-22 51 529,1 7-552,21-53 226,1 0-1,1 0 0,1 1 1,1-1-1,0 15-225,3-34 13,-1 1 0,1 0 1,0-1-1,1 1 0,-1-1 0,1 1 1,-1-1-1,1 1 0,0-1 0,0 0 1,1 1-1,-1-1 0,1 0 0,-1 0 1,1 0-1,0 0 0,2 2-13,0-2 3,-1 0-1,1-1 0,0 1 1,0-1-1,0 0 1,0 0-1,0-1 0,0 1 1,0-1-1,1 0 0,-1 0 1,0 0-1,1-1 1,0 1-3,40 3-41,0-2-1,0-2 1,0-2 0,0-1 0,12-5 41,-48 6-461,0 0-1,-1 0 1,1-1-1,-1 0 1,4-2 461,19-10-5558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8:33.5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337 39 10117,'-22'-4'1491,"0"0"-1061,-3-1 72,0 1 1,0 1 0,0 1 0,-21 2-503,40 0 92,-1 1 1,1-1-1,0 1 0,0 1 1,0-1-1,0 1 0,0 0 0,0 1 1,0-1-1,1 1 0,-1 0 1,1 1-1,0-1 0,0 1 0,0 0 1,1 0-1,-1 0 0,1 1 1,0 0-1,0 0 0,0 0 1,1 0-1,0 1 0,0-1 0,0 1 1,1-1-1,-1 1 0,1 0 1,1 0-1,-1 0 0,1 1 0,0 2-92,-2 18 70,1 1-1,1-1 1,2 1-1,1 0 1,1-1-1,1 0 1,1 2-70,7 19 71,2 0 0,2-1-1,11 20-70,11 18 59,-11-27-15,-3 2 0,1 10-44,-22-58 10,0-1-1,-1 1 0,0-1 1,-1 1-1,0 0 0,-1-1 1,0 1-1,-2 8-9,2-18 2,-1 0 0,1 0-1,-1 0 1,0 0 0,0 0 0,1 0 0,-1-1 0,0 1-1,-1 0 1,1 0 0,0-1 0,-1 1 0,1-1 0,0 1-1,-1-1 1,0 1 0,1-1 0,-1 0 0,0 0 0,0 0-1,1 0 1,-1 0 0,0 0 0,0-1 0,0 1 0,0 0-1,0-1 1,-1 0-2,-7 2 14,-2 0-1,1-1 0,0 0 1,-10-2-14,12 1 2,7 0-3,-1 0 1,1 0 0,0 0 0,0 0 0,-1-1 0,1 1 0,0-1 0,0 0 0,0 0 0,0 0-1,-1 0 1,1 0 0,1 0 0,-1 0 0,0-1 0,0 1 0,0-1 0,1 1 0,-2-1 0,1-2-1,0 1 0,-1-1 1,1 1-1,0-1 1,1 0-1,-1 1 0,1-1 1,0 0-1,0 0 1,-1-3 0,0-10-5,1 1 0,0 0 0,1-1 0,1 1 1,1-8 4,1 8-11,0 0 1,1 0 0,1 0 0,0 1 0,1-1 0,1 1 0,0 0 0,1 1 0,1 0 0,4-5 10,22-28-15,1 2 0,15-11 15,-36 40 3,198-201 48,-162 168-28,-44 42-17,0 0 0,0 0 0,-1-1 0,0 0 0,3-5-6,-8 11 19,0 0 0,0 0 0,0-1 0,0 1 0,0 0 0,0-1 0,-1 1 0,1-1 0,-1 1 0,0-1 0,1 1 0,-1-1 0,-1 0 0,1 1 0,0-1 0,0 1 0,-1-1 0,0 1 0,1-1 0,-1 1 0,0 0 0,0-1 0,-1 0-19,-2-3 71,0 0-1,-1 1 0,0-1 1,0 1-1,0 0 1,0 0-1,-1 1 1,0-1-1,0 1 0,-1 1 1,-2-2-71,-12-6 162,-1 1 0,-23-7-162,2 2-26,-22-2 26,64 16-649,1 1-2867,0 0-3655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8:34.4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912 1 8948,'0'0'2201,"0"0"-827,0 0-496,0 0 106,-30 21-5,5-4-775,-61 41 1036,-44 20-1240,89-55 266,-133 74 252,-4-8 0,-14-3-518,180-81-27,8-3-43,-1 0 0,0 0 1,0-1-1,0 1 0,1-1 0,-1 0 1,-4 0 69,7-1-2300,2-1-1865,0-5-1971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8:34.8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250 1 9012,'0'0'2065,"0"0"-1088,-168 139 303,132-81-319,8 6-241,10 0-144,18-4-192,0-12-144,31-12-80,35-8-160,21-19-16,20-9 0,-59 0-80,-5-25-4514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8:52.0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 1 6643,'0'0'1622,"0"0"-656,0 0-347,0 0-256,0 0-233,0 0-23,0 0 51,-8 2-22,4-1-112,-20 6 7,20-1 22,15 0 87,23 3 718,-1-2 0,1-2 0,26 1-858,33 5 649,-46-3-307,25 4 104,0-3 1,10-3-447,89-4 639,-1-7 0,86-16-639,76-14 411,250 8-411,-532 27 16,27-2 50,-1 4 1,1 4 0,66 13-67,95 32 157,-235-50-152,-2 0 22,-1-1 2,0 0-5,0 0 14,0 0-17,0 0-10,0 0-14,0 0 24,0 0 3,0 0 16,0 0-8,0 0-5,0 0 29,2 0 323,0 0-365,0-1-1,0 1 1,0 0 0,0 1-1,0-1 1,0 0 0,0 1-1,-1-1 1,1 1 0,0-1-1,0 1 1,0 0 0,-1 0-1,1-1 1,0 1 0,1 2-14,-3-3 18,0 0-20,0 0 12,0 0 6,0 0 3,0 0 10,0 0 1,0 0-17,0 0-15,0 0 18,0 0-24,0 0-3,0 0 22,0 0-3,0 0-24,0 0 24,0 0 0,0 0-24,0 0 24,0 0 2,0 0-20,0 0-6,0 0 0,0 0-3,0 0 5,0 0 49,0 0-32,0 0 8,0 0 5,0 0 0,0 0-6,0 0-10,0 0-5,0 0-249,0 17-8350,0-11 3402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8:52.8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 0 12406,'0'0'560,"0"0"176,0 0-544,0 0-176,0 0 160,-5 128 65,-7-59-97,-4 0-32,4-10-80,4-8-32,5-14 0,3-12-208,0-25-2866,0 0-2560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8:53.3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0 424 5491,'0'0'1504,"92"-181"-463,-33 117-481,4 7 432,1 6-127,-5 15-1,-3 10-336,-8 17-271,-5 9-161,-10 0-96,-20 28-241,-13 22-1952,-2-20-720</inkml:trace>
  <inkml:trace contextRef="#ctx0" brushRef="#br0" timeOffset="1">64 520 9444,'0'0'1633,"0"0"-1489,0 0-144,0 0 0,0 0 160,0 0 128,127 35-112,-65-35-112,-12 0 16,-14 0-80,-36 0-3105,0 2-4018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8:53.8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1 275 3826,'0'0'5618,"0"0"-4609,0 0-1009,0 0-80,0 0 80,0 0 0,142 90 160,-58-125-160,-46 10-897,-7 0-4705</inkml:trace>
  <inkml:trace contextRef="#ctx0" brushRef="#br0" timeOffset="1">780 0 11077,'0'0'128,"0"0"-80,0 0-48,140 46 256,-89-14 80,7 0-79,3-2-97,-2 0-48,-6-5-64,-12-2-48,-41-18-2529,0-1-4691</inkml:trace>
  <inkml:trace contextRef="#ctx0" brushRef="#br0" timeOffset="2">976 264 9845,'0'0'2497,"0"0"-1649,0 0-848,0 0-16,0 0 16,0 0 64,145-99-32,-64 70-32,3-3 0,-10 2-1793,-56 18-2977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8:54.2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 0 5250,'0'0'1353,"3"20"-686,-1-5-530,3 25 552,-2 1 0,-1 17-689,-2-40 213,1 48 771,-3 0 1,-3 0 0,-6 23-985,0-38 188,-23 144 51,33-182-242,1-23-142,1 0 0,1 0 1,0 0-1,0 0 0,1 0 0,0 1 0,0-1 0,5-7 145,0-2-177,13-34-156,17-44-1068,4 1 0,44-72 1401,-76 152-46,0 1 1,1 1-1,0-1 1,1 2-1,1 0 1,0 0-1,1 1 46,-7 6 108,0 1 0,1 0 0,0 0 0,0 0 0,0 1 0,0 1 0,1-1 0,-1 1 0,1 1 0,0 0 0,0 0 0,0 0 0,0 1 0,6 1-109,-14 0 47,-1 0 0,1 0 0,-1 0 0,1 0 0,-1 0 0,1 0 0,-1 0 0,1 1 0,-1-1 0,1 0 0,-1 0 0,1 1 0,-1-1 0,0 0 0,1 1 0,-1-1 0,0 0 0,1 1 0,-1-1 0,0 0 0,1 1 0,-1-1 0,0 1 0,0-1 0,1 1 0,-1-1 0,0 1-1,0-1 1,0 1 0,0-1 0,0 1 0,0-1 0,0 1-46,1 20 575,-1-13-372,-1-1-98,1 0 0,-1 0 0,-1 0 0,1 0 0,-1-1 0,0 1 0,-1 0 0,1-1 0,-1 1 1,-2 2-106,-7 11 207,-1 0 1,-8 8-208,-3 4 151,3-3-77,11-17-83,1 1 0,0 0-1,0 0 1,2 1 0,0 0-1,0 1 1,1-1 0,0 3 9,5-5-2594,1-10 836,0-2-3377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3:34.4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74 5298,'0'0'1884,"0"0"-964,0 0-669,0 0-181,0 0-4,4-9 33,-2 5-81,0 0-1,1 0 1,-1 0 0,1 0 0,0 0-1,0 1 1,1-1 0,-1 1 0,1 0-1,-1 0 1,1 0 0,0 0 0,0 1-1,1-1 1,-1 1 0,0 0 0,1 0-1,-1 1 1,1 0 0,-1-1 0,1 1-1,0 1 1,0-1 0,-1 1 0,1 0-1,1 0-17,11-1 21,-13 1 31,0 0 1,0-1-1,0 1 1,0 1-1,0-1 1,0 1-1,-1 0 1,2 0-53,-4-1 21,0 1 0,0-1 1,0 1-1,0 0 0,0-1 0,0 1 0,0 0 1,0 0-1,0 0 0,0 0 0,-1 0 1,1 0-1,0 0 0,-1 0 0,1 0 1,-1 0-1,1 0 0,-1 1 0,1-1 1,-1 0-1,0 0 0,1 0 0,-1 1 1,0-1-1,0 0 0,0 0 0,0 2-21,1 10 78,-1 0-1,-1 0 0,0 0 1,0 0-1,-2-1 0,1 1 1,-1 0-1,-1-1 1,-1 0-1,1 0 0,-2 0 1,-5 10-78,-40 57 105,29-47 304,2 1-1,1 1 1,-4 13-409,21-44 24,1-1-1,0 1 1,0 0 0,1 0 0,-1 0-1,1 0 1,-1 0 0,1 0 0,0 0-1,0 1-23,0-3 2,0 0-1,1 0 0,-1 0 1,0 0-1,0 0 0,1 0 0,-1 0 1,1 0-1,-1 0 0,1-1 1,-1 1-1,1 0 0,0 0 0,-1 0 1,1-1-1,0 1 0,0 0 1,-1-1-1,1 1 0,0 0 0,0-1 1,0 1-1,0-1 0,0 0 1,0 1-1,0-1 0,0 0 0,0 1 1,1-1-2,17 3-78,0-1 1,0 0-1,0-1 0,0-2 1,0 0-1,0 0 0,0-2 1,0-1-1,0 0 1,0-1-1,2-2 78,3-5-3727,-12 4-3666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8:54.8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1 564 7956,'0'0'2241,"0"0"-1734,0 0-379,0 0 280,0 0-3,0 0-109,19 9-45,65 27-96,-77-34-133,-1 0-1,0 0 1,0 0 0,1-1-1,-1 0 1,1 0 0,0-1-1,-1 1 1,1-1 0,3-1-22,6 0 66,-8 0-53,0-1-1,-1 0 1,1 0 0,0 0 0,-1-1 0,1 0-1,-1-1 1,0 1 0,0-1 0,0-1 0,-1 1 0,0-1-1,0-1 1,0 1 0,0-1 0,-1 0 0,0 0-1,2-3-12,8-10 17,-2-1 0,0-1 0,-1 0 0,-1 0 0,5-16-17,-3 0 16,-2-2 1,-1 1 0,-2-2 0,-2 1-1,-2-1 1,-1 1 0,-3-32-17,0 68 6,1 0-1,-1 0 1,0 1 0,-1-1 0,1 0 0,0 1-1,-1-1 1,0 0 0,1 1 0,-1-1-1,0 1 1,-1-1 0,1 1 0,0 0-1,-1-1 1,-1-1-6,1 2 37,0 1-1,0 0 1,0-1 0,-1 1-1,1 0 1,0 0 0,-1 0-1,1 0 1,-1 1-1,1-1 1,-1 1 0,1-1-1,-1 1 1,1 0 0,-1 0-1,0 0 1,1 1-37,-2-1 24,1 1 0,0-1-1,-1 1 1,1 0 0,0 1 0,0-1 0,-1 0-1,1 1 1,0 0 0,1 0 0,-1-1 0,0 2 0,0-1-1,1 0 1,-1 1 0,1-1 0,0 1 0,0 0-1,0-1 1,0 1 0,0 0 0,1 0 0,-1 0 0,0 3-25,-5 11 9,0 0-1,1 1 0,1-1 0,0 5-7,-2 18 3,2 0 0,1 0-1,3 0 1,1 0 0,2 11-3,-2-45 2,1-1 0,-1 1 1,1-1-1,0 1 0,1-1 1,-1 0-1,1 1 0,0-1 1,1 0-1,-1 0 0,1 0 1,0-1-1,0 1 0,0-1 1,4 4-3,-2-3-20,1 0 1,-1-1 0,1 0 0,1 0-1,-1 0 1,0 0 0,1-1 0,-1 0 0,1-1-1,0 0 1,1 0 19,21 4-216,0-1 0,1-2 0,-1-1-1,1-1 1,15-3 216,-7 2-356,-37 0 350,0 0 1,0 0 0,0 0 0,0 0 0,0 0 0,0 0 0,0 0 0,0 0 0,0 1 0,0-1 0,0 0 0,1 1 0,-2-1 0,1 1 0,0-1 0,0 1 0,1 0 5,0 9 17,-1-7-13,1 3 6,0-1-1,1 0 0,0 0 0,0 0 0,0 0 0,1 0 0,-1-1 0,1 0 0,0 0 0,0 0 0,1 0 0,-1 0 0,1-1 0,0 0 0,0 0 0,0 0 0,4 1-9,0-1-15,1 0 1,0 0-1,0-1 0,-1 0 1,1-1-1,1 0 0,-1 0 1,0-1-1,7-1 15,-14 1-6,1-1 0,-1 0 1,0 0-1,0 0 0,0 0 1,0 0-1,0 0 0,0-1 1,0 0-1,-1 1 0,1-1 1,0 0-1,-1 0 0,1-1 0,-1 1 1,0 0-1,0-1 0,0 1 1,0-1-1,0 0 0,-1 0 1,1 0-1,-1 0 0,1 0 1,-1 0-1,0 0 0,-1 0 1,1-1 5,1-4 10,0-1 0,0 0 1,-1 1-1,-1-1 0,1 0 0,-1 1 1,-1-1-1,0 0 0,0 0 1,-2-4-11,0 7 202,1 1 0,-2 0 0,1 0 0,-1 0 1,1 1-1,-1-1 0,-1 1 0,1 0 0,0 0 0,-1 0 0,0 1 1,0-1-1,-4-1-202,50 7 11,-1 1 1,1 2 0,-1 2 0,0 2-1,26 9-11,-57-15-1,1 0 0,-1 1-1,-1 0 1,1 0-1,2 3 2,-9-6 2,0 1 0,1-1 0,-1 1 0,0 0 0,0 0 0,0 0 0,-1 0 0,1 0 0,0 0 0,-1 0 0,1 1 0,-1-1 0,0 1 0,0-1 0,0 1 0,0-1 0,0 1 0,-1 0 0,1-1 0,-1 1 0,1 0-2,-1 48 166,-2 0 0,-5 24-166,4-43-9,0 68-66,3-99 36,0-1 0,0 1 0,0 0 0,0-1-1,0 1 1,0 0 0,0 0 0,0-1 0,0 1 0,0 0 0,1-1-1,-1 1 1,0 0 0,0-1 0,1 1 0,-1 0 0,1-1-1,-1 1 1,0-1 0,1 1 0,-1 0 0,1-1 0,-1 1 0,1-1-1,0 0 1,-1 1 0,1-1 0,0 1 39,1-1-532,0 1 1,0-1-1,-1 0 0,1 0 1,0 0-1,0 0 0,0 0 1,0 0-1,0-1 0,0 1 1,1-1 531,7-3-5870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8:55.3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9284,'0'0'1601,"0"0"-1409,0 0-144,0 0-48,0 0-32,0 0-400,0 0 400,82 80-961,-64-22-1776,-3 3-624,3-6 2144,0-6-480</inkml:trace>
  <inkml:trace contextRef="#ctx0" brushRef="#br0" timeOffset="1">237 374 5122,'0'0'2802,"0"0"-1170,0 0 33,0 0 32,0 0-817,0 0-656,-25-23-224,25 16-288,10-5-1697,13-8-2193,-13 6-176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8:55.7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340 1 9428,'0'0'2497,"0"0"-1013,0 0-353,0 0 222,-3 25-473,-10 62-504,-3-1 0,-5 0-376,-202 665 523,171-583-515,41-139-573,12-54 499,1 0-1,0 1 1,2-1 0,1 1 0,2-1 0,7-19 66,-7 25 12,1 0 0,1 0-1,0 1 1,2 1 0,0-1 0,1 2 0,1-1 0,10-9-12,-17 20 82,1 0 0,-1 1 0,1 0 0,0 0 1,0 1-1,0-1 0,1 2 0,-1-1 0,1 1 0,0 0 0,0 1 0,8-2-82,8 1 431,0 0 1,1 2-1,18 1-431,-35 0 56,5 0 19,1 2 1,-1 0 0,0 0 0,0 1 0,0 1 0,0 0 0,-1 1-1,0 0 1,0 1 0,2 1-76,5 4 40,-1 0-1,0 2 0,-1 0 1,-1 0-1,0 2 1,-1 0-40,-14-14-110,0 0 0,-1 0-1,1-1 1,0 1 0,-1 0 0,1 0 0,-1-1 0,0 1 0,1 0 0,-1 0-1,0 0 1,1 0 0,-1 0 0,0 0 0,0 0 0,0 0 0,0 0 0,0 0 0,0-1-1,0 1 1,0 0 0,0 1 110,0-1-414,-1-1 0,1 1-1,-1 0 1,1 0-1,0-1 1,-1 1 0,1 0-1,-1-1 1,0 1 0,1-1-1,-1 1 1,1-1 0,-1 1-1,0-1 1,1 1-1,-1-1 1,0 1 0,0-1-1,0 1 415,-26 9-7822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9:00.5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128 1 9044,'0'0'736,"-38"171"-639,15-81-81,5-5 16,3-5 32,4-2-48,1-7 16,3-12-32,4-52-96,0-7-4226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9:01.0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8 266 7123,'36'-117'1041,"-8"83"-625,8 4 64,2 5 240,0 4-239,5 7-209,6 3-176,4 2 16,1 4-48,-6 5-64,-12 0-176,-21 7-2305,-15 7-1249</inkml:trace>
  <inkml:trace contextRef="#ctx0" brushRef="#br0" timeOffset="1">1 415 9909,'0'0'816,"0"0"-352,0 0-464,0 0-128,0 0 128,0 0 64,114 44 32,-32-44-64,-1-3 144,-4-8-176,-57 4-128,-12 7-5010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9:01.4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1 209 4610,'0'0'4946,"0"0"-4850,0 0-64,0 0-32,0 0 0,0 0 64,91 99-48,-45-90-16,3-2 0,-37-7-944,-2 0-4290</inkml:trace>
  <inkml:trace contextRef="#ctx0" brushRef="#br0" timeOffset="1">823 1 3858,'0'0'7747,"0"0"-7635,0 0-96,0 0 48,153 105 0,-105-68 32,6 2-96,-1 0 65,-4 0-49,-6 0 48,-13-3-64,-14 6-289,-16 1-2400,0-27-2561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9:01.9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0 367 7395,'0'0'2786,"0"0"-1890,0 0-832,16-130 16,40 79 96,7 6-112,9-1 16,4 5-64,-2 8-16,-8 13-512,-53 20-3122,-8 0-3649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9:02.7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28 663 9364,'0'0'1585,"0"0"-1211,0 0-190,2 30 328,1 5-374,3 50 236,-4 15-374,-3-55 49,-2-1 1,-2 1-1,-2-1 0,-5 15-49,9-42 14,-6 18-1,8-56-440,2-1 329,1-1 0,1 1 0,2 0 0,0 0 0,5-13 98,42-110-103,-48 137 88,6-18-11,1 1 0,1 0-1,2 1 1,0 0 0,2 1 0,14-16 26,-24 31-14,2 0 0,-1 0 1,1 1-1,0 1 1,0-1-1,1 1 0,0 0 1,0 1-1,0 0 0,1 1 1,0 0-1,0 0 1,0 1-1,0 0 0,0 1 1,1 0-1,-1 1 0,1 0 1,0 0 13,-10 1-1,1 0-1,0 0 1,0 0 0,-1 0-1,1 0 1,0 0 0,-1 0 0,1 0-1,0 1 1,-1-1 0,1 1-1,0-1 1,-1 1 0,1 0 0,-1-1-1,1 1 1,-1 0 0,1 0-1,0 1 2,-2 0 17,1 0 0,-1 0-1,1 0 1,-1 0-1,1 0 1,-1 0-1,0 0 1,0 1-1,0-1 1,0 0-1,-1 0 1,1 0-1,-1 0 1,1 0-1,-1 0 1,0 1-17,-1 3 38,0 0 0,0 0 0,-1-1 0,1 1 0,-1-1 0,0 0 0,-1 1 0,0-2 0,-2 4-38,-41 39 96,31-32-48,-123 102 64,372-317-389,-67 59 297,-124 105-6,-2-3 0,-1-1 0,-2-2 0,-2-1 0,-2-2 0,-2-1 0,-2-2 0,-2-1 0,1-6-14,-24 45 91,0 1 0,0-1 0,-1 0 0,0 0 0,-1 0 0,0 0 0,0 0 0,-1-1 0,-1 0-91,-4 10 987,-4 1-901,-1 0 0,1 1 0,0 0 0,-1 0 0,1 1 0,0 0 0,0 1 0,0-1 0,0 2 0,0-1 0,1 1 0,-1 0 0,1 0 0,0 1-1,0 0 1,1 0 0,0 1 0,-6 6-86,3-3 3,0 1-1,0 0 1,1 1 0,1 0-1,0 1 1,0-1-1,1 1 1,1 0-1,0 1 1,1-1-1,0 1 1,0 0-1,2 0 1,0 0-1,0 0 1,1 1-1,1-1 1,0 0 0,1 0-1,2 13-2,-2-20-2,1-1-1,0 0 1,0 0-1,1 1 1,-1-2-1,1 1 1,0 0-1,1-1 1,-1 1-1,1-1 1,0 0 0,0 0-1,0 0 1,0-1-1,1 0 1,0 1-1,-1-1 1,1-1-1,0 1 1,0-1-1,1 0 1,2 1 2,12 3-16,1 0-1,-1-1 1,1-1-1,0-1 1,7 0 16,23-3-84,-37 0-15,0 0 1,0 1 0,8 1 98,-21 0-7,0 0-1,0 0 0,-1-1 1,1 1-1,-1 0 0,1 0 1,-1 0-1,0 0 0,0 0 1,0 0-1,0 0 0,0 0 1,0 0-1,0 0 0,-1 1 8,1 3 0,-1 28 14,0-20-5,0 1 0,2 0 1,0 0-1,0-1 0,2 2-9,-3-12 1,1 0 1,0 0-1,1-1 0,-1 1 0,0-1 0,1 1 1,0-1-1,0 0 0,0 1 0,0-1 1,1 0-1,-1 0 0,1-1 0,0 1 0,0 0 1,0-1-1,0 0 0,0 0 0,0 0 1,1 0-1,2 1-1,5 0-13,1 0 0,0 0 0,0-2 0,0 1 0,0-2 0,0 1 0,0-2 0,12-1 13,-24 2 0,4 0-14,0 0 0,-1-1 0,1 1-1,0-1 1,-1 0 0,1 0 0,0-1 0,-1 1 0,0-1 0,1 0 0,-1 1 0,0-1 0,0-1 0,0 1 0,0 0 0,0-1-1,-1 0 1,1 1 0,-1-1 0,1 0 0,-1 0 0,0-1 0,-1 1 0,1 0 0,0-1 0,-1 1 0,0-1 0,1 1-1,-1-2 15,3-11-39,-1-1-1,-1 0 0,0-1 1,-1 1-1,-2-13 40,1 24 12,0 4-16,0 1 1,0-1 0,0 1-1,0-1 1,0 1 0,-1-1-1,1 1 1,-1-1 0,1 1-1,-1-1 1,0 1 0,1-1-1,-1 1 1,0 0 0,0-1-1,0 1 1,0 0 0,0 0-1,0 0 1,0 0 0,-1 0-1,1 0 1,0 0 0,0 0-1,-1 0 1,1 0 0,-1 1-1,1-1 1,-1 1 0,1-1-1,-1 1 1,-1-1 3,15 2-12,0 0 0,-1 0 0,1 2 0,-1-1 0,0 1 0,1 1 1,-1 0-1,-1 1 0,1 0 0,-1 0 0,0 1 0,0 0 0,0 1 0,-1 0 0,0 1 0,0 0 0,2 4 12,-1-1 9,-1-1-1,0 2 1,-1-1 0,0 1-1,-1 0 1,0 1-1,-1 0 1,0 0-1,-1 0 1,-1 1 0,0-1-1,-1 1 1,0 0-1,-1 4-8,0 65 109,-3-51-52,1-32-57,0 0-1,0 0 1,0 0 0,0 1 0,0-1 0,0 0 0,0 0-1,0 0 1,0 1 0,0-1 0,0 0 0,0 0 0,0 0-1,0 0 1,0 1 0,0-1 0,0 0 0,0 0 0,0 0-1,0 0 1,0 1 0,0-1 0,0 0 0,0 0 0,0 0-1,1 0 1,-1 0 0,0 1 0,0-1 0,0 0 0,0 0-1,0 0 1,0 0 0,1 0 0,-1 0 0,0 0 0,0 1-1,0-1 1,0 0 0,1 0 0,-1 0 0,0 0 0,0 0-1,0 0 1,0 0 0,1 0 0,-1 0 0,0 0 0,4-2-9,0 0 0,0-1 0,-1 1-1,1-1 1,-1 0 0,1 0 0,-1 0 0,0 0 0,0-1 0,-1 1 0,1-1 0,-1 0 0,1 0 9,6-8-2,11-15-5,6-8 7,2 0 1,2 1-1,23-19 0,-43 44 1,0 0 0,1 2 0,0-1 0,0 1 0,1 0 0,-1 1 0,2 1 0,-1 0 0,0 1 0,1 0 0,0 0 0,0 2 0,0 0 0,10-1-1,4 2 6,1-1 51,0 1 0,21 3-57,-42-2 11,-1 1 0,0 0 0,1 0 0,-1 0 0,0 1 0,0 0 0,0 1 0,0-1 0,0 1 0,-1 0 0,1 0 0,-1 1 0,0 0 1,2 1-12,-4-2-46,0 0 1,-1 0-1,0 1 1,1-1 0,-1 1-1,0-1 1,0 1 0,-1 0-1,1 0 1,-1 0-1,0 0 1,0 0 0,0 0-1,0 0 1,-1 0 0,0 3 45,0-2-705,0-1-1,0 0 1,-1 0 0,0 1 0,0-1 0,0 0 0,0 0 705,-14 23-6384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6:26.4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648 253 528,'-33'-7'6937,"1"1"-5955,-3-2-557,0 1 0,0 2 1,0 2-1,0 1 0,-13 2-425,33 1 123,-1 0 0,1 1 1,0 1-1,-1 0 0,1 1 1,1 1-1,-1 0 0,1 1 0,-1 0 1,2 2-1,-1-1 0,1 2 1,0-1-1,1 2 0,0 0 1,0 0-1,1 1 0,1 1 0,0 0 1,0 0-1,1 1 0,1 0 1,0 0-1,1 1 0,0 0 0,1 0 1,1 1-1,0 1-123,-3 16 52,2 1 0,1 0 0,2 1 0,1-1 0,2 0 0,1 2-52,-1-14 14,1-1-1,2 1 0,0-1 1,0 0-1,2 0 0,1 0 1,0-1-1,2 1 0,0-2 1,1 1-1,1-1 0,0 0 1,1-1-1,1 0 0,1-1 1,1-1-1,0 0 0,1 0-13,3 1 10,1 0-1,1-1 0,0-1 0,1 0 0,0-2 1,1-1-1,0 0 0,1-2 0,24 7-9,-12-7 16,1-2 0,0 0 0,1-3 0,-1-1 0,1-2 0,15-2-16,-27 0 5,-1-2 1,0 0-1,0-2 0,0-1 1,0 0-1,-1-2 0,0-1 1,0-1-1,-1 0 0,-1-2 1,0-1-1,0 0 0,-1-2 1,-1 0-1,9-10-5,-10 10 36,-2 0-1,0-1 1,0-1-1,-2-1 1,0 0 0,-1-1-1,-1 0 1,-1-1-1,0 0 1,-2-1-1,0 0 1,-2 0 0,0-1-1,-1 0 1,0-6-36,-1-9 80,-1 0 1,-2 0-1,-2 0 1,-1 0-1,-2 0 0,-3-7-80,2 18 20,-2 0 0,-1 1-1,-1 0 1,-1 0-1,-1 0 1,-1 1 0,-1 1-1,-2 0 1,0 0-20,-1 1 2,-1 2 0,-1 0 1,-1 0-1,0 2 0,-1 0 0,-1 2 1,-1 0-1,-6-3-2,11 9-13,-1 1 0,0 0 0,0 1 1,0 1-1,-1 1 0,0 0 0,0 2 0,-1 0 1,1 1-1,-1 0 0,-13 1 13,26 2-76,-1 0 0,1 0 1,0 0-1,0 1 0,0 0 0,0 0 1,0 1-1,0-1 0,0 1 1,0 1-1,0-1 0,1 1 0,-1 0 1,1 0-1,0 0 0,0 1 0,0 0 1,0 0-1,1 0 0,0 1 0,-1 0 1,2-1-1,-3 4 76,-5 5-607,1 1 1,0 0-1,1 1 1,-3 7 606,6-10-1126,1 0 1,1 1-1,0-1 0,-1 8 1126,-8 47-7043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6:26.9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1056 8 64,'-22'-2'694,"13"1"-631,-13-1-14,0 0-1,0 2 1,0 0 0,1 2 0,-1 0 0,0 1-1,1 1 1,-4 2-49,-17 10 223,0 1 0,2 1 0,-20 14-223,9-2 2610,2 2-1,-24 21-2609,36-21 347,1 1 0,2 2 0,1 2 0,2 1 0,2 1-1,1 1 1,2 1 0,-4 14-347,-2 8 264,3 2 0,2 1 0,4 1 0,2 1 0,-2 27-264,12-42 186,3 1-1,2 0 0,3 0 0,1 1 0,4 12-185,0-47 20,0-1-1,0 1 0,2 0 1,1-1-1,0 1 0,2-1 1,0 0-1,8 14-19,-8-19-2,2-1 0,-1-1 0,2 1 0,-1-1 0,2-1 0,-1 0 0,2 0 1,-1-1-1,2 0 0,-1-1 0,9 4 2,-2-2-20,1-2 0,0 0 0,0-1 0,1-1 0,0 0 1,0-2-1,1-1 0,3 0 20,25 2-11,-1-3 0,1-2 0,3-2 11,-23-1 16,-1 0 0,1-2 1,-1-1-1,1-2 1,-1-1-1,-1-1 0,0-1 1,0-1-1,-1-2 1,-1-1-1,0 0 1,-1-2-1,21-18-16,-21 15 102,-1-1 1,-2-1-1,0-1 0,-1-1 1,-1-1-1,-2 0 0,0-2 1,-2 0-1,0-1 0,-2-1 0,-1 0 1,-1 0-1,-2-1 0,-1-1 1,-1 0-1,-1 0 0,0-15-102,-4 18 128,-1 0-1,-2 1 0,0-1 0,-2 0 0,-1 1 0,-1-1 0,-1 1 0,-1 0 0,-1 0 0,-2 1 1,-1 0-1,0 1 0,-2 0 0,-10-16-127,-1 7 63,-2 1 0,0 1 0,-2 2 0,-2 0 0,0 2 0,-2 1 0,-1 1 0,0 2 0,-2 2 0,-1 0 0,-31-12-63,20 13-156,0 2 0,-1 3 0,0 1 1,-1 2-1,0 3 0,-1 1 0,0 3 0,-1 2 0,-22 2 156,52 1-909,0 1 1,-1 2-1,-1 0 909,20-3-336,0 1 1,-1 0 0,1 0 0,0 0-1,-1 0 1,1 0 0,0 0 0,0 0-1,0 1 1,0-1 0,0 1 0,0-1-1,0 1 1,0 1 335,1-2-162,-21 22-6572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3:34.9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29 8484,'0'0'1995,"0"0"-773,0 0-440,0 0-376,0 0-348,5-4-170,2 0 114,1 1 0,-1-1-1,1 2 1,0-1 0,-1 1-1,1 0 1,0 1 0,0 0 0,0 0-1,5 0-1,1 1 13,0 0-1,0 0 0,0 1 0,-1 1 1,1 1-1,5 1-12,-12-2-2,0 1 0,-1 0 0,1 1 0,-1-1 1,1 1-1,-1 1 0,0-1 0,0 1 0,-1 0 0,0 0 0,0 1 1,0-1-1,0 1 0,-1 0 0,0 0 0,0 1 0,-1-1 0,0 1 0,0 0 1,0 0-1,0 2 2,3 13-163,0 1 0,-1-1 0,-2 1 0,0 0 0,-1 0 0,-2 6 163,1 4-394,1-2-243,-2 1 0,-4 24 637,3-47-276,0-1 0,-1 0 0,0 0 0,0 0 0,-1 0 0,0 0 0,0 0 0,-1-1 0,0 1 0,-1-1 0,1 0 0,-5 4 276,8-9 7,-1-1 1,1 1-1,-1-1 1,1 1-1,-1-1 1,0 0-1,1 1 1,-1-1 0,0 0-1,0 0 1,0-1-1,0 1 1,0 0-1,0-1 1,0 1-1,0-1 1,0 1 0,0-1-1,0 0 1,0 0-1,-1 0 1,1 0-1,0 0 1,0-1-1,0 1 1,0-1 0,0 1-1,0-1 1,0 0-1,0 0 1,0 0-1,0 0 1,1 0 0,-1 0-1,0 0 1,0-1-1,1 1 1,-1 0-1,1-1 1,0 0-1,-1 1 1,1-1 0,0 0-1,0 1 1,0-1-1,0 0 1,0 0-1,0-1-7,-3-13 515,0 0 0,1 0 1,1 0-1,1 0 0,0 0 0,1 0 0,2-7-515,-2-9 871,1 26-801,0 0 0,0 0 0,1 0-1,0 0 1,0 1 0,0-1 0,1 1 0,-1-1 0,1 1-1,1 0 1,-1 0 0,1 0 0,0 0 0,0 1 0,0-1-1,1 1 1,0 0 0,1-1-70,12-9 46,0 1 0,1 0 0,1 1 0,7-2-46,-12 6-43,-7 3-130,1 1-1,0 0 1,0 1-1,6-2 174,-1 2-3908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6:20.7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423 0 8596,'-25'8'1419,"13"-5"-1265,-4 1-11,1 1 0,-1 0 0,1 1 0,-1 1 0,2 0 0,-1 1 0,1 0 0,0 2 0,1-1 0,0 2 0,1 0 0,-4 4-143,-5 10 225,2 1-1,1 0 1,1 1 0,2 1-1,0 1 1,2 0-1,1 1 1,1 0-1,-4 25-224,2 2 217,2 2 0,3-1 1,3 1-1,2 52-217,3-84 29,1 0 0,1 0 0,1-1 0,2 1 0,7 24-29,-8-37 4,1-1 1,1 0-1,0-1 0,0 0 1,1 0-1,1 0 0,0-1 1,1 0-1,0 0 0,0-1 1,1 0-1,3 2-4,0-3 8,1 1 1,-1-2-1,1 0 0,1 0 1,0-2-1,0 1 0,0-2 0,0 0 1,1-1-1,0-1 0,0 0 0,0-1 1,0-1-1,0 0 0,3-1-8,6-1 20,1-1 0,-1-1 0,0-1 0,-1-1 0,1-1 0,-1-2 0,0 0 0,0-1 0,8-6-20,3-4 18,-1-1-1,-1-1 1,-1-2-1,-1-1 1,-2-2-1,0-1 1,-1-1-1,-2-1 1,-1-2-1,-1 0 0,5-13-17,-12 17 28,-2 0 0,-1-1 0,-1 0 1,-2-1-1,-1 0 0,-1-1 0,-1-1 0,-2 1 0,-1-1 0,-1 0 0,-2 0 0,-1 0 0,-1 0 0,-4-19-28,2 38 41,0-1 1,0 0 0,-2 0-1,1 1 1,-2 0 0,0 0-1,0 0 1,-1 0 0,0 1-1,-1 0 1,-1 0 0,-3-3-42,1 3 70,0 0 0,-1 1 0,-1 0 0,0 1 0,0 0 0,-1 1 0,0 0 0,0 1 0,0 1 0,-8-3-70,-5 0 78,-1 2 0,0 0-1,0 2 1,-1 1 0,1 1 0,-1 1-1,-8 1-77,18 1 17,-1 0-1,1 1 0,-1 1 0,-15 4-16,24-3-6,0 0 0,1 0-1,-1 1 1,1 0 0,0 1-1,0 0 1,0 0 0,1 1-1,-6 5 7,-6 8-416,1 1-1,1 1 0,1 0 0,1 2 0,1-1 0,1 2 0,1 0 1,-7 20 416,13-28-1273,2 0 0,0 1 1,1 0-1,-1 5 1273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6:21.4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593 255 7876,'-25'-1'891,"3"0"-587,4-1-96,0 1 0,0 1 0,0 1 0,0 0 0,1 1 0,-1 1 0,0 1 1,1 1-1,-2 1-208,2 0 172,2 2 0,-1 0-1,1 1 1,1 0 0,-1 1 0,2 1 0,-1 0 0,2 1 0,-4 4-172,-2 4 157,2 1 0,0 0 0,2 1 0,0 0 0,-10 24-157,3 3 137,2 1 0,3 1 0,1 1 0,3 0 0,-4 42-137,5 4 184,5 1 0,4 46-184,2-117 24,2-1-1,0 1 1,2 0-1,1 0 0,1-1 1,2 5-24,-3-19 7,0 0 1,1 0 0,0 0-1,1 0 1,1-1 0,0 0-1,0-1 1,1 0-1,1 0 1,0-1 0,0 0-1,10 7-7,-4-6 6,0-1 1,1-1-1,0-1 0,0 0 0,1-1 0,0 0 0,0-2 0,0 0 0,1-1 0,-1-1 0,1-1 1,0-1-1,0 0 0,5-2-6,10 0 19,0-2 1,0-1-1,-1-2 0,1-1 1,-1-2-1,-1-1 1,17-8-20,2-4 24,-2-3 1,0-2 0,-2-2 0,-1-2-1,-1-2 1,-2-2 0,38-39-25,-48 39 28,0-1 0,-3-1-1,-1-2 1,-1 0 0,-3-2 0,-1-2 0,-2 0 0,-2-1 0,3-13-28,-12 24 75,-2-1 0,-1 0 1,-2 0-1,-1-1 0,-1 0 0,-2 0 1,-2 0-1,-2-11-75,0 23 33,0 0 0,-2 1 1,-1-1-1,-1 1 0,0 0 0,-2 0 0,-1 1 1,0 0-1,-2 1 0,0 0 0,-1 0 0,-15-17-33,6 13 50,-1 2-1,-1 0 1,-1 1-1,-1 1 1,0 1-1,-2 2 1,0 0-1,-1 2 1,-1 1-1,0 1 1,-1 2-1,-13-3-49,-16-2 27,-1 3 0,0 2 0,-1 3 0,0 2 0,-58 3-27,81 3-926,31 1-3300,7 3-5237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6:15.5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545 126 10037,'-27'-5'821,"8"1"-621,-3-1 31,-1 1 0,1 2 0,-2 0-231,14 1 127,-1 2 1,0-1-1,0 1 1,0 1 0,0 0-1,0 0 1,1 1 0,-1 1-1,-4 1-127,-2 4 175,1 1 0,0 0 0,0 1 1,1 0-1,0 2 0,1 0 0,0 0 0,1 1 0,1 1 0,0 0 0,1 1 0,1 0 0,0 0 0,1 1 0,-4 12-175,-2 9 74,1 0-1,2 0 0,2 1 0,1 1 0,2-1 1,-2 39-74,5-15 67,2 0 1,6 55-68,-2-95 10,1 1 0,1-1 1,1 0-1,1-1 0,2 1 0,0-1 0,1 0 0,1-1 0,4 5-10,-3-8 2,0 0-1,2-1 0,0-1 0,0 0 0,2-1 0,0-1 0,0 0 0,2-1 1,-1 0-1,2-2 0,0 0 0,0-1 0,1 0 0,0-2 0,0 0 0,1-1 1,0-1-1,0-1 0,6 0-1,9 0 0,-1-1 1,1-1 0,-1-2-1,1-2 1,-1-1-1,1-1 1,-1-2 0,0-2-1,0-1 1,-1-1 0,0-2-1,-1-1 1,12-8-1,-3-1 16,-1-2-1,-1-2 1,-1-1 0,-2-2 0,0-2 0,-2-1 0,-1-2-1,-2-1 1,-1-1 0,22-35-16,-35 43 16,0 0-1,-2-1 1,-1-1 0,-1 0-1,-1 0 1,-2-1-1,-1-1 1,-1 0 0,-2 0-1,-1-1 1,-1 1 0,-2-1-1,-1 0 1,-2 0-1,-1 0 1,-3-7-16,2 22 18,-1 0-1,0 0 1,-2 0 0,0 0 0,-1 1 0,-1 0-1,0 1 1,-1-1 0,-10-12-18,4 9 21,0 1 0,-1 1 0,-1 1 0,0 0 0,-1 1 0,-1 1 0,-5-2-21,-5-1 20,0 1 0,-1 1-1,0 2 1,-1 1 0,0 1-1,-1 2 1,-1 1 0,1 2 0,-1 0-1,-24 1-19,47 4-3,-1 1 0,1 0 0,-1 1 0,1 0 0,-1 1 0,-9 2 3,14-2-66,-1 1 1,1 0-1,0 0 1,0 0-1,0 1 1,1-1-1,-1 2 1,1-1-1,0 0 1,0 1-1,-2 2 66,-4 6-596,1-1-1,1 1 1,0 1-1,0 0 0,-1 5 597,5-7-1187,0 1-1,0-1 0,2 1 0,-3 11 1188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6:18.0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857 315 7908,'-24'-6'965,"8"2"-780,-13-4 204,0 1-1,-1 2 1,0 1 0,-25-1-389,10 4 560,2 0 686,-31 3-1246,60-1 128,1 1-1,0 0 1,-1 1 0,1 0-1,0 1 1,1 1 0,-8 3-128,-3 5 25,1 0 0,0 2 0,1 0 0,0 1 0,2 1 0,0 1 0,1 1 0,0 1 0,2 0 0,0 1 1,2 1-1,-4 8-25,0 2 40,1 2 0,2 0 1,1 0-1,2 2 1,2-1-1,1 2 1,2-1-1,-1 16-40,1 15 101,2-1 0,4 1 0,3 0 0,2 0-1,4 0 1,9 35-101,-10-67 14,2 0-1,1-2 1,2 1 0,2-1-1,0-1 1,2 0-1,2-1 1,1-1-1,1-1 1,1-1 0,2 0-1,1-2 1,5 4-14,-16-19 0,0-1 0,0 1 0,1-2 0,0 0 0,1-1 0,0 0 0,0-2 0,1 1 0,7 1 0,1-2 0,0-1-1,0-2 1,0 0-1,0-1 1,0-1-1,4-2 1,-10 1 7,0-1-1,0-1 1,0 0-1,0-2 1,-1 0-1,1-1 1,-1 0 0,0-2-1,-1 0 1,0-1-1,0 0 1,0-2-1,3-3-6,39-30 32,-1-3-1,-3-2 0,-2-3 0,-3-1 0,-1-3 0,8-17-31,-22 25 32,-1 0 1,-3-3-1,17-37-32,-31 53 22,-1-2 0,-2 0 0,-1 0 0,-2-1 1,-2 0-1,-1-5-22,0-10 59,-3-1 1,-1 1 0,-5-47-60,-1 71 61,0 0 0,-2 0 0,-1 1 0,-1 0 0,-1 0 0,-1 0 0,-2 1 0,-1-1-61,-8-9 144,0 2 0,-3 0 0,0 1 0,-2 2 1,-2 0-1,-1 2 0,-1 1 0,-1 1 0,-30-20-144,32 27 110,-1 2 0,-1 0 0,0 3-1,-1 0 1,-1 2 0,0 2 0,0 0-1,-1 2 1,-1 2 0,1 1 0,-32-1-110,44 6 4,-2-1 29,0 1 1,0 1-1,0 1 1,-2 1-34,20-1-17,0 0-1,0-1 1,1 1 0,-1 1 0,1-1 0,-1 1 0,1 0 0,0 0 0,-1 0 0,1 0-1,0 1 1,0-1 0,1 1 0,-1 0 0,0 1 0,1-1 0,0 0 0,0 1 0,0 0-1,0 0 1,-1 4 17,1-3-286,1 1 0,0 0 0,0 0 0,0 1 0,1-1 0,0 3 286,0 26-4017,6-5-2607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6:19.9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528 261 7635,'-28'-11'846,"4"0"-582,7 3-79,1 1 0,-1 1 0,0 0 0,0 2 0,0 0 0,-1 0 0,1 2 0,-1 0 0,-15 1-185,24 1 98,0 0-1,0 1 1,0 1-1,0-1 1,1 1-1,-1 1 1,0 0-1,1 0 1,-1 0-1,1 1 1,-7 5-98,5-2 68,0 1 1,1 0 0,0 0-1,0 1 1,0 0 0,1 1-1,1 0 1,-4 6-69,-2 5 60,1 2 0,1-1 0,1 1 0,1 1 0,1 0 0,1 0 0,2 0 0,0 1 0,-1 14-60,0 33 184,3 0-1,4 50-183,1-88 21,1 0 0,1 0-1,2-1 1,1 0 0,2 0 0,1-1-1,2 0 1,4 6-21,-6-16 2,2-1 0,0 0 0,1 0 1,2-2-1,0 1 0,0-2 0,2 0 0,0-1 0,2-1 1,-1 0-1,19 10-2,-13-11 6,1-1 0,1-2 0,0 0 0,0-2 0,1 0 0,1-2 0,24 4-6,-5-5 23,-1-2 1,1-1-1,0-3 1,21-2-24,-38-1 9,0 0 0,0-2 0,-1-1 1,1-2-1,-1-1 0,0-1 0,-1-1 0,0-2 1,-1 0-1,0-2 0,-1-1-9,11-9 29,0-1 0,-2-1 0,-1-2 0,-1-2 0,-2-1 0,0-1 0,-3-2 0,11-17-29,-20 24 27,-2-2 0,0 0 0,-2 0 0,-2-1 0,0-1 0,-2-1 0,-2 1-1,-1-2 1,-1 1 0,-2-1 0,1-19-27,-4 14 68,-1-1-1,-3 1 1,0-1-1,-7-27-67,4 42 41,-1 0 0,-1 0-1,-1 0 1,-1 1 0,-1 0 0,-1 1-1,-12-18-40,7 16 67,-1 0 0,-1 1 0,-2 1 0,0 0 0,-1 2-1,-1 1 1,-1 0 0,-8-4-67,14 12 36,0 1 0,0 0 0,-1 1 0,-1 1 0,1 1 0,-1 0 0,0 2-1,-1 0 1,1 1 0,-1 1 0,0 1 0,-13 0-36,27 2-182,-1 0 1,0 0-1,0 0 1,1 1-1,-1 0 1,0 1-1,1-1 0,-1 1 1,1 0-1,-1 1 1,1 0-1,0 0 0,0 0 1,0 0-1,1 1 1,-1 0-1,1 1 1,0-1-1,0 1 0,0 0 1,1 0-1,0 0 1,0 1-1,0-1 0,1 1 1,-1 0-1,1 0 1,1 0-1,-1 1 1,1-1-1,0 1 0,-1 6 182,-10 51-6306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6:22.3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347 299 896,'-26'1'7094,"8"-1"-6414,2 0-458,0 0 1,0 1 0,0 1-1,-4 1-222,13-1 12,-1 0 0,1 0 0,0 1 0,0 0 0,0 0 0,0 1 0,0-1 0,1 1-1,0 1 1,0-1 0,0 1 0,-5 5-12,-1 5 37,0 0-1,1 0 1,1 1 0,0 0 0,1 1-1,1 0 1,1 0 0,0 1-1,1 0 1,0 3-37,-2 16 126,1 0 1,1 0-1,2 0 1,1 23-127,3-43 25,0 0 0,1 0 0,0 1 1,2-2-1,0 1 0,1 0 0,0 0 1,4 6-26,-4-13-4,1-1 0,0 0 0,0 0 0,1 0 0,0-1 0,1 1 0,0-2 0,0 1 0,1-1 0,0 0 0,0 0 0,0-1 0,1 0 0,3 1 4,8 4 19,1-2 1,-1 0-1,2-1 0,-1-1 0,1-1 1,0-1-1,0-1 0,2 0-19,41 2 121,1-3-1,9-2-120,-33-1 15,0-2 1,-1-2-1,0-1 0,0-3 1,20-6-16,-39 7 29,0 0 0,-1-2-1,0 0 1,0-1 0,-1-2 0,-1 0 0,1-1 0,-2-1 0,0 0 0,12-14-29,-17 13 59,0 0 0,-1 0 0,0-1 0,-2-1 0,0 0 0,0 0 0,-2-1 0,0 0 0,-1-1 0,-1 0 0,1-10-59,0-6 170,-1-1 0,-2 0 0,-1 0 0,-3 0 0,-2-29-170,0 41 57,-1 1 0,-1-1 0,-1 1 1,-1 0-1,-1 0 0,-1 1 0,-1 0 0,-1 0 0,0 1 0,-2 0 1,-1 1-1,0 1 0,-2 0 0,0 0 0,-1 2 0,-1 0 0,0 1 1,-1 0-1,-8-4-57,14 12 45,0 1 1,-1 0 0,1 0-1,-1 1 1,-1 1 0,1 0-1,-1 1 1,1 1-1,-1 0 1,0 1 0,-8-1-46,17 3-87,-1 0 1,1 0 0,-1 1 0,0-1-1,1 1 1,-1 0 0,1 1 0,0 0-1,-1-1 1,1 1 0,0 1 0,0-1 0,-2 2 86,3-1-275,1 0 0,-1 1 1,1-1-1,-1 0 0,1 1 1,0 0-1,1 0 1,-1 0-1,1 0 0,-1 0 1,1 1-1,0-1 0,1 0 1,-1 1-1,1 0 1,0-1-1,0 3 275,-8 49-5434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6:38.1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1428 3842,'28'-16'104,"363"-229"256,-278 170-32,507-310 1222,614-230-1194,-1108 556-317,-114 54-81,15-7 74,-27 11-79,1 1 1,0 0-1,0-1 0,0 1 1,0-1-1,-1 1 1,1-1-1,0 0 1,0 1-1,-1-1 0,1 0 1,-1 1-1,1-1 1,0 0-1,-1 0 1,1 0-1,-1 1 0,0-1 1,1 0-1,-1 0 47,-22 0-3687,-9 1 1737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6:39.2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3489 7411,'0'0'1014,"22"-26"-659,238-243-246,642-615 324,-28 52-156,-487 496-210,325-294 7,-522 449-65,160-142 9,-335 315-116,-12 11-622,-7 7-842,-15 17-3616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6:40.0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5005 6947,'0'0'496,"27"-23"-130,41-42-23,-3-3 0,-3-2 1,3-12-344,98-135 621,39-60 174,27-55 257,291-491 411,-24 35-971,-10 90 639,313-323-1131,-636 813 370,-18 22 277,-124 161-566,1 1 0,1 1 0,2 1 0,0 1 0,17-10-81,-42 31-3,0 0 0,0 0 0,0 0 0,0 0-1,0 0 1,0 1 0,0-1 0,0 0 0,0 0 0,0 0 0,0 0-1,0 0 1,0 0 0,0 0 0,0 1 0,0-1 0,0 0 0,0 0-1,0 0 1,0 0 0,0 0 0,0 0 0,0 0 0,0 1-1,0-1 1,0 0 0,0 0 0,0 0 0,0 0 0,0 0 0,0 0-1,1 0 1,-1 0 0,0 0 0,0 0 0,0 1 0,0-1-1,0 0 1,0 0 0,0 0 0,0 0 0,1 0 0,-1 0 0,0 0-1,0 0 1,0 0 0,0 0 0,0 0 0,0 0 0,0 0 0,1 0-1,-1 0 1,0 0 0,0 0 0,0 0 0,0 0 0,0 0-1,0 0 1,0 0 3,-5 12-329,-24 37-2200,5-14-2228,11-16 425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6:41.4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3970,'0'0'0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3:36.1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91 5202,'0'0'2476,"0"0"-1270,0 0-699,0 0-190,0 0-76,0 0-95,14-14 4,-14 14-150,20-18 50,1 0 1,2 0-51,-18 14 21,0 2-1,0-1 1,1 0-1,-1 1 1,1 0 0,0 0-1,-1 1 1,1 0-1,0 0 1,0 0 0,0 1-1,0-1 1,0 1-1,0 1 1,0-1 0,0 1-1,0 0 1,4 2-21,-8-2 17,1 0-1,-1 0 1,1 0 0,-1 1-1,1-1 1,-1 1 0,0 0 0,1 0-1,-1-1 1,0 1 0,0 1-1,0-1 1,-1 0 0,1 0-1,0 1 1,-1-1 0,0 1 0,0-1-1,1 1 1,-1 0 0,-1-1-1,1 1 1,0 0 0,-1 0-1,1-1 1,-1 2-17,2 12 102,-1 0 0,-1-1 1,0 1-1,-2 5-102,2-9 43,-2 3 28,-1-1 0,0 0 0,-1 0 0,-1 0 0,0 0 0,0-1 0,-2 0 0,-6 11-71,5-9 201,0 1 0,1 0 0,0 1 0,2 0 1,-3 12-202,7-27 9,1-1 1,-1 1-1,1-1 1,0 1-1,-1 0 1,1-1 0,0 1-1,0 0 1,0-1-1,0 1 1,0 0-1,1-1 1,-1 1-1,0 0 1,1-1 0,-1 1-1,1-1 1,0 1-1,-1-1 1,1 1-1,0-1 1,0 1-1,0-1 1,0 0 0,0 1-1,0-1 1,1 0-1,-1 0 1,0 0-1,1 0 1,-1 0-1,1 0-9,4 1-7,0 0 0,0-1 0,0 0 0,0 0 0,1-1 0,-1 1 0,0-1 0,1-1 7,-4 1 4,7 0 17,0 0 0,-1-1-1,1 0 1,-1-1 0,0 0-1,1 0 1,7-4-21,-12 4-306,0 0-1,0-1 1,-1 0 0,1 0 0,-1 0-1,0 0 1,0 0 0,0-1-1,0 0 1,0 0 0,-1 0-1,0 0 1,0-1 0,2-3 306,8-15-5749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6:41.9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8452,'0'0'0,"0"0"-1681,0 0-1328,0 0 2913,0 0-2033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6:42.3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1 6515,'0'0'1585,"0"0"-1105,0 0-368,0 0-16,0 0 208,0 0-32,-10 2-224,10-2-32,0 0 0,0 0-32,0 0 0,0 2-912,0 3-1825,0-3-1121,0-2 2289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6:48.8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10917,'0'0'1569,"0"0"-1153,0 0-384,0 0 16,0 0 64,0 0-112,0 0 32,73 16 16,-14-12 80,-3-4-112,-5 3 80,-10 1-48,-11-1-48,-4 3 48,-8 8-48,-3 14 0,-15-12-96,0 7-6387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6:49.2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7876,'0'0'1915,"0"0"-1389,0 0-369,7 3 326,0 1-213,1-1 1,-1 0-1,1 0 0,0-1 1,0 0-1,0 0 0,1-1 1,-1 0-1,6 0-270,39-2 726,61 2-97,-108 0-626,0 0 0,0 1 0,0 0 1,0 0-1,-1 0 0,1 1 0,0-1 0,-1 1 0,0 1 0,0-1 0,0 1 0,0 0 0,0 0 0,-1 0 0,1 1-3,5 11-1078,-9 2-4007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6:49.8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22 10821,'0'0'1459,"0"0"94,0 0-673,0 0-346,0 0-27,-4-2-75,5 2-424,-1 0-1,0 0 1,0 0-1,0 0 0,1 0 1,-1 0-1,0 0 1,0 0-1,0 0 1,0 0-1,1-1 1,-1 1-1,0 0 1,0 0-1,0 0 1,0 0-1,0 0 1,0-1-1,1 1 1,-1 0-1,0 0 1,0 0-1,0 0 0,0 0 1,0-1-1,0 1 1,0 0-1,0 0 1,0 0-1,0-1 1,0 1-1,0 0 1,0 0-1,0 0 1,0 0-1,0-1 1,0 1-1,0 0 1,0 0-1,0 0 1,0-1-1,0 1 0,0 0 1,0 0-1,0 0 1,-1 0-1,1-1 1,0 1-1,0 0 1,0 0-1,0 0 1,0 0-1,0 0 1,-1 0-1,1-1 1,0 1-1,0 0 1,0 0-1,0 0 1,-1 0-1,1 0 0,0 0 1,0 0-1,0 0-7,29-5 397,48 0 185,166 4 102,-133 2-643,-105-2-24,0 2 0,1-1 0,-1 1 0,0-1 0,1 1 0,-1 1 0,0-1 0,0 1-1,0 0 1,1 1-17,-3-2-130,-2 0 0,1 1-1,0-1 1,0 0 0,0 1 0,-1 0-1,1-1 1,0 1 0,-1 0-1,0 0 1,1 0 130,-1 1-522,0-1 1,0 0-1,0 1 0,0-1 1,0 1-1,-1 0 0,1-1 0,-1 1 1,0-1-1,1 1 0,-1 1 522,0 22-9156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6:50.4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30 10037,'0'0'1077,"0"0"-794,0 0 83,31-2 933,219-19 1481,-125 14-336,124 9-2444,-233-1 19,1 1 1,-1 1 0,1 1 0,-1 0 0,0 1-1,-1 1 1,1 0 0,-1 1 0,0 0-1,-1 2 1,0 0 0,0 0 0,-1 1 0,0 1-1,-1 0 1,0 1 0,0 1-20,1-1-230,9 11 96,-13-7-5161,-9-14-3410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6:53.5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 1 8180,'0'0'1131,"0"0"126,0 0 82,0 0-163,0 0-495,0 0-361,-10 2-256,-27 7-62,37-9-2,-1 0 0,1 0 1,0 0-1,0 0 0,-1 0 0,1 0 0,0 0 0,0 0 0,-1 0 0,1 0 0,0 0 0,0 0 0,-1 0 0,1 0 0,0 1 0,0-1 0,-1 0 0,1 0 0,0 0 0,0 0 0,0 1 0,-1-1 0,1 0 0,0 0 0,0 1 0,0-1 0,0 0 0,0 0 0,-1 0 0,1 1 0,0-1 0,0 0 0,0 1 0,0-1 0,0 0 0,0 0 0,0 1 0,0-1 0,0 0 0,0 0 0,0 1 0,0-1 0,0 0 0,0 1 0,0-1 0,0 0 0,1 0 0,-1 1 0,0-1 0,0 0 0,0 0 0,0 1 0,0-1 0,1 0 0,-1 0 0,0 0 0,0 1 0,0-1 0,1 0 0,-1 0 0,0 0 0,0 0 0,0 0 0,1 1 0,-1-1 0,17 10 13,12 2 49,0-2-1,1-1 1,1-1 0,-1-1 0,27 1-62,37 2 307,27-4-307,236-3 674,-242-4-550,-114 1-124,0 0 0,0 0-1,0 0 1,0 0 0,0 0 0,0 1 0,0-1 0,0 0 0,0 1 0,0-1-1,0 0 1,0 1 0,0-1 0,0 1 0,0-1 0,0 1 0,0 0 0,0-1-1,-1 1 1,1 0 0,0 0 0,-1 0 0,1 0 0,0 1-129,0 0-1,0 0 1,0 0 0,0 1 0,-1-1-1,1 0 1,-1 0 0,0 1 0,0-1-1,0 0 1,0 3 129,0 24-5765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6:54.1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7908,'0'0'2489,"0"0"-982,0 0-1349,29 6 20,420 82 2394,-345-69-2142,892 172 3118,-985-188-3520,5 1 7,1-1-1,-1-1 0,1 0 0,6-1-34,-25 12-581,-13-4-3562,-9 6-6470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6:55.2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1 7844,'0'0'1221,"0"0"-570,0 0-384,0 0 216,0 0 227,-3 1-305,14 2 2342,24-1-2053,45-1-21,600 18 3166,-308-4-2881,-24 2-363,-337-17-587,-5-1 3,-1 1 1,1 1 0,-1-1 0,1 1-1,-1 0 1,1 0 0,-1 0 0,1 1 0,-1 0-1,2 1-11,-7-3 1,1 1 0,-1-1 0,1 1 0,-1-1 0,0 1-1,0 0 1,1-1 0,-1 1 0,0 0 0,0-1 0,0 1 0,1 0-1,-1-1 1,0 1 0,0 0 0,0-1 0,0 1 0,0 0 0,-1-1-1,1 1 1,0 0-1,0 4-42,-1 37-2898,-1-14-1398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6:55.8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112 260 16,'0'0'1897,"0"0"2606,0 0-2472,0 0-980,0 0 171,0 0 90,-18-11-103,-55-36-414,71 46-768,1 0 1,-1 0-1,1-1 0,-1 1 1,1-1-1,-1 0 1,1 1-1,0-1 0,0 0 1,0 0-1,0 1 1,0-1-1,0 0 1,1 0-1,-1 0 0,1 0 1,-1 0-1,1 0 1,0 0-1,-1 0 0,1 0 1,0-1-1,1 1 1,-1 0-1,0 0 0,0 0 1,1 0-1,-1 0 1,1 0-1,0 0 1,0 0-1,0 1 0,0-2-27,-1 3 6,3-6 49,0 0 1,1 0-1,0 1 1,0-1-1,1 1 1,-1 0-1,1 0 1,0 0-1,0 1 1,1 0-1,-1 0 1,1 0-1,3-1-55,8-4 213,-1 1-1,1 1 0,0 0 1,10-2-213,6 1 387,0 1-1,1 2 1,0 1 0,7 1-387,140 1 784,-101 3-423,354 13 597,-65 0-350,-141-12-453,-227-2-121,-1 0-18,-2 12-288,-4-6-546,0 1 0,0-1 0,-1 0 0,1-1 0,-2 0-1,1 0 1,0 0 0,-2-1 818,-5 6-2622,-12 6-5670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3:36.6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83 1 7155,'0'0'2257,"0"0"-1182,0 0-271,0 0 428,0 0-269,-3 7-533,-25 63-250,19-53-136,1 0-1,1 1 1,1 0-1,0 0 1,1 0-1,1 1 0,1-1 1,0 15-44,3-31 2,1 1-1,-1 0 1,1 0 0,0-1-1,-1 1 1,2-1 0,-1 1 0,0-1-1,0 1 1,1-1 0,-1 1-1,1-1 1,0 0 0,-1 0-1,1 0 1,0 0 0,0 0 0,1 0-1,-1-1 1,0 1 0,1-1-1,-1 1 1,1-1 0,-1 0 0,1 0-1,0 0-1,6 3 8,1-1-1,0 0 0,-1-1 0,1 0 1,0 0-1,9 0-7,-8-1-234,1 0 0,-1-1 0,1 0 0,-1-1-1,0 0 1,1-1 0,-1 0 0,5-2 234,-15 4-185,-1-1 0,1 1-1,0-1 1,0 1 0,0-1 0,-1 0-1,1 1 1,0-1 0,-1 0-1,1 0 1,0 0 0,-1 1 0,1-1-1,-1 0 1,0 0 0,1 0 0,-1 0-1,1-1 186,4-17-4586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7:43.3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1297,'0'0'4658,"0"0"-4658,0 0-4258,0 0 2561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7:44.0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8212,'20'34'-110,"15"22"82,1-1-1,4-2 0,1-2 1,30 26 28,872 810 264,-462-480 29,41-3-293,-221-195 158,327 167-158,-532-324 24,245 142 22,-256-140 20,-3 2 0,62 58-66,-127-99-177,0 0 0,0 1 0,-2 1 1,0 0-1,-1 1 0,9 15 177,-21-24-2484,-6-8-875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7:44.7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8964,'0'0'758,"0"0"-97,43 7-631,107 18 573,118 1-603,384-15 1063,241 15-488,-655 2-515,-196-21-41,-1 2 1,0 2 0,-1 2 0,19 10-20,-47-18-145,-1 0 1,1 1 0,-1 0 0,0 1 0,-1 1 0,0-1 0,0 2 0,-1-1 0,1 1 0,-2 1 0,0-1 0,0 2 0,4 6 144,-11-16-199,-1 0 1,1 1 0,0-1 0,0 0-1,-1 1 1,1-1 0,-1 1-1,1-1 1,-1 1 0,0-1 0,0 1-1,1-1 1,-1 1 0,0-1 0,0 1-1,0-1 1,-1 1 0,1-1-1,0 1 1,-1-1 0,1 1 0,-1-1-1,1 1 1,-1-1 0,0 2 198,-4 2-1103,1 1 0,-2-1 0,1 1 0,0-1 0,-4 2 1103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7:45.1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1057 10453,'0'0'659,"29"-12"-705,474-187 327,378-59 544,-284 91-546,-14-22-119,31-8-99,-585 188-312,46-11-854,-24 14-4998,-50 7 4664,-4 1 314,-19 14-241,-23 4 211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7:45.7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4374 1393,'0'0'9161,"0"0"-7195,0 0-2286,31-7 526,-31 7-206,29-8 143,0 0 0,-1-2 1,0-1-1,4-3-143,-6-1 126,-1-2 0,-1 0 0,0-2 0,-1-1 0,8-9-126,176-179 927,-7-12-927,-13 14 239,93-92 20,37-31-117,383-412-28,-425 432-100,215-236 13,-248 296-7,36-13-20,-14 39 16,-47 49-3,240-195-1162,-432 349-1234,2 1 1,10-4 2382,-31 20-2052,-6 5-80,-4 15-1773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7:51.6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28 9188,'0'0'96,"0"0"-96,0 0 0,0 0 336,196 12 305,-112-21 127,18-3-240,7 3-31,6 2-257,-8 5-64,-8 2-176,-5 0 64,-73 0-64,-9 11-272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7:52.2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80 12038,'0'0'592,"0"0"-544,0 0-48,198-7 160,-101-4 192,12-3 64,11-2 48,7 2-159,-4 5-225,-11 2-80,-21 5 0,-17 2 0,-20 0-80,-19 0-2065,-35 0-5603,0 0 3938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8:13.0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27 6643,'0'0'656,"0"0"-501,0 0 34,0 0 585,0 0 379,2-2-422,8-4-456,-7 0 5527,-3 6-5794,0 0-10,0 0 23,0 0 0,0 0 3,0-2-16,0 2-33,0-1 0,0 1 0,0-1 0,0 1-1,1-1 1,-1 1 0,0-1 0,0 1 0,0-1 0,1 1-1,-1-1 1,0 1 0,1 0 0,-1-1 0,0 1 0,1 0-1,-1-1 1,1 1 0,-1 0 0,0-1 0,1 1 0,-1 0-1,1 0 1,-1 0 0,1-1 0,-1 1 0,1 0 0,-1 0-1,1 0 1,-1 0 0,1 0 0,-1 0 0,1 0 0,0 0 25,22 0-3335,-14 1-580,-1-1-4278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8:15.7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26 3314,'0'0'600,"0"0"-328,0 0 101,0 0 393,0 0 34,0 0-183,6-13 7825,-5 13-8278,-1-1 1,0 0-1,1 0 0,-1 0 0,1 1 1,0-1-1,-1 0 0,1 0 0,-1 1 0,1-1 1,0 1-1,-1-1 0,1 0 0,0 1 1,0-1-1,0 1 0,-1 0 0,1-1 0,1 1-164,0 0-25,7 0-567,1 0 1,0 0 0,0 1 0,7 2 591,-15-2-474,0 0 0,-1 0 0,1 0 0,0 0 0,0 0-1,-1 0 1,1 0 0,-1 1 0,1-1 0,0 2 474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8:18.4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271 271 0,'0'0'10418,"0"0"-8086,0 0-1892,0 0-283,-9-5-151,-14-8-10,21 9 30,38 14 72,35 8 6,-9-7-14,1-3 1,33-1-91,129-4 145,-164-3-68,-60 0-32,-4 0 99,-37-3 94,0-1-1,0-1 1,-10-5-238,-5 0 13,-16 1-13,-133-1 806,-27 10-806,113 0 1688,185 1-1653,-3 0-16,0-2 0,0-3-1,-1-3 1,13-4-19,247-75 13,-312 83-14,-9 3 2,0 0-1,0-1 1,0 1 0,0-1-1,-1 1 1,1-1-1,0 0 1,0 1 0,0-1-1,-1 0 1,1 0 0,-1-1-1,1 1 1,0-1-1,-2 2 3,0 0 0,0 0 1,0-1-1,0 1 0,0 0 0,0 0 0,0-1 1,-1 1-1,1 0 0,0 0 0,0 0 1,0-1-1,0 1 0,-1 0 0,1 0 0,0 0 1,0 0-1,0-1 0,-1 1 0,1 0 0,0 0 1,0 0-1,0 0 0,-1 0 0,1 0 0,0 0 1,0 0-1,-1-1 0,1 1 0,0 0 0,0 0 1,-1 0-1,1 0 0,0 0 0,0 0 0,-1 1 1,1-1-1,0 0-3,-17-2 78,-61-4-50,1 4-1,-1 3 1,-4 4-28,63-2 5,1 1 0,-1 1 0,1 0 0,0 1 0,1 1 0,0 1 0,0 1 0,0 0 0,-7 7-5,23-16-2,0 1 0,0 0-1,0-1 1,0 1 0,0 0-1,0-1 1,0 1-1,1 0 1,-1 0 0,0 0-1,1 0 1,-1 0 0,1 0-1,-1 1 3,1-1-1,0-1-1,0 1 0,0-1 0,1 1 0,-1-1 0,0 1 0,1 0 0,-1-1 0,1 1 1,-1-1-1,0 1 0,1-1 0,-1 0 0,1 1 0,-1-1 0,1 1 0,-1-1 0,1 0 0,0 1 1,-1-1-1,1 0 0,-1 0 0,1 0 0,0 1 0,-1-1 0,1 0 0,0 0 0,-1 0 0,1 0 1,0 0-1,-1 0 0,1 0 2,28 4-5,0-1 0,1-1 0,-1-2 0,19-2 5,-17 1 1,-2-1 0,1-1 1,-1-1-1,0-2 1,16-6-2,112-40 8,-74 22-6,-70 24 47,-14 5-45,1 1 0,-1-1 0,1 1 0,-1 0 0,1-1 0,-1 1 0,1 0 0,-1 0 0,0-1 0,1 1 0,-1 0 0,1 0 0,-1 0 0,0 0 0,1 0 0,-1 0 0,1 0 0,-1 0 0,0 0 0,1 0 0,-1 0 0,0 0 1,0 1-5,-14-2 18,-28 1 42,-36 5-60,64-3 4,-1 1-1,1 0 1,0 1 0,0 1-1,0 0 1,1 1 0,-2 1-4,-6 5 14,0 0 0,2 1 0,-1 2 0,-8 7-14,28-21-1,0 0-1,0 0 1,-1 0 0,1 0 0,0 0 0,0 0 0,0 0 0,0 1 0,0-1 0,1 0 0,-1 1 0,0-1 0,0 0 0,1 1 0,-1-1 0,1 2 1,0-2-4,0-1 1,0 1 0,0-1 0,0 1 0,1-1-1,-1 1 1,0-1 0,0 1 0,1-1 0,-1 1 0,0-1-1,1 0 1,-1 1 0,1-1 0,-1 1 0,0-1 0,1 0-1,-1 1 1,1-1 0,-1 0 0,1 0 0,-1 1 0,1-1-1,-1 0 1,1 0 0,-1 0 0,1 0 0,0 0 0,-1 1 3,9 0-28,0 0 1,0 0-1,-1-1 1,1 0 0,1 0 27,1-1 27,14 2-21,1-1-1,-1-2 1,0-1 0,0 0-1,0-2 1,0-1 0,6-3-6,136-54 16,-150 54-26,-17 9 11,0 0 0,0 0 0,0 0 0,0 0 0,0-1 0,0 1 0,0 0 0,0 0 0,0 0 0,0 0 0,0 0 0,0 0 0,0-1 0,0 1 0,-1 0 0,1 0 0,0 0 0,0 0 0,0 0 0,0 0 0,0-1 0,0 1 0,0 0 0,0 0 0,0 0 0,0 0 0,-1 0 0,1 0 0,0 0 0,0 0 0,0 0 0,0-1 0,0 1 0,0 0 0,0 0 0,-1 0 0,1 0 0,0 0 0,0 0 0,0 0 0,0 0 0,0 0 0,-1 0 0,1 0 0,0 0 0,0 0 0,0 0 0,0 0 0,0 0 0,-1 0 0,1 0 0,0 0-1,-37 0 118,24 0-126,-16 1 16,1 2 0,-1 0-1,1 2 1,0 1 0,0 1 0,-24 11-8,-30 15 34,-46 27-34,14-6 31,137-55-263,-12 0 223,-1-1 0,1-1 1,-1 0-1,1 0 0,-1-1 1,0 0-1,6-4 9,68-44 16,-60 36-16,75-51 21,-12 7 43,65-32-64,-141 84 74,-24 7 102,6 1-119,-43 0 311,-24 5-368,56-3 29,-1 1-1,1 0 0,0 2 0,0 0 0,-16 8-28,2 1 45,2 2-1,0 0 1,0 2-1,2 2 1,0 0-1,1 2 1,1 1-1,2 1 0,-16 20-44,31-29 16,9-14-17,0-1-1,0 0 1,0 1 0,0-1 0,0 0 0,0 1-1,0-1 1,1 0 0,-1 1 0,0-1 0,0 0-1,0 1 1,0-1 0,0 0 0,0 1 0,1-1-1,-1 0 1,0 0 0,0 1 0,1-1-1,-1 0 1,0 0 0,0 1 0,1-1 0,-1 0-1,0 0 1,0 0 0,1 0 1,2 1-8,-1 0 0,1 0 0,0-1 0,0 1 1,0-1-1,0 0 0,0 0 0,1 0 8,0 0 4,6 0-9,12 0 3,-1 0 0,1-1 0,-1-1 1,1-1-1,-1-1 0,15-5 2,41-21 58,-1-3 0,40-26-58,-19 9-7,6 3 7,-93 44-1,-8 2 2,0 1 0,0-1 1,0 0-1,0 1 0,-1-1 1,1 0-1,0 0 1,-1 0-1,1 0 0,-1-1 1,1 1-2,-2 1 21,0 0 16,0 0-10,0 0 11,0 0-17,0 0-2,0 0 13,0 0 18,0 0 17,0 0-22,0 0 6,0 0-24,0 0 2,0 0 0,0 0-5,0 0 6,0 0-41,0 0 19,0 0 8,0 0 0,0 0 3,0 0 10,0 0 0,0 0-10,0 0-3,0 0-5,0 0-17,0 0 17,0 0 5,0 0 3,0 0 2,0 0-24,0 0 6,0 0-14,0 0 35,0 0-32,0 0-18,0 0 15,0 0 27,0 0-24,0 0-3,0 0 25,0 0 2,0 0-38,0 0 33,0 0-19,0 0-3,0 0 25,0 0 12,0 0-7,0 0-8,0 0-17,0 0 20,0 0 5,0 0-30,0 0 22,0 0-30,0 0 0,0 0 3,0 0-5,0 0-9,0 0 41,0 0-11,0 0 13,0 0-37,0 0-18,8-6-1060,-3-9-4135,-2-10-4754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3:37.0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 0 6019,'0'0'2609,"0"0"-1328,0 0-465,0 0-464,-20 179 480,13-107-271,2 2-433,2-3-16,3-53-112,-2-4-3250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8:19.3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143 417 8500,'0'0'632,"0"0"32,-22 5-269,-1 1-334,1 0-1,0 1 1,0 2-61,19-8 6,1 0 0,0 1 0,0-1 1,0 1-1,0-1 0,0 1 0,1 0 1,-1 0-1,0 0 0,1 0 0,0 0 0,-1 0 1,1 0-1,0 0 0,0 1 0,0-1 1,0 0-1,0 1 0,1-1 0,-1 1 0,1-1 1,0 1-1,-1-1 0,1 1 0,0-1 1,1 1-1,-1-1 0,0 1 0,1-1 1,0 2-8,-1 9 18,0-3-10,0 0 1,1 0 0,0 1-1,1-1 1,1 8-8,-1-14 1,0 0 0,-1 0 0,1 1 0,0-2 0,1 1 0,-1 0 1,1 0-1,0-1 0,0 1 0,0-1 0,0 0 0,0 0 0,1 0 0,1 1-1,5 2-7,-1-1 0,1 0 0,0 0 0,1-1 0,-1 0 0,1 0 0,0-1 0,0-1 0,0 0 0,7 0 7,5 0-21,1-1 1,0-1-1,0-2 1,11-2 20,-24 3 16,-1-2-1,1 1 1,-1-2 0,0 1 0,0-1-1,0-1 1,-1 0 0,1 0 0,-1-1 0,-1 0-1,1 0 1,-1-1 0,0 0 0,0-1-1,-1 1 1,0-2 0,0 0-16,2-3 208,0-1 0,-2 0 1,1 0-1,-2-1 0,1 0 0,-2 0 0,0-1 1,-1 1-1,0-1 0,-1 0 0,0-14-208,0 2 586,-2-1 0,-1 1-1,-2-21-585,0 36 131,0 0-1,0 1 0,-1-1 0,-1 0 1,0 1-1,0-1 0,-1 1 0,-1 0 1,-4-6-131,1 4 89,1 1 1,-2 0-1,0 0 1,0 1 0,-1 1-1,0 0 1,-1 0-1,0 1 1,-1 0-1,1 1 1,-2 1 0,1 0-1,-1 1 1,0 0-1,0 1 1,-1 1 0,0 0-1,1 1 1,-16-1-90,25 3 5,0 1 0,0 0 1,0 0-1,0 0 0,0 1 1,0 0-1,1 0 0,-1 0 1,0 0-1,1 1 0,-1 0 1,0 0-1,1 0 0,0 0 0,0 1 1,0-1-1,0 1 0,0 0 1,0 1-1,1-1 0,-1 1 1,1 0-6,-6 8-898,0 1 1,1 1 0,0 0 0,1 0 0,1 0-1,-4 14 898,-22 59-11552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28:19.8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1 209 832,'0'0'12454,"0"0"-11862,0 0-288,0 0-304,0 0-224,0 0 224,23-105 112,48 57-80,-5 11-32,-13 19 0,-19 18 0,-27 27 0,-7 60 161,-15 40 79,-21 28-128,3 3-112,15-9-32,16-103-8404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36:23.3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94 0 6483,'0'0'6643,"0"0"-5859,0 0-303,0 0-209,0 0 480,-15 163-304,2-26-80,-2 14-63,0-4-161,0-14-80,2-18-16,5-26-32,8-25-16,0-20-753,0-24-2160,0-15-2385,0-5-513,0-25 3842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36:23.7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1 138 9284,'0'0'336,"0"0"-272,0 0-48,153-131 401,-97 124-145,2 7-80,1 12-64,-6 38-128,-12 21-240,-39-27-4738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36:30.9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423 1 6947,'10'254'240,"-10"104"897,0 109 303,-17 90-383,-16 48-705,-8 23-144,-10-23-96,2-65-64,9-70-32,9-87-16,11-71 48,2-51-48,0-46-800,-7-38-1057,-1-47 528,-2-36 1,3-34-449,15-69-1264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40:50.4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1135 14343,'0'0'373,"-2"-27"-184,2 27-189,-3-33 27,2 1 0,2-1 0,1-6-27,4 0-17,1-1 0,2 1 0,7-14 17,43-113-365,-51 144 282,40-99-1720,14-17 1803,-30 75-998,2 1 0,39-51 998,-71 110-16,12-16-168,0 0 0,14-12 184,-24 27-13,1-1-1,0 1 0,0 0 1,0 1-1,0 0 0,0-1 1,1 1-1,-1 1 1,1-1-1,0 1 0,0 0 1,1 0 13,-5 2-1,-1-1 1,1 1 0,0 0-1,0 0 1,-1 0 0,1-1-1,0 2 1,0-1 0,0 0-1,-1 0 1,1 0 0,0 1-1,0-1 1,-1 1 0,1 0-1,0-1 1,-1 1 0,1 0-1,-1 0 1,1 0 0,-1 0-1,1 0 1,-1 0 0,0 1-1,1-1 1,-1 0 0,0 1-1,1 0 1,2 5 19,-1 0-1,0 0 0,0 0 1,0 0-1,-1 1 0,1 3-18,-1-2 46,43 177 2165,-6 12-2211,-11-52 399,-12-68-309,38 208 305,-42-205-718,-4 0 0,-3 41 323,-5-117-123,0-4 25,0 1 0,0-1 0,0 1 0,0-1-1,0 1 1,0-1 0,0 1 0,0-1 0,-1 0 0,1 1 0,-1-1 0,1 1 0,-1 0 98,0-2-81,0 1 0,-1 0-1,1-1 1,0 1 0,0-1 0,-1 1 0,1-1 0,0 0-1,0 1 1,-1-1 0,1 0 0,0 0 0,-1 0 0,1 0-1,0 0 1,-2 0 81,-5-1-45,0 0-1,1 0 0,-1 0 0,0-1 1,1 0-1,-1 0 0,1-1 0,0 0 1,0 0-1,0-1 0,-3-2 46,-15-11 478,1 0-1,-11-13-477,12 11 437,10 8-191,-138-119 2490,125 105-2012,1-1-1,1-1 1,1-1 0,-8-15-724,26 34 176,0 0 1,0 0-1,1-1 0,0 1 0,0-1 1,1 0-1,1 0 0,-1-2-176,3 9 11,-1 0-1,1 0 0,-1 1 1,1-1-1,0 0 1,0 0-1,0 0 1,1 0-1,-1 0 1,1 0-1,-1 0 0,1 1 1,0-1-1,0 0 1,0 1-1,0-1 1,1 0-1,-1 1 1,1 0-1,0-1 0,-1 1 1,1 0-1,0 0 1,0 0-1,1 0 1,-1 0-1,0 0 1,1 0-1,-1 1 0,1-1-10,10-3 13,-1 1 0,1 0-1,0 0 1,0 1 0,0 1-1,11-1-12,87-1 72,-84 4-51,170 0-670,-104 0-2672,-45 0-2234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40:51.1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0 402 11461,'0'0'1230,"0"0"-656,0 0-436,0 0-55,32-26 155,85-78-332,9-17 94,-121 115-23,25-25-758,30-23 781,-50 47-75,0-1-1,0 1 1,0 1-1,1 0 0,0 1 1,0 0-1,1 0 1,9-2 75,-19 7 1,-1-1 1,1 1-1,-1-1 1,1 1-1,-1-1 1,1 1-1,-1 0 1,1 0-1,-1 0 0,1 0 1,0 0-1,-1 0 1,1 0-1,-1 0 1,1 1-1,-1-1 1,1 0-1,-1 1 1,1 0-1,-1-1 1,1 1-1,-1 0 1,0 0-1,1-1 1,-1 1-1,0 0 1,0 0-1,0 1 1,0-1-1,0 0 1,0 0-1,0 0 1,0 1-1,0-1 1,0 1-1,-1-1 1,1 0-1,0 1 1,-1-1-1,0 1 1,1 0-1,-1-1 1,0 1-2,4 22 239,-1 0 1,-1 0-1,-1 0 1,-1 15-240,0-17 175,-1 35 328,-2 0-1,-3 0 0,-2-1 0,-7 21-502,0-19 87,4 0 0,2 1 0,2 0-1,3 22-86,5-76-2804,3-5-4372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40:51.8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6 827 13318,'0'0'1446,"0"0"-987,0 0-150,0 0 113,-1 1-209,1-1-213,-2-1 36,5-12 22,174-505 283,-93 243-784,-83 274 408,6-18 400,-4 21 272,0 14-262,8 98 405,-6 1-780,2 15 159,4 19-408,10 184 693,-15-114-5547,-6-218 4792,1 1 1,-1-1-1,0 1 1,0-1-1,0 0 1,0 1 0,0-1-1,-1 1 1,1-1-1,0 0 1,-1 1-1,1-1 1,0 0 0,-1 1-1,0-1 1,1 0-1,-1 1 1,0-1-1,0 0 1,0 0 0,1 0-1,-1 0 1,0 0-1,0 0 1,-1 0-1,1 0 1,0 0 0,0-1-1,-1 1 311,-17-2-3316,-6-12 3912,11 3-4,1-1 0,0-1 1,1 0-1,0-1 0,-2-2-592,-57-77 4311,54 69-3281,0 2 7,-2-4 391,2 0 0,0 0 0,-3-9-1428,17 27 171,-1 0 0,1-1 0,0 1 0,0-1-1,1 0 1,0 0 0,0 0 0,1 0 0,0 0 0,1 0 0,0-1-1,0 1 1,1 0 0,0-5-171,1 9 9,-1 0 1,1 0-1,-1 0 0,1 0 0,0 0 0,1 0 1,-1 1-1,1-1 0,-1 1 0,1 0 0,0 0 1,0 0-1,1 0 0,-1 0 0,0 1 0,1-1 1,0 1-1,2-1-9,10-5 17,1 0 0,1 1 1,12-3-18,-27 9 4,29-8-62,-1 1 0,1 2 1,0 1-1,27 0 58,68 2-4710,-95 3-872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40:52.2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12950,'0'0'296,"0"0"-224,0 0-56,25 10 19,-25-10-35,29 11 53,-1 1 1,21 13-54,-45-22 7,-1 0 0,1-1 1,0 1-1,-1 0 0,0 1 1,0-1-1,0 0 0,0 1 1,0 0-1,-1 0 0,1 0 1,-1 0-1,0 0 0,0 1-7,0 4 14,1-1-1,-1 1 0,-1-1 0,0 1 0,0 5-13,0-3 10,2 17 21,-2 0 1,-1 0-1,-1 0 0,-1 0 0,-2 0 1,0 0-1,-2 0 0,-1-1 0,-1 0 0,-10 21-31,-12 8 470,21-40-29,0 1 0,1 0-1,1 0 1,0 1 0,-2 14-441,8-30 33,1-1 0,-1 1 0,1-1 0,0 0 1,0 1-1,-1-1 0,1 1 0,0-1 0,0 1 0,1-1 1,-1 1-1,0-1 0,0 1 0,1-1 0,-1 0 0,1 1 1,-1-1-1,1 0 0,0 1 0,-1-1 0,1 0 1,0 0-1,0 1 0,0-1 0,0 0 0,0 0 0,0 0 1,0 0-1,0 0 0,0 0 0,1-1 0,-1 1 0,0 0 1,1-1-1,-1 1 0,0-1-33,6 2 23,1 0-1,-1-1 1,0 0 0,0 0 0,1-1-1,6-1-22,-2 1 30,13 1-217,13 0 585,37-5-398,-60 2-622,1 0 1,-1-2-1,1 0 0,-1 0 1,0-1-1,8-5 622,23-11-6701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40:52.7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1 838 12342,'0'0'1624,"0"0"-631,0 0-243,0 0-100,3-9-407,4-10-201,1 0-1,0 1 0,2 0 1,0 1-1,2 0 0,1-2-41,17-27 94,59-96 28,-3 1-239,7 4 0,10-2 117,-94 128-13,-1 0 0,1 1 0,1 0 0,0 0 0,0 1 0,1 0 0,0 1 0,9-4 13,-19 11-2,0 0 0,0 0 0,0 1 0,0-1 0,0 1 0,0-1 0,0 1 1,0 0-1,1-1 0,-1 1 0,0 0 0,0 0 0,0-1 0,1 1 0,-1 0 0,0 0 1,0 1-1,1-1 0,-1 0 0,0 0 0,0 1 0,0-1 0,0 0 0,1 1 0,-1-1 1,0 1-1,0 0 0,0-1 0,0 1 0,0 0 0,0-1 0,0 1 0,0 1 2,1 1 5,0 1-1,0 0 0,-1 0 0,1 0 0,-1 0 1,0 0-1,0 0 0,0 4-4,-1-7 2,10 86 140,-3 1-1,-5-1 1,-5 41-142,2-41 18,-1-33-353,-2-1-1,-2 1 1,-7 24 335,5-44-1643,-1 0 1,-2 0-1,-8 15 1643,15-39-1135,-1 1-1,-1-1 0,1-1 0,-8 10 1136,7-13-1231,0 1 1,-1-1-1,1 0 1,-6 3 1230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4:40.6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64 7555,'0'0'249,"0"0"-167,0 0-52,29-2 71,95-11 214,-11-4 488,-70 10-95,0 1 0,13 2-708,282 1 2290,128 24-2290,182-6 272,-555-20-210,69-13-62,-74 6 25,1 5 0,1 3-25,-65 3 8,0 1 0,0 1 1,0 1-1,0 2 1,-1 0-1,0 2 0,7 3-8,13 7-1016,30 16 1016,-72-31-326,-1-1 1,0 1-1,1 0 0,-1 0 0,0 0 1,0 0-1,1 0 0,-1 0 1,0 0-1,0 0 0,0 0 0,0 2 326,5 6-7622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40:53.1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153 418 352,'0'0'8212,"-107"-147"-4931,74 78-1104,20 8-992,13 6-449,3 11-336,47 16-255,17 15-113,9 13-16,6 0-32,-1 13-897,-2 20-1920,-56-13-2338,-5-4-1023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40:53.7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 78 64,'0'0'10808,"0"0"-7516,0 0-2481,0 0-171,0 0-205,-7-13-272,2 5-152,3 5-8,0 0 1,0-1-1,1 1 1,-1-1-1,1 1 1,0-1-1,0 0 1,0 1-1,0-3-3,1 5 1,0 1 1,0-1-1,0 0 1,0 1-1,0-1 0,0 0 1,1 1-1,-1-1 0,0 0 1,0 1-1,1-1 1,-1 0-1,0 1 0,1-1 1,-1 1-1,1-1 0,-1 1 1,1-1-1,-1 1 1,1-1-1,-1 1 0,1-1-1,1 0 6,0 0-1,0 0 0,0 1 1,0-1-1,1 1 0,-1-1 0,0 1 1,0 0-1,0-1 0,0 1 0,2 0-5,-3 0 2,20 0 66,0 1 0,18 3-68,-32-3 5,0 1 0,0 0 1,0 0-1,0 0 0,-1 1 0,1 0 0,-1 0 1,0 1-1,0 0 0,1 1-5,2 2-37,0 1 0,-1 0 0,0 0 0,-1 1 0,0 0-1,0 0 1,-1 1 0,0-1 0,-1 2 0,0-1 0,-1 0 0,0 1 0,0 0 0,-1 0 0,0 0 0,-1 0 0,-1 1 0,0-1-1,0 1 1,-1-1 0,0 0 0,-1 1 0,-1-1 0,0 0 0,0 1 0,-1-1 0,0 0 0,-1-1 0,-4 9 37,-5 8 9,4-8 10,0 0-1,-4 17-18,11-30 2,0 0 0,1 0 1,0 0-1,0 0 0,1 0 0,-1 0 0,1 1 0,1-1 0,-1 0 0,1 0 0,1 5-2,1-6 0,-1 0 0,1 0 0,0-1 0,0 1 0,1-1 0,0 1 0,-1-1 0,1 0 0,1-1 0,-1 1 0,1-1 0,-1 0 0,1 0 0,3 2 0,31 26 0,-35-26 48,0 0-1,0 0 1,0 1-1,-1-1 1,0 1-1,0 0 1,-1 0-1,1 1 1,-1-1-1,0 0 1,-1 1-1,0-1 1,0 1-1,0-1 1,-1 1-1,0-1 1,0 1-1,-1 0 1,0-1-1,0 1 1,0-1-1,-1 1-47,-3 11 214,-1-1 0,0 1 0,-2-1 0,0 0 0,-1 0 0,0-1 0,-2 0-214,1 0 200,-30 44 280,2 3 0,-13 34-480,32-55-491,9-29-2902,0-10-5006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40:54.7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251 443 64,'0'0'3404,"-29"-1"4293,-11-2-5950,-35-1 1223,-11-6-2970,84 10 16,1 0 1,0 0-1,0 0 1,0-1-1,0 1 1,0 0-1,0-1 1,0 1-1,-1-1 1,1 1-1,0-1 0,0 1 1,0-1-1,1 0 1,-2 0-17,2 1 10,0-1 0,0 1-1,-1 0 1,1-1 0,0 1 0,0-1 0,-1 1-1,1-1 1,0 1 0,0-1 0,0 1 0,0-1 0,0 1-1,0-1 1,0 1 0,0-1 0,0 1 0,0-1 0,0 1-1,0-1 1,0 1 0,0-1 0,1 1-10,0-2 17,0 0 1,0 0 0,0 0-1,0 1 1,0-1-1,0 0 1,1 1 0,-1-1-1,1 1 1,-1 0-1,1-1 1,0 1 0,1-1-18,8-5 19,-8 4-6,1 1-1,-1-1 1,1 1 0,0 0 0,-1 0-1,1 1 1,0-1 0,0 1 0,0 0-1,1-1-12,-4 2 0,0-1 0,0 1 0,0-1 0,-1 1 0,1-1 0,0 0 0,0 0 0,-1 1 0,1-1 0,-1 0 0,1 0 0,-1 0 0,1 0 0,-1 1 0,1-1 0,-1-1 0,3-4-21,47-72 56,2 2-1,35-36-34,-80 102-2,1 1 0,1 0-1,-1 1 1,1 0 0,1 0 0,0 1-1,6-5 3,-15 12-2,-1 0 0,0 0 1,0 0-1,0 0 0,0 0 0,0 0 0,1 0 0,-1 0 0,0 0 0,0 0 0,0 0 0,0 0 0,0 0 0,1 0 0,-1 0 0,0 0 0,0 0 0,0 0 0,0 0 1,0 1-1,0-1 0,1 0 0,-1 0 0,0 0 0,0 0 0,0 0 0,0 0 0,0 0 0,0 0 0,0 0 0,0 1 0,0-1 0,1 0 0,-1 0 0,0 0 0,0 0 1,0 0-1,0 0 0,0 1 0,0-1 0,0 0 0,0 0 0,0 0 0,0 0 0,0 0 0,0 0 0,0 1 0,0-1 0,0 0 0,0 0 0,0 0 2,0 13 18,0-9-14,-1 65 100,-3 0 0,-3 0 0,-14 57-104,8-61-60,2 0-1,4 1 1,0 56 60,7-119-111,-1 0 1,1 0 0,1 0-1,-1 1 1,0-1 0,1 0-1,-1 0 1,1 0 0,0 0-1,0 0 1,0 0 0,1 0-1,-1 0 1,1-1 0,-1 1-1,3 2 111,-1-3-303,-1 0 0,1-1 0,0 1 0,0 0 0,-1-1 0,1 0 0,0 0 0,0 0 0,0 0 0,1 0 0,-1-1 0,0 1 0,0-1 0,0 0 0,0 0 0,2 0 303,-1 0-541,1 0 0,-1-1 1,0 1-1,0-1 0,1 0 0,-1 0 1,0 0-1,0-1 0,0 0 0,0 1 0,0-2 541,3-1-401,0 0 0,-1-1 0,0 0 0,0 0 0,0-1 0,0 1 401,12-16-211,-1-1-1,-1 0 0,4-9 212,-6 8-476,33-51-260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40:55.1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84 255 1121,'0'0'7323,"-12"28"-4757,3-7-2317,-2 4 40,1 1 0,0 0 1,2 0-1,1 1 1,2 0-1,-3 23-289,8-45 71,-2 19 317,1 0 0,0 0-1,2-1 1,4 24-388,-4-41 30,0-1-1,1 1 0,-1 0 1,1 0-1,0-1 0,1 1 1,-1-1-1,1 1 0,0-1 1,1 0-1,-1 0 1,1-1-1,0 1 0,0-1 1,1 0-1,-1 0 0,1 0 1,0 0-1,0-1 0,0 0 1,5 3-30,0-2 5,0 0-1,1-1 1,-1 0 0,1-1 0,-1 0 0,1-1 0,0 0 0,-1 0 0,1-1 0,0-1 0,0 1-1,0-2 1,-1 0 0,5-1-5,-2-1-8,0 0-1,0 0 0,0-2 1,-1 1-1,0-2 0,0 0 1,0 0-1,-1-1 0,0 0 1,-1-1-1,1-1 9,5-7-46,0 0 0,-2-1 0,0 0-1,-1-2 1,-1 1 0,0-1 0,-2-1 0,0 0 0,-2 0 0,0-1-1,-1 0 1,-2-1 0,0 1 0,-1-1 0,-1 0 0,-1 0 0,-2-6 46,1 18 16,-2 1 1,1 0 0,-1-1 0,-1 1 0,0 0-1,0 0 1,-1 0 0,0 0 0,-1 0-1,0 1 1,-3-6-17,0 5 57,0-1 1,-1 1-1,0 1 0,-1-1 0,0 1 0,-1 1 0,1 0 0,-2 0 1,0 0-58,-13-8 308,-1 0 0,0 2 0,-27-11-308,38 18 158,-1 2 0,-1 0 0,1 1 0,-1 1 0,1 0-1,-1 1 1,0 1 0,-2 0-158,18 1-9,-1 0-1,0 0 1,0 0-1,1 0 0,-1 0 1,0 0-1,1 0 1,-1 0-1,0 0 1,1 0-1,-1 0 1,0 1-1,1-1 0,-1 0 1,0 1-1,1-1 1,-1 0-1,0 1 1,1-1-1,-1 1 1,1-1-1,-1 1 1,1-1-1,-1 1 0,1-1 1,0 1-1,-1 0 1,1-1-1,0 1 1,-1 0 9,1 0-50,0 1 1,0 0 0,0-1 0,0 1 0,0-1 0,0 1 0,0 0 0,0-1-1,1 1 1,-1-1 0,1 1 0,-1 0 0,1 0 49,2 4-407,0 1 1,1-1-1,0 0 1,0 0 0,0 0-1,3 2 407,6 5-2555,1-1 0,0 0 0,0-1-1,7 3 2556,9 6-2764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40:59.9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286 101 7684,'-140'0'608,"73"0"-128,22-11-224,19-1-128,18-4-128,8 0-16,11 0 0,32-2 16,8 6-576,-26 12-2321,-2 0-1505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41:00.6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413 196 7812,'-71'-37'1958,"-22"-6"-1958,85 40 218,-1 0 1,0 0 0,0 1 0,0 0-1,0 1 1,0 0 0,0 0-1,0 1 1,-1 0 0,1 0-1,-4 2-218,-15 0 764,-80-2 3798,107 0-4044,1 0-350,0 0-112,29-4 173,3-5 577,-1 2-1,1 2 0,6 0-805,34-6 28,57-13-21,1 6 0,1 6 1,34 4-8,-154 8 0,-1 0 0,0 0 0,-1 0 0,1 1 0,8 2 0,-15-2 1,-1 0-1,1 0 1,-1 0 0,1 0 0,-1 0 0,1 0 0,-1 0-1,0 1 1,0-1 0,0 1 0,0 0 0,0 0 0,0 0-1,0 0 1,0 0 0,-1 0 0,1 0 0,-1 0 0,1 2-1,1 4 7,0-1 1,0 1 0,-1-1 0,-1 1-1,1 0 1,-1 0 0,0 0 0,-1 5-8,-4 68 50,3-61-50,-6 27 9,-2-1 0,-2 0 0,-2 0 0,-18 41-9,-10 37 22,26-66-25,2 0-1,2 0 0,4 1 0,1 1 1,4 32 3,2 66-1470,2-139-142,0-18-509,-1-14 510,-3-21 825,-1-1 0,-1 0 0,-2 1 0,-2 0 0,-1 1 0,-2-5 786,-12-24 45,-2 1 0,-26-45-45,44 93 345,4 4 408,-2 1 0,1 0 0,-1 0 0,0 1 0,0 0 0,-1 0 0,-2-2-753,5 2 1811,15 0-1691,46-11 36,21-1-156,17-6 82,-50 13-290,148-46 642,-68 13-3262,-104 35-1792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41:01.0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134 55 9508,'0'0'2028,"0"0"-603,0 0-382,0 0 16,0 0-171,-7-2-397,-13-6-417,20 8-73,0 1 0,0-1 0,0 0-1,0 0 1,0 0 0,0 0-1,0 0 1,-1 0 0,1 0 0,0-1-1,0 1 1,0 0 0,0 0 0,0 0-1,0 0 1,0 0 0,0 0 0,0 0-1,-1 0 1,1 0 0,0 0-1,0 0 1,0 0 0,0 0 0,0 0-1,0 0 1,0 0 0,0-1 0,0 1-1,0 0 1,0 0 0,0 0-1,0 0 1,0 0 0,0 0 0,0 0-1,0 0 1,0 0 0,-1-1 0,1 1-1,0 0 1,0 0 0,1 0 0,-1 0-1,0 0 1,0 0 0,0 0-1,0 0 1,0-1 0,0 1 0,0 0-1,0 0 1,0 0 0,0 0 0,0 0-1,0 0 1,0 0 0,0 0 0,0 0-1,0 0 1,0-1 0,0 1-1,32-3 41,9 1-12,147-30 120,-147 28-192,-39 4-221,-5 1-203,-8 1 403,0 2 1,1-1-1,0 2 0,0-1 0,0 1 0,1 1 0,0 0 0,0 0 1,-4 4 63,-11 6-23,-22 15 111,1 2 0,-13 14-88,45-35 94,-1 1 1,1 0-1,1 1 1,1 1 0,0 0-1,1 0 1,0 1-1,1 0 1,1 1-95,4-7 19,0 1-1,1-1 1,1 1 0,0 0-1,0 0 1,1 0 0,0 0-1,1 0 1,0 0 0,1 0-1,0-1 1,1 1 0,0 0-1,1 0 1,0-1 0,0 1-1,2-1 1,-1 0 0,1 0-1,0-1 1,1 1 0,3 3-19,31 31 41,-28-32-121,0 1-1,-1 0 1,-1 0 0,6 10 80,-15-21-1009,-2-4 785,1 1 0,0 0 0,-1-1 0,0 1-1,1 0 1,-1-1 0,0 1 0,1 0 0,-1 0 0,0 0-1,0 0 1,-1-1 224,-4-6-1037,-9-22-2973,-3-4-1091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41:01.7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0 183 8932,'0'0'2209,"0"0"-672,143-82 160,-69 70-545,12-1-352,11-1-543,5-4-129,-3 2-48,-2 0-80,-10 4-32,-67 12-3026,-10 0-4913</inkml:trace>
  <inkml:trace contextRef="#ctx0" brushRef="#br0" timeOffset="1">1011 772 15239,'0'0'1024,"0"0"-1024,0 0 0,0 0 0,117-167 80,-48 82-48,-5 3-15,-8 4-34,-13 0-47,-12 7-2161,-31 53-3057,0 4-1793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41:02.1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1 310 32,'0'0'10181,"0"0"-6991,0 0-2557,0 0-430,0 0-145,3-3-4,9-6-34,-1-1 1,-1 0 0,1 0 0,-2-1 0,0 0 0,0-1 0,-1 0 0,0 0 0,-1-1 0,-1 0-1,0 0 1,-1-1 0,0 0 0,-1 0 0,0 0 0,-1 0 0,-1 0 0,1-14-21,-3 14 22,0-16 52,0 30-69,0-1-1,0 0 0,0 1 1,0-1-1,0 1 0,0-1 1,0 0-1,-1 1 0,1-1 0,0 1 1,0-1-1,-1 1 0,1-1 1,0 1-1,-1-1 0,1 1 0,0-1 1,-1 1-1,1-1 0,-1 1 1,1 0-1,-1-1 0,1 1 1,-1 0-1,1-1 0,-1 1 0,1 0 1,-1 0-1,1-1 0,-1 1 1,0 0-1,1 0 0,-1 0 1,0 0-5,1 0 0,-1 0 1,1 0-1,-1 0 1,1 0-1,-1 0 1,0 0-1,1 0 1,-1 0-1,1 0 1,-1 0 0,1 1-1,-1-1 1,1 0-1,-1 0 1,1 1-1,-1-1 1,1 0-1,0 1 1,-1-1 0,1 0-1,-1 1 1,1-1-1,0 1 1,-1-1-1,1 1 1,0-1-1,-5 21-14,2 17-1548,1 1 1,3 8 1561,0 5-5164,-1-10-1423</inkml:trace>
  <inkml:trace contextRef="#ctx0" brushRef="#br0" timeOffset="1">347 1069 9508,'0'0'1983,"0"0"-1031,0 0-496,0 0-122,22-7 101,-22 7-435,18-6 170,0 0 1,-1-1 0,1-1 0,-1-1-171,-14 7 27,0 0 1,-1 0-1,1-1 1,-1 1-1,1 0 1,-1-1-1,0 0 1,0 1-1,0-1 1,0 0-1,-1 0 1,1 0-1,-1 0 1,0-1-1,0 1 1,0 0-1,0-2-27,1-4 110,-1-1 0,0 0-1,-1 0 1,0-9-110,0 4 233,0 13-143,0-1 1,0 0-1,0 0 0,0 0 1,-1 0-1,1 0 0,-1 1 1,0-1-1,0 0 0,1 1 1,-2-1-1,1 0 1,0 1-1,-1-1 0,0-1-90,-1 2 44,0-1-1,0 1 0,0 0 1,0 0-1,0 0 0,-1 1 1,1-1-1,-1 1 0,1-1 1,-1 1-1,1 0 0,-1 1-43,-38-10 26,0 2 0,-13 1-26,2 0-935,12 2-3528,-2 4-5427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41:02.5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67 316 10501,'0'0'1134,"0"0"-201,0 0-55,0 0-142,-15-13-397,9 7-336,0 1-1,0-1 0,1 0 1,0 0-1,0 0 1,0-1-1,1 1 0,0-1 1,-1-4-3,4 8 0,1 0 0,0 0 0,0 0 0,0 0-1,1 0 1,-1 0 0,1 0 0,-1 0 0,1 0 0,0 0 0,0 0 0,0 0 0,1 0 0,-1 1 0,1-1 0,0 1 0,-1-1 0,2 0 0,43-51 31,-28 35-16,79-88-124,-96 106 103,-1 1 8,0 0-1,0 0 0,0 0 1,1 0-1,-1 0 0,0 0 1,0 0-1,0 0 0,0 1 1,0-1-1,0 0 0,0 0 0,0 0 1,0 0-1,0 0 0,0 0 1,0 0-1,1 0 0,-1 0 1,0 0-1,0 0 0,0 0 1,0 0-1,0 0 0,0 0 0,0 0 1,0 0-1,1 0-1,-4 10-130,-59 197-3240,48-157 134,6-12-2009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4:41.8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14 6563,'0'0'806,"23"5"-542,29 7-8,1-4 0,50 3-256,245-5 1547,293-34-1547,-294 13 214,38 16-214,-347 0 13,166 4 32,-61 1-37,0-6 1,81-14-9,-114 6 244,75 5-244,-184 3 4,26 1 197,-1 2 0,0 1 0,0 1 0,0 1 0,-1 2 0,17 6-201,15 5 88,-56-19-166,-1 0 1,1 1 0,0-1 0,0 0 0,0 0-1,0 0 1,0 0 0,-1 1 0,1-1-1,0 0 1,0 0 0,0-1 0,0 1 0,0 0-1,0 0 1,-1 0 0,1 0 0,0-1-1,0 1 1,0 0 0,-1-1 0,1 1 0,0-1-1,0 1 1,-1-1 0,1 1 0,0-1-1,-1 0 1,1 1 0,-1-1 0,1 0 0,0 1-1,-1-1 78,0 0-301,1 0 0,-1 0 0,0-1 0,1 1 0,-1 0 0,0 0 0,0 0 0,0 0 0,0-1 0,0 1 0,-1 0 0,1 0 0,0 0 0,0 0 0,-1 0 0,1 0 0,-1-1 0,1 1 0,-1 0 0,1 0 0,-1 0 0,1 0 0,-1 1 0,0-2 301,-14-7-1718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41:03.5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26 429 9140,'0'0'4482,"0"0"-3425,0 0-417,0 0 160,0 0-383,0 0-385,-25-39-32,78-39 112,8-16-64,-2 0-48,-13 11-1329,-41 58-2273,-5 9-3553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41:04.0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145 223 576,'0'0'9797,"-23"9"-6668,-72 26-2326,69-26 804,36-13-1543,8-5-46,1-4-3,-2 0-1,0-1 1,0-1 0,12-15-15,59-74 87,-28 30-105,-60 74 20,0 0 0,0 1 0,0-1 0,0 0 0,0 0 0,0 0 0,0 0 0,0 0 0,0 1 0,0-1-1,0 0 1,0 0 0,0 0 0,0 0 0,0 1 0,0-1 0,0 0 0,0 0 0,0 0 0,0 0 0,0 0 0,0 1 0,0-1 0,0 0 0,0 0 0,0 0 0,0 0 0,1 0 0,-1 0 0,0 1-1,0-1 1,0 0 0,0 0 0,0 0 0,0 0 0,1 0 0,-1 0 0,0 0 0,0 0 0,0 0 0,0 0 0,0 0 0,1 1 0,-1-1 0,0 0 0,0 0 0,0 0 0,0 0 0,0 0 0,1 0-1,-1 0 1,0 0 0,0 0 0,0-1 0,0 1 0,1 0 0,-1 0 0,0 0 0,0 0 0,0 0 0,0 0 0,0 0 0,0 0 0,1 0 0,-1 0 0,0 0 0,0-1 0,0 1 0,0 0-2,1 20-29,-1-13 32,-2 101-469,2 90-4846,7-154 1038</inkml:trace>
  <inkml:trace contextRef="#ctx0" brushRef="#br0" timeOffset="1">858 1080 4738,'0'0'5699,"0"0"-3957,0 0-1425,0 0-125,17-28 22,14-25-65,6-16-149,-33 58 12,0 1 0,0-1 0,0 1-1,-2-1 1,1 0 0,-1-1 0,-1 1 0,0 0-1,-1 0 1,0-9-12,0 5 13,0 13 20,0-1-1,0 0 1,0 0-1,0 0 1,0 1 0,-1-1-1,1 0 1,-1 0 0,0 0-1,0 1 1,0-1-1,0 1 1,0-1 0,-1 0-1,1 1 1,-1 0-1,1-1 1,-1 1 0,-2-2-33,1 2 121,-1 0 0,1 0 0,-1 1 1,0-1-1,0 1 0,0 0 0,0 0 1,0 0-1,0 1 0,0-1 0,0 1 0,0 0 1,-3 0-122,-4 0 134,0-1 0,1 2 0,-1-1 1,0 2-1,0-1 0,1 2 0,-1-1 1,1 1-1,0 1 0,0 0 0,0 0 0,0 1 1,1 1-1,0-1 0,0 1 0,-8 8-134,6-6 18,1 0-1,0 1 0,1 1 0,0 0 1,0 0-1,1 1 0,1 0 0,0 0 1,0 0-1,1 1 0,1 0 0,0 1 1,0-1-1,1 1 0,-2 12-17,3 11-1708,2-1-1,2 22 1709,-1-41-1679,2 23-8288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41:04.7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109 53 12038,'0'0'1168,"0"0"-554,0 0-83,0 0-54,0 0 22,-20 8-208,-62 26-326,75-28-164,17-4 171,17-3 79,-13-2 230,-2 1 317,-1 0-1,0 0 0,10 1-597,-19 1-3,0 0-1,0 0 1,0 0-1,0 0 1,0-1 0,0 1-1,0-1 1,0 1 0,0-1-1,0 0 1,0 0-1,0 0 1,-1 0 0,1 0-1,0 0 1,-1 0 0,1 0-1,-1-1 1,1 1-1,0-2 4,-1 2 8,-1 0 0,1 0 0,-1-1 0,0 1 0,1 0 0,-1-1 0,0 1-1,0 0 1,0-1 0,0 1 0,0 0 0,0-1 0,0 1 0,0 0-1,-1-1 1,1 1 0,0 0 0,-1-1 0,1 1 0,-1 0 0,1 0-1,-1-1 1,0 1 0,0 0 0,1 0 0,-1 0 0,0 0 0,0 0 0,0 0-1,0 0 1,0 1 0,-1-2-8,-3-2 11,0 0-1,0 1 1,0 0-1,0 0 1,-1 0-1,1 0 1,-1 1-1,0 0 1,1 0-1,-1 0 1,0 1-1,0 0 1,0 0-1,0 1 1,0-1-1,-1 1-10,6 0-12,-1 1 0,1-1-1,0 0 1,0 1 0,-1-1-1,1 0 1,0 1 0,0 0-1,0-1 1,0 1 0,-1 0-1,1-1 1,0 1 0,0 0-1,0 0 1,1 0 0,-1 0 0,0 0-1,0 0 1,0 0 0,1 0-1,-1 0 1,0 0 0,1 1-1,-1-1 1,1 0 0,0 0-1,-1 1 1,1-1 0,0 1 12,-5 46-1156,4-41 816,0 71-3569,2-55 703,-1 10-4814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40:55.5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0 426 12342,'0'0'891,"0"0"-56,3-27-622,-2 19-208,0-9 2,0 1-1,1 0 1,1 0-1,1 0 1,0 0-1,1 1 1,0-1-1,2 1 0,0 0 1,0 1-1,1 0 1,7-9-7,4 1 11,-1 1 0,2 1 0,1 1 0,15-11-11,-24 21 2,0 1-1,1 0 0,0 0 1,0 1-1,0 1 0,1 0 0,0 1 1,0 1-1,10-2-1,-22 5-1,29-1-10,-30 2 10,0 0 0,0 1-1,0-1 1,0 0 0,0 0 0,0 1 0,0-1 0,1 1 0,-1-1 0,-1 1 0,1-1 0,0 1 0,0 0 0,0-1 0,0 1 0,0 0 0,-1 0 0,1 0 0,0-1 0,0 1 0,-1 0 0,1 0 0,-1 0 0,1 0 0,-1 0 0,1 0 0,-1 0 1,3 14 3,-1-1 0,-1 1 0,0-1 0,-1 1 0,-2 10-3,2 1 9,-4 25 23,-1 0 0,-10 37-32,5-32-263,2 1 0,3 0 263,4 8-2369,1-42-1246,0-15-2006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40:56.2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182 55 8020,'0'0'2270,"0"0"-1181,0 0-852,0 0-77,0 0 382,10-3 213,29-8-2,30-8 254,31-3-1007,-124 27-530,1 1-1,1 2 0,-1 0 0,1 1 0,0 1 0,0 1 531,-30 18 1338,1 2 0,1 3-1338,40-27 257,-1 0-1,1 1 1,1 1 0,0 0 0,0 0 0,-2 5-257,8-12 41,1 1 1,1 0-1,-1-1 1,0 1-1,1 0 1,-1 0 0,1 0-1,0 0 1,0 1-1,0-1 1,0 0-1,1 0 1,-1 1-1,1-1 1,0 0-1,0 1 1,0-1 0,0 0-1,1 1 1,-1-1-1,1 0 1,0 1-1,0-1 1,0 0-1,0 0 1,1 0-1,1 2-41,1 2 7,1-1-1,0 0 1,1 0-1,0 0 1,0-1-1,0 1 1,6 3-7,55 33 31,-52-34-14,34 19 11,-36-21-65,0 1 0,0 0 0,-1 0 0,1 1 0,-2 1 0,1 0 0,-1 1 1,-1 0-1,1 1 37,-10-9-115,1 0-1,-1 1 1,0-1 0,1 1 0,-1-1 0,0 1 0,0 0 0,-1-1 0,1 1 0,-1 0 0,1 0-1,-1-1 1,0 1 0,0 1 115,0-4-49,-1 1-1,1 0 1,-1 0 0,1-1-1,-1 1 1,0 0-1,1-1 1,-1 1-1,0 0 1,0-1-1,1 1 1,-1-1 0,0 0-1,0 1 1,0-1-1,0 1 1,0-1-1,1 0 1,-1 0-1,0 0 1,0 1 0,0-1-1,0 0 1,0 0-1,0 0 1,0-1-1,0 1 1,0 0 0,0 0-1,0 0 1,0-1 49,-4 1-228,0-1 1,1 1-1,-1-1 1,0 0-1,1-1 1,-4 0 227,2-2-561,0-1 0,0 1 1,0-1-1,0 0 0,1-1 0,0 1 0,0-1 1,0 0-1,1 0 0,-1-2 561,-11-22-4850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40:56.6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0 246 7603,'0'0'1329,"0"0"480,0 0 704,156-76-896,-113 65-96,5 2-497,6-5-304,-1-4-464,3-5-176,-2-5 17,-6-2-49,-7 5-48,-8 14-193,-33 11-3632,0 0-6980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41:08.3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0 780 8948,'0'0'1414,"0"0"141,0 0-53,0 0-376,0 0-637,2-29-308,1-2-129,0 1-1,2 0 1,4-12-52,-2 23 20,1 1 0,1-1 0,0 1 0,2 1 1,0 0-1,0 1 0,2 0 0,0 0 0,7-5-20,4-6 27,-13 14-24,161-182 90,-126 148-78,1 2-1,52-37-14,-90 76-383,19-14 201,-10 15-6197,-18 5 966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41:08.7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114 1 7283,'0'0'1764,"0"0"-380,-15 24-618,8-13-687,-5 6 37,1 0 1,1 1 0,1 0-1,1 1 1,0-1 0,1 2-1,1-1 1,1 1 0,-2 14-117,2 22 274,2-1-1,3 1 1,3 19-274,-3-70 6,1-1-1,-1 1 0,1-1 1,0 0-1,0 1 0,0-1 0,1 0 1,-1 0-1,1 0 0,0 0 1,0 0-1,1 0 0,-1-1 1,1 1-1,0-1 0,0 1 0,0-1 1,0 0-1,1 0-5,1 0 3,0 0 0,0 0-1,1-1 1,-1 0 0,1 0-1,0 0 1,-1 0 0,1-1 0,0 0-1,0 0 1,0-1 0,0 0-1,4 0-2,-6 0 1,0 0 0,0-1 0,0 1 0,0-1 0,0 0 0,0 0 0,0-1 0,0 1 0,0-1 0,-1 0 0,1 0 0,0 0 0,-1 0 0,0 0 0,3-3-1,0 0 5,-1-1 1,0 0-1,0 0 0,-1 0 0,1 0 1,-1-1-1,-1 0 0,2-3-5,2-7 15,-1 1-1,-1-1 0,0 0 1,-1 0-1,-1 0 0,-1-1 1,0-7-15,-2 12 29,1 1-27,0-1-1,-1 0 0,-1 0 0,0 1 1,-2-6-2,2 14 42,0 1 1,0-1 0,-1 1-1,1-1 1,-1 1-1,0 0 1,0-1 0,0 1-1,0 0 1,0 0 0,-1 0-1,1 1 1,-1-1-1,0 0 1,0 1 0,0 0-1,0 0 1,0 0 0,-4-2-43,0 2 167,0-1 1,0 1 0,0 1 0,0-1-1,-1 1 1,1 1 0,-1-1 0,1 1-1,-8 1-167,1-1 113,13 0-112,1 0 0,-1 1 0,1-1 0,-1 0 1,1 0-1,-1 0 0,1 0 0,-1 1 1,1-1-1,0 0 0,-1 1 0,1-1 0,-1 0 1,1 1-1,0-1 0,-1 0 0,1 1 1,0-1-1,-1 1 0,1-1 0,0 0 0,0 1 1,-1-1-1,1 1 0,0-1 0,0 1 0,0-1 1,0 1-1,0-1 0,0 1 0,0-1 1,0 1-1,0-1 0,0 1-1,0 23-975,0-15-757,0 7-3331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41:09.7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1 106 3634,'0'0'6755,"0"0"-4850,0 0-1841,0 0 0,181 110-64,40-103 64,39-7 128,40-14 16,24-36-144,7-8 48,-16-6-16,-230 39-96,-35 13-9764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41:14.1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164 466 48,'0'0'379,"0"0"1552,-26 5 5185,-79 16-4739,80-18-2137,24-3-236,1 0 0,0 0-1,0 0 1,-1 0 0,1 0 0,0 0-1,0 0 1,-1 0 0,1 0-1,0 0 1,0 0 0,0 0 0,-1-1-1,1 1 1,0 0 0,0 0 0,0 0-1,-1 0 1,1-1 0,0 1-1,0 0 1,0 0 0,0-1 0,-1 1-1,1 0 1,0 0 0,0 0 0,0-1-1,0 1 1,0 0 0,0 0-1,0-1 1,0 1 0,0 0 0,0-1-4,-1-7 7,1-1 0,0 0 0,0 0 0,1 0 0,0 0 1,0 1-1,1-1 0,0 0 0,1 1 0,0 0 1,0-1-8,11-23 39,2 0 1,2-3-40,-16 33 4,30-57 76,15-16-80,-33 55 0,1 0 1,1 1 0,0 1-1,2 0 1,5-3-1,-19 17-19,-1 1-1,1 0 1,0 0 0,0 0-1,0 1 1,0 0 0,1-1-1,-1 1 1,1 1 0,-1-1-1,1 1 1,0 0 0,0 0-1,0 0 1,-1 0 0,3 1 19,-6 0-20,0 0 0,0 0 0,0 0 1,0 0-1,0 0 0,0 0 0,0 0 1,-1 0-1,1 1 0,0-1 0,0 0 1,0 1-1,0-1 0,-1 1 0,1-1 1,0 1-1,0-1 0,-1 1 0,1-1 1,0 1-1,-1 0 0,1-1 1,0 1-1,-1 0 0,1-1 0,-1 1 1,0 0-1,1 0 20,3 28-213,-3-21 162,1 251 252,-3-144-186,1-105-22,0 7-65,0 0 0,1 0 0,1 0 1,2 8 71,-3-21-121,0 0 0,0 0-1,0-1 1,1 1 0,-1 0 0,1 0 0,0-1 0,1 1 0,-1-1 0,0 1 0,1-1 0,0 0 0,-1 0 0,1 0 0,1 0 0,-1-1 0,0 1 0,1-1-1,-1 0 1,2 0 121,0 0-457,0 0 0,0 0 0,1-1 0,-1 1 0,1-1 0,5 0 457,18 0-4434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5:31.9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33 204 2529,'0'0'464,"0"0"-69,0 0 216,0 0 83,0 0-147,0 0-200,0 0-43,0 0 45,-32 0 4136,42-1-4428,1-2 1,0 1-1,0-2 0,-1 1 0,0-1 1,0-1-1,0 0 0,5-3-57,24-11 110,3 4-44,0 1 0,1 2 0,0 2-1,44-5-65,181-6 370,-164 15-128,138-1 123,-118 6 175,97-14-540,-129 7 440,76 4-440,-32 2 101,-2-3-17,414-9 136,214 14 594,-719 0-708,1 2-1,13 5-105,-36-4 41,0 1 0,-1 1 0,0 1 0,0 1 0,17 8-41,-31-12 18,0 1-1,-1 0 1,1 0-1,-1 0 1,0 1-1,-1 0 1,1 0 0,-1 0-1,0 0 1,0 1-1,0-1 1,-1 2-18,4 5-280,-1 0 0,-1 0 0,0 1-1,0-1 1,-1 2 280,-2 5-4919,-2-5-3080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41:14.6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1 112 8116,'0'0'664,"0"0"-328,0 0-253,0 0-142,6-1-69,52-7 664,-58 7-408,0 1-1,0-1 1,0 0-1,-1 0 0,1 1 1,0-1-1,0 0 1,0 1-1,-1-1 1,1 0-1,0 1 0,-1-1 1,1 1-1,-1-1 1,1 0-1,-1 1 1,1-1-1,-1 1 0,1-1 1,-1 1-1,1-1-127,-4-1 158,0 1 1,0-1-1,1 1 0,-1 0 0,0 0 1,0 0-1,0 0 0,0 0 0,0 1 0,-4 0-158,7 1 5,0 0 0,0 0 0,1 0-1,-1 1 1,0-1 0,1 0-1,-1 0 1,1 1 0,-1-1 0,1 0-1,0 1 1,-1-1 0,1 1 0,0-1-1,0 0 1,0 1 0,0-1-1,0 1 1,1-1 0,-1 0-5,0 5 9,-3 161 39,3-162-52,0-1 0,0 1 0,0-1 0,1 1 0,0-1 0,-1 1 0,2-1-1,-1 1 1,0-1 0,1 0 0,0 0 0,0 0 0,1 1 4,-1-2-10,0-1 0,1 1-1,0 0 1,0-1 0,0 0 0,0 0 0,0 0 0,0 0 0,1 0 0,-1 0-1,0-1 1,1 0 0,0 0 0,-1 0 0,3 0 10,0 1-15,1 0-1,0-1 1,0 0 0,0 0-1,0-1 1,0 0 0,0 0-1,0-1 1,0 1 0,1-2 15,-5 1-6,0 1 1,0-1-1,-1-1 1,1 1-1,0 0 1,-1-1-1,1 1 1,-1-1-1,1 0 1,-1 1-1,0-1 1,0-1-1,0 1 1,0 0-1,0 0 1,0-1-1,-1 1 1,1-1-1,-1 1 1,1-1-1,-1 0 1,0 0-1,0 1 0,0-3 7,3-13 29,-1 0 0,-1 0 1,-1-1-1,0 1 1,-2-1-1,0 1 1,-1-3-31,1 13 11,-1 1-1,0-1 1,0 0 0,-1 1 0,0-1-1,0 1 1,-1 0 0,0 0 0,0 1-1,0-1 1,-1 1 0,0 0 0,0 0-1,-1 0 1,0 1 0,-2-2-11,0 0 22,0 1 0,-1 0 0,0 0 0,0 1 0,-1 0 1,1 0-1,-1 1 0,0 1 0,0 0 0,-1 0 0,1 1 0,-3-1-22,12 3-69,1 0 0,0 0-1,0 0 1,-1 0-1,1 0 1,0 0 0,0 0-1,-1 0 1,1 0-1,0 1 1,0-1 0,-1 0-1,1 0 1,0 0-1,0 0 1,-1 0 0,1 0-1,0 0 1,0 1-1,0-1 1,-1 0 0,1 0-1,0 0 1,0 1-1,0-1 1,0 0-1,0 0 1,-1 0 0,1 1-1,0-1 1,0 0-1,0 0 1,0 1 0,0-1-1,0 0 1,0 0-1,0 1 1,0-1 0,0 0-1,0 0 1,0 1-1,0-1 1,0 0 0,0 0-1,0 1 1,0-1-1,0 0 1,0 0 0,0 1-1,0-1 1,1 0-1,-1 0 1,0 1-1,0-1 1,0 0 0,0 0-1,0 0 1,1 0-1,-1 1 70,11 16-1163,-5-9 854,0-1 0,1 0 0,0-1-1,0 0 1,1 0 0,7 5 309,-9-8-700,0 1 0,0-1 0,0 0-1,1-1 1,0 0 0,4 2 700,14-1-2388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41:15.1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212 145 336,'0'0'6641,"0"0"-4891,0 0-1526,-1 23-78,-4 114 1034,6-136-1179,-1 0-1,0 0 1,1 0 0,-1-1 0,0 1 0,1 0 0,-1 0-1,1 0 1,-1-1 0,1 1 0,0 0 0,-1 0 0,1-1 0,0 1-1,-1-1 1,1 1 0,0-1 0,0 1 0,-1-1 0,1 1-1,0-1 1,0 1 0,0-1 0,0 0 0,0 0 0,-1 1 0,1-1-1,0 0 1,0 0 0,0 0 0,1 0-1,33 1 64,-29-1-34,14 1 32,-14 0-55,-1-1 1,1 0-1,0 0 0,0-1 0,0 1 0,0-1 0,1-1-7,-6 2 14,1-1 0,-1 1-1,1-1 1,-1 0-1,0 0 1,1 0 0,-1 0-1,0 0 1,1 0 0,-1 0-1,0 0 1,0 0-1,0-1 1,0 1 0,0 0-1,0-1 1,-1 1-1,1-1 1,0 1 0,-1-1-1,1 1 1,-1-1 0,1 1-1,-1-1 1,0 0-1,0 1 1,0-2-14,1-6 119,-1 0 1,-1 0-1,1 1 1,-1-1-1,-1 1 1,0-1-1,0 1 0,-1-1 1,0 1-1,0 0 1,-1 0-1,0 1 1,0-1-1,-1 1 0,0-1 1,0 2-1,-1-1 1,0 0-1,-1 0-119,-7-7 17,-2 1 0,1 0 0,-2 1 0,1 1 0,-1 0 0,-1 1 0,-16-6-17,22 11-363,-1 0 0,0 1 0,-1 0 1,1 1-1,-4 0 363,9 2-1050,0 0-1,0 1 1,0 0 0,0 0-1,0 1 1,-1 0 1050,-6 3-3212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10:41:23.3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235 0 1185,'-31'18'3273,"-101"54"1124,73-46-3311,59-26-1085,-1 0 0,0 0 0,1 1 0,-1-1 1,1 0-1,-1 0 0,1 0 0,-1 1 0,0-1 1,1 0-1,-1 0 0,1 1 0,-1-1 0,1 1 1,-1-1-1,1 0 0,0 1 0,-1-1 0,1 1 1,-1-1-1,1 1 0,0-1 0,0 1 0,-1-1 1,1 1-1,0-1 0,0 1 0,-1 0 0,1-1 1,0 1-1,0-1 0,0 1 0,0 0 0,0-1 1,0 1-1,0-1 0,0 1 0,0 0 0,0-1-1,2 2-22,-1 0-1,0 0 1,1 0-1,-1 0 1,1 0-1,-1 0 1,1-1-1,0 1 0,0-1 1,2 2 22,24 15 2,1-1 1,1-2-1,14 5-2,-19-8 30,128 53 192,2-6-1,19-2-221,328 82 345,-357-100-135,179 44 1251,3-15-1,35-8-1460,635 24 2464,-502-50-1644,1053 128 1264,22 72-2084,-1559-232 4,1246 194 359,-797-145-154,350-9-209,-724-41 19,143-3-8,-218 1 57,0 0 0,0-2-1,0 1 1,0-1 0,0-1 0,-1 0 0,0 0 0,1-1 0,-2 0 0,1-1 0,-1 0 0,0-1 0,2-1-68,17-4 903,-24 11-1067,-1 0 0,0 0-1,1 0 1,-1 0 0,0-1 0,0 1 0,0-1 0,0 0 0,0 0 0,1-1 164,-3 1-427,0 1 1,0-1 0,1 1-1,-1-1 1,-1 0 0,1 1-1,0-1 1,0 0-1,-1 0 1,1 0 0,-1 1-1,1-1 1,-1 0 0,1-2 426,-1-26-11419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1:00.4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 4818,'0'0'1177,"0"0"-3,0 0-675,0 0-419,0 0 42,6-1 505,-4 0-555,1 1 1,-1 0-1,0 0 0,0 0 0,0 0 1,1 1-1,-1-1 0,0 1 0,0-1 0,0 1 1,0 0-1,0 0 0,0-1 0,0 2 0,0-1 1,0 0-1,0 0 0,0 0 0,-1 1 1,2 0-73,2 3 115,-1 0 1,1 1 0,-1-1-1,0 1 1,0 0 0,-1 0-1,2 3-115,4 10 188,-1 1-1,-1 1 1,-1-1-1,3 17-187,-5-5 170,-1 0 0,-1 0 0,-2 17-170,0-33 43,0-13-39,0 1 0,-1-1 0,1 0 0,-1 0 0,1 0 0,-1 0 1,0 0-1,0 0 0,0 0 0,0 0 0,-1 0 0,1 0 0,-1-1 1,0 1-1,0 0-4,-3 2 122,0 0 0,-1 0 1,1 0-1,-1 0 0,-2 0-122,1 0-906,0 0 0,1 0-1,0 1 1,0 0-1,0 0 1,0 1 906,4-3-5928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5:35.7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175 0 32,'0'0'4005,"0"0"-2074,-24 3-882,-110 10 1138,117-12-65,25-1-186,19-1-1496,276 4 1895,9 14-2335,342 65 712,-453-48-373,-156-31-2175,-43-3-3347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6:08.6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38 204 12886,'0'0'71,"-1"-1"0,0 1 0,1-1 0,-1 1 1,0-1-1,0 1 0,0-1 0,1 1 0,-1 0 0,0 0 0,0-1 0,0 1 1,0 0-1,0 0 0,1 0 0,-1 0 0,0 0 0,0 0 0,0 0 1,0 0-1,0 0 0,0 0 0,1 1 0,-1-1 0,0 0 0,0 1 0,0-1 1,1 0-1,-1 1 0,0-1 0,0 1 0,1-1 0,-1 1 0,0 0-71,0 2 74,0 1 0,0 0 0,0-1 0,0 1 0,1 0 0,-1 0 0,1 0-1,0 2-73,0-3-18,-3 213 367,3-144-341,0-32-1,2-1 0,1 0 0,3 1-7,-4-28-3,0 0 1,1 0-1,1 0 0,0 0 0,0-1 0,2 1 0,-1-1 0,1 0 0,1-1 0,0 1 0,3 2 3,-8-10-37,1-1 0,-1 1 0,1-1 0,0 0 0,0 0 0,0-1 0,0 1 0,1 0 37,-3-1-36,-1-1 0,1 0 0,0 1 0,-1-1 0,1 0 0,0 0 0,-1 1 0,1-1 0,0 0 0,0 0 0,-1 0 0,1 0 0,0 0 0,0 0 0,-1 0 0,1 0 0,0 0 0,0 0 0,-1 0 0,1-1 0,0 1 0,-1 0 0,1-1 0,0 1 0,-1 0 0,1-1 0,0 1 0,-1 0 0,1-1 0,-1 1 0,1-1 0,-1 1 0,1-1 0,-1 0 0,1 1 0,-1-1 0,1 0 0,-1 1 0,0-1 0,1 0 36,2-13-115,-1 1 0,0-2 1,-1 1-1,0 0 0,-1 0 1,-1-2 114,1-12 18,-2-363 293,0 104 21,2 286-333,0 0 0,0 0 0,0-1-1,1 1 1,-1 0 0,0 0 0,0 0 0,1 0 0,-1 0 0,1 0 0,-1 0 0,1 0-1,0 0 1,-1 0 0,1 0 0,0 0 0,0 0 0,0 0 0,-1 1 0,1-1 0,0 0-1,0 1 1,0-1 0,0 0 0,1 1 1,1-2 3,1 1 1,0-1-1,0 1 0,0 0 1,0 0-1,0 1 0,0-1 1,1 1-4,7-1-255,1 1-1,-1 1 1,1 0 0,5 2 255,-17-3-202,0 0 1,0 0-1,1 1 0,-1-1 1,0 1-1,0-1 0,0 1 1,1-1-1,-1 1 0,0 0 1,0 0-1,0 0 0,0-1 0,0 1 1,0 1 201,10 15-5131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6:09.0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0 331 9700,'0'0'1196,"0"0"-935,26 1-293,19 0-8,22-3 40,-61 1 3,0 0-1,-1 1 1,1-2-1,0 1 1,-1-1 0,0 0-1,1 0 1,-1 0-1,0-1 1,0 0 0,0 0-1,0 0 1,0 0-1,-1-1 1,0 0 0,0 0-1,0 0 1,1-2-3,4-3 20,5-5-40,-1-1 0,-1 0 0,0-1 0,6-11 20,-13 20-208,-1-1 0,0 0 1,-1-1-1,1 1 1,-2-1-1,1 0 0,-1 1 1,0-1-1,-1 0 1,0 0-1,-1-3 208,1 7 3,-1 1 1,0-1-1,-1 0 1,1 0-1,-1 0 1,0 0-1,0 1 1,0-1-1,-1 1 1,0-2-4,1 4 96,-1 0 0,1 0 1,-1 1-1,0-1 1,0 0-1,1 1 1,-1-1-1,0 1 0,0 0 1,0 0-1,0 0 1,-1 0-1,1 0 1,0 0-1,0 0 0,-1 1 1,1-1-1,0 1 1,-1-1-1,1 1 1,-3 0-97,-1-1 299,-1 0 1,0 1 0,1 0 0,-1 0 0,1 1-1,-1-1 1,0 1 0,1 1 0,-1 0-300,4-1 54,0 0 0,0 1 0,1-1 1,-1 1-1,0-1 0,1 1 0,-1 0 1,1 0-1,0 1 0,0-1 0,0 0 1,0 1-1,0-1 0,0 1 0,1-1 1,-1 1-1,1 0 0,0 0 0,0 0 1,-1 1-55,-3 17 97,0 1 1,1-1-1,1 1 1,1 0-1,1 0 1,2 21-98,-1-26 39,0-6-30,0 1 0,1 0-1,1 0 1,0-1 0,0 1 0,1-1 0,0 0-1,1 0 1,0 0 0,1 0 0,0 0 0,1-1-1,0 0 1,1 0 0,0-1 0,0 0 0,1 0-1,0 0 1,1-1 0,2 1-9,-4-3-140,0 0 1,0-1-1,1 0 1,0-1-1,0 1 1,0-2-1,0 1 0,0-1 1,1 0-1,0-1 1,-1 0-1,1 0 1,0-1-1,0 0 0,0-1 1,0 0-1,0 0 1,0-1-1,6-1 140,-14 2-172,0 0 0,0 0 0,0-1 0,0 1 0,-1-1 0,1 1 0,0 0 0,0-1-1,-1 1 1,1-1 0,0 1 0,-1-1 0,1 0 0,0 1 0,-1-1 0,1 0 0,-1 1 0,1-1 0,-1 0 0,1 0 0,-1 0-1,0 0 173,8-22-5695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6:09.6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75 8276,'0'0'1905,"0"0"-1308,0 0-63,0 0 469,0 0-227,2-14 122,-1 12 2380,10 26-3265,-1 1 0,-1 0 1,-2 0-1,1 6-13,-5-13-42,1 4 123,0 0 0,9 21-81,-12-39-55,1 1 0,-1-1 0,1 0 0,0 0 0,1 1 0,-1-1 0,1-1 0,-1 1 0,1 0 0,1-1 0,-1 1 0,0-1 0,1 0 0,-1 0 0,1-1 0,4 3 55,-7-4-20,-1-1 0,1 0 1,0 1-1,0-1 1,-1 0-1,1 0 1,0 0-1,0 0 1,0 0-1,-1 0 1,1 0-1,0 0 0,0 0 1,0 0-1,-1 0 1,1 0-1,0 0 1,0-1-1,-1 1 1,1 0-1,0-1 1,0 1-1,-1-1 0,1 1 1,0 0-1,-1-1 1,1 1-1,-1-1 1,1 0-1,-1 1 1,1-1-1,-1 1 0,1-1 1,-1 0-1,1 0 1,-1 1-1,0-1 1,1 0-1,-1 0 20,10-36 128,-8 28-187,40-207 241,-36 179-156,-5 20 7,-1 15 0,0-1 0,0 1-1,0 0 1,0-1 0,0 1 0,0-1 0,1 1 0,0-1 0,-1 1 0,1 0 0,1-2-33,-2 4 35,0 0-70,0 0-32,2 0-142,-1 0-1,1 0 1,-1 0-1,1 0 1,0 1-1,-1-1 1,1 1-1,-1-1 1,1 1-1,-1-1 1,1 1-1,-1 0 1,1 0 209,3 7-4485,-5-2-2068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6:10.1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8276,'0'0'1875,"1"25"-981,-1-1-742,0-9-91,0 0 1,1 0-1,1 0 0,0 0 1,1-1-1,1 1 1,0 0-1,1-1 0,3 7-61,1-2 46,0 0 1,1-1-1,0-1 0,2 0 0,7 9-46,-15-21-10,0 0 0,1-1 0,0 1 1,0-1-1,0 0 0,0 0 1,1-1-1,-1 1 0,1-1 0,0 0 1,0-1-1,0 1 0,0-1 0,1-1 1,-1 1-1,0-1 0,1 0 0,-1 0 1,3-1 9,-4 0 10,-1 1 1,1-1-1,0 0 1,0-1-1,0 1 1,-1-1 0,1 0-1,-1 0 1,1-1-1,0 1 1,-1-1-1,0 0 1,1 0-1,-1-1 1,0 1-1,0-1 1,-1 0-1,1 0 1,0 0 0,1-3-12,20-23 328,13-23-327,-22 30-395,0 1 0,1 0-1,15-13 396,-26 29-3164,-3 5-1841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6:10.7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246 25 5010,'0'0'3613,"0"0"-1455,0 0-496,0 0-259,0 0-317,-21-5-176,-4-2-561,0 2 1,-15-2-350,37 7 26,-1 0 0,1 0 0,-1 0 1,1 1-1,0-1 0,-1 1 0,1 0 0,0 0 0,-1 0 1,1 0-1,0 1 0,0-1 0,0 1 0,0 0 0,0 0 0,0 0 1,1 0-1,-1 0 0,1 1 0,-1-1 0,1 1 0,0 0 1,0 0-1,-1 1-26,-2 3 26,-2 0-30,1 1 1,1 0 0,0 0 0,0 1-1,0-1 1,1 1 0,0 0 0,1 0-1,0 0 1,0 1 0,1-1 0,1 1-1,-1-1 1,1 9 3,16-16-1299,-12-3 1229,-1 0-1,1 0 1,-1 0-1,0 0 1,1 0 0,-1-1-1,0 1 1,0-1 0,0 1-1,0-1 1,0 0-1,0 0 1,-1 0 0,1 0-1,0 0 1,-1 0 0,0 0-1,0-1 1,1 1-1,-1 0 1,0-1 70,3-6 5,0 1 1,-1-1-1,0 0 0,0 0 1,1-6-6,22 71 290,-23-50-285,0-1 0,0 0-1,0 0 1,1 0-1,0 0 1,0-1 0,1 1-1,-1-1 1,1 0-1,0 0 1,0-1 0,0 1-1,0-1 1,6 2-5,-2-2-40,0 0 1,0-1-1,1 0 1,-1 0 0,0-1-1,1 0 1,0-1-1,-1 0 1,3 0 39,-7-1-38,0 0 0,0-1 0,-1 1 0,1-1 0,0 0 0,0 0 0,-1 0 0,0-1 0,1 1 0,-1-1 1,0 0-1,0-1 0,0 1 0,-1-1 0,1 1 0,-1-1 0,0 0 0,0 0 0,0-1 0,0 0 38,6-10-74,0-1 0,-1 0 0,0-1 0,-2 0 0,1-2 74,-3-11-25,-3 22 180,0 11 414,3 51-434,3 1 0,2-1 1,8 21-136,-16-69 5,1 0 1,0 0 0,0 0-1,1 0 1,-1-1 0,1 1-1,1-1 1,-1 0 0,2 1-6,-3-4-40,0 1 0,0-1 0,1 0 0,-1-1 0,1 1-1,-1 0 1,1-1 0,-1 1 0,1-1 0,0 0 0,0 0 0,0 0 0,0-1 0,0 1 0,0 0 0,0-1 0,0 0 0,0 0 0,1 0 40,-3 0-2,0 0 0,0-1 1,0 1-1,0 0 0,0-1 0,0 1 0,0-1 1,0 1-1,0-1 0,0 0 0,0 1 0,-1-1 1,1 0-1,0 0 0,0 1 0,-1-1 0,1 0 1,-1 0-1,1 0 0,-1 0 0,1 0 0,-1 0 1,1 0-1,-1 0 0,1-1 2,8-33 184,-5 21-179,1-8 9,2 1-1,1-1 1,1 2-1,1-1 1,8-12-14,-13 25 35,0 1 0,0-1 0,1 1 0,0 0 0,1 0 0,0 1 0,0 0 0,0 0 0,0 1 0,1 0-1,0 0 1,0 1 0,1 0 0,-1 0 0,2 0-35,1 1 76,-1 0 0,1 1-1,-1 0 1,10 0-76,8 1-6748,-28 1-968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6:11.2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79 714 6291,'0'0'3076,"0"0"-1390,0 0-291,0 0-13,0 0-555,0 0-402,-12 3-121,10-2-297,-1-1-2,0 0 0,0 1 0,1 0 0,-1 0 0,0 0 0,0 0 0,1 0 0,-1 1 0,0-1 0,1 1 0,0-1 0,-1 1 0,1 0 0,0 0 0,0 0 0,0 1 0,0-1 0,0 0 0,0 1 0,1-1 0,-1 1 0,1-1 0,0 1 0,0 0 0,0 0 0,0-1 0,0 1 0,0 0 0,1 0 0,-1 0 0,1 1-5,0 5-15,-3 14 22,2-1-1,1 1 1,1 0 0,1 0 0,2 11-7,-3-28-71,1-1 0,0 1 0,-1-1 0,2 1 0,-1-1 1,1 0-1,0 0 0,0 0 0,0 0 0,0 0 0,1-1 71,-1-1-134,0 0 0,1 0 1,-1-1-1,0 1 0,1-1 0,0 0 0,-1 0 0,1 0 1,0-1-1,0 1 0,0-1 0,0 0 0,0 0 0,0 0 1,0-1-1,3 1 134,-3-1-198,0 1 1,0-1 0,0 0-1,0 0 1,0-1-1,0 1 1,-1-1 0,1 0-1,0 0 1,0 0-1,0 0 1,-1 0-1,1-1 1,0 0 0,1-1 197,-1-1-68,0 1 0,0-2 0,0 1 0,-1 0 0,0-1 0,0 1 0,0-1 0,0 0 0,0 0 0,-1 0 0,0-2 68,14-33 15,-3-1 0,-1 0 0,-2 0 0,-2-1 0,-1 0 0,-2-8-15,3-88 112,-7-34-112,-1 61 17,0 57 57,-1 22 234,2 0 0,1 0-1,1 0 1,5-17-308,-1 36 1461,-8 13-1433,1 1 0,0-1 0,0 0-1,0 0 1,0 0 0,0 1-1,0-1 1,0 0 0,0 0-1,0 0 1,0 1 0,0-1 0,0 0-1,1 0 1,-1 0 0,0 0-1,0 1 1,0-1 0,0 0-1,0 0 1,0 0 0,0 0 0,0 1-1,1-1 1,-1 0 0,0 0-1,0 0 1,0 0 0,0 0-1,0 0 1,1 1 0,-1-1 0,0 0-1,0 0 1,0 0 0,1 0-1,-1 0 1,0 0 0,0 0-1,0 0 1,1 0 0,-1 0 0,0 0-1,0 0 1,0 0 0,1 0-1,-1 0 1,0 0 0,0 0-1,0 0 1,0 0 0,1 0 0,-1 0-1,0 0 1,0-1 0,0 1-1,0 0 1,1 0 0,-1 0-1,0 0 1,0 0 0,0 0 0,0-1-28,7 98 653,-5 1 1,-4 3-654,0 17 320,1 53 323,3 184-48,-2-352-827,1 16 440,3-12-3311,0-7-3036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6:11.6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247 10 8628,'0'0'726,"0"0"133,0 0 680,0 0-2,-24-3-571,-13-1-372,-25 2-594,60 1 20,1 1-1,-1 0 1,0 0-1,1 0 1,-1 1-1,0-1 1,1 0-1,-1 1 1,0-1-1,1 1 1,-1-1-1,0 1 1,1 0-1,-1 0 1,1 0-1,0 0 1,-1 0-1,1 0 1,0 0-1,-1 0 1,1 0-1,0 1 1,0-1-1,0 0 0,0 1 1,0-1-1,0 1 1,1-1-1,-1 1 1,0-1-1,1 1 1,-1 0-1,1-1 1,-1 1-1,1 0 1,0-1-1,0 1 1,0 0-1,0 1-19,-1 3 62,0 8-52,0 0 0,1 1 0,0-1 0,1 0 0,0 0 0,2 0 0,-1 0 0,2 0 0,0 0 0,0-1 0,2 0 0,-1 0 0,2 0 0,-1 0 0,2-1 0,4 5-10,8 13 1,22 36 37,-39-60-29,0 0 0,0 1 0,-1-1 0,1 1 0,-2 0 0,1 0 0,-1-1 0,0 1 0,0 7-9,-1-12 6,0-1 0,-1 1 0,1 0 0,-1 0 1,1-1-1,-1 1 0,0 0 0,1 0 0,-1-1 0,0 1 0,0-1 0,0 1 0,-1-1 0,1 1 0,0-1 0,0 0 0,-1 0 0,1 1 0,-1-1 0,1 0 0,-1 0 0,1 0 0,-1-1 0,0 1 0,1 0 0,-3 0-6,-6 3 23,-1-1-1,0 0 1,0-1 0,-2 1-23,3-2 22,5 0-27,-23 5-22,0-2 0,0-1 0,-7-1 27,35-2-2001,0 0-3185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6:13.2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279 186 9252,'0'0'1425,"0"0"-561,-6 23-472,-4 17-171,2 0 0,1 1 0,2-1 0,2 17-221,2 240 357,1-287-484,0 2 208,0 1 0,1 0 0,0-1 0,3 11-81,-4-21-97,1 1 1,0-1-1,0 1 0,-1-1 1,2 1-1,-1-1 0,0 0 1,0 1-1,1-1 0,-1 0 0,1 0 1,-1 0-1,1 0 0,0 0 1,0-1-1,0 1 0,0 0 1,0-1-1,1 1 0,-1-1 0,0 0 1,1 0-1,-1 0 0,3 1 97,-5-2-37,0 0 0,0 0-1,0 0 1,1 0 0,-1 0 0,0 0-1,0 0 1,0 0 0,0 0-1,1 0 1,-1 0 0,0 0 0,0 0-1,0 0 1,0 0 0,1 0-1,-1 0 1,0 0 0,0 0-1,0 0 1,0-1 0,1 1 0,-1 0-1,0 0 1,0 0 0,0 0-1,0 0 1,0 0 0,0 0-1,1-1 1,-1 1 0,0 0 0,0 0-1,0 0 1,0 0 0,0 0-1,0-1 1,0 1 0,0 0-1,0 0 1,0 0 0,0 0 0,0-1-1,0 1 1,0 0 0,0 0-1,0 0 1,0 0 0,0-1-1,0 1 1,0 0 0,0 0 37,1-9-88,-1 1 0,0 0-1,0 0 1,-1-1 0,0 1 0,-1 0 0,0 0 0,0 0 0,-2-6 88,-8-16 30,-13-25-30,16 37-43,-61-121 15,25 53 844,3-2 0,-17-61-816,55 138 162,0 0 1,1 0 0,0-1 0,1 1-1,0-1 1,1 0 0,0 1-1,1-1 1,0 0 0,1 0 0,1-5-163,-1 15 3,0-1 1,0 0 0,0 1-1,1-1 1,-1 1-1,1 0 1,-1-1 0,1 1-1,0 0 1,0 0-1,0 0 1,0 0 0,0 0-1,0 1 1,0-1-1,1 0 1,-1 1 0,1 0-1,-1-1 1,1 1 0,-1 0-1,1 1 1,0-1-1,0 0-3,10-2-15,0 1 0,0 1 0,0 0 0,10 1 15,-15 0-10,21 0-293,0 1 0,0 1 0,0 2 0,-1 1 1,0 1-1,1 2 0,-2 0 0,18 9 303,10 8-1068,-1 2-1,-1 2 1,-2 2-1,1 4 1069,-47-32 11,-1 0-1,1 1 0,-1-1 1,0 1-1,0 0 0,0 0 1,0 0-1,-1 0 0,0 1 1,0-1-1,0 1 0,0 0 1,-1 0-1,1 0 0,-2 0 0,1 1 1,0-1-1,-1 1 0,0-1 1,0 0-1,-1 1 0,1 0 1,-1 2-11,1 176 4060,0-173-3986,1-1 1,0 1-1,0-1 0,1 0 0,1 0 0,0 0 1,0-1-1,1 1 0,0-1 0,1 0 0,0 0 0,0-1 1,1 0-1,7 7-74,-7-7 7,0-1 1,1 0 0,0 0-1,1-1 1,-1-1-1,1 1 1,0-1 0,0-1-1,1 1 1,0-2-1,-1 1 1,1-1 0,1-1-1,-1 0 1,3 0-8,-1-1-27,4 1-28,0-1 0,-1-1 0,3 0 55,-16 0 8,0 0 1,1 0-1,-1-1 0,0 1 0,0 0 0,0-1 1,1 1-1,-1-1 0,0 0 0,0 0 0,0 1 1,0-1-1,0-1 0,0 1 0,-1 0 0,1 0 1,0-1-1,-1 1 0,1-1 0,0 1 1,-1-1-1,0 0 0,1 0 0,-1 0-8,1-2 10,-1-1 1,1 0-1,-1 0 1,0 0-1,0 0 0,-1 0 1,1 0-1,-1 0 0,0-1 1,-1 1-1,1 0 0,-1 0 1,0 0-1,0 0 0,-1 0 1,-1-3-11,-1 0 9,1 1 0,-2 0 0,1 0 0,-1 0 0,0 1 0,0-1 0,-1 1 1,0 0-1,0 1 0,-1-1-9,-8-5 138,0 0 0,-1 1 1,-1 1-1,1 0 0,-1 1 1,-1 1-1,0 1 0,-16-4-138,6 2 56,35 6-1506,46 9-637,-36-3 138,0 0 1,0 2-1,5 2 1949,-2-1-2510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6:14.2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22 120 2065,'0'0'2438,"0"0"-602,0 0-299,0 0 39,0 0-324,-2 3-866,0 0-358,0 0 0,0 0-1,1 1 1,-1-1 0,1 1-1,0-1 1,0 1 0,0-1-1,1 1 1,-1-1 0,1 1-1,0 0 1,0-1 0,0 1-1,0 0 1,1 2-28,-1 13 152,-1 93 415,2 117-165,2-164-457,3 0 0,8 30 55,-5-66-312,-2-10-1334,-6-8-2222,-2-37 3974,-2 0 0,-1 0 0,-1 0 0,-5-12-106,3 11 270,1-1 1,1-1-1,-1-23-270,6-13 448,1 63-442,-1 1-1,1-1 1,0 0-1,-1 0 1,1 0-1,0 1 1,0-1-1,0 0 1,0 1-1,0-1 1,1 1-1,-1-1 1,0 1-1,1 0 1,-1-1-1,1 1 1,-1 0-1,1 0 1,0 0-1,-1 0 0,1 1 1,0-1-1,0 0 1,0 1-1,-1-1 1,1 1-1,0-1 1,0 1-1,1 0-5,11-2-10,0 0-1,0 1 0,11 0 11,-17 1 7,24-1 67,1 2 1,20 2-75,-42-1-2,0 0-1,1 1 1,-1 0 0,0 0 0,-1 1 0,1 1 0,-1 0 0,0 0 0,2 2 2,-11-6-1,1-1 0,-1 1 0,0 0 0,0 0 0,0-1 0,0 1 0,0 0 0,0 0 0,0 0 0,0 1 0,0-1 0,0 0 0,0 0 0,-1 0 0,1 1 0,0-1 0,-1 0 0,1 1 0,-1-1 0,0 0 0,1 1 0,-1-1 0,0 0 0,0 1 0,0-1 0,0 1 0,0-1 0,0 1 0,0-1 0,-1 0 0,1 1 0,0-1 0,-1 0 0,1 1 0,-1-1 0,1 0 0,-1 1-1,0-1 1,0 0 0,0 0 1,-2 5 89,-1-1-1,-1 0 0,1-1 0,-1 1 0,0-1 0,0 0 1,-5 4-89,-40 25 488,-40 29 883,90-62-1378,0 0 1,0 0-1,0 0 0,0 0 1,-1 1-1,1-1 0,0 0 1,0 0-1,0 0 0,0 0 1,0 0-1,0 0 0,0 1 1,0-1-1,0 0 0,-1 0 1,1 0-1,0 0 0,0 0 1,0 1-1,0-1 0,0 0 1,0 0-1,0 0 0,0 0 1,0 1-1,0-1 0,0 0 1,0 0-1,0 0 0,0 0 1,0 1-1,0-1 0,0 0 1,1 0-1,-1 0 0,0 0 1,0 0-1,0 1 0,0-1 1,0 0-1,0 0 0,0 0 1,0 0-1,1 0 0,-1 0 1,0 0-1,0 0 0,0 1 1,0-1-1,0 0 0,1 0 1,-1 0-1,0 0 0,0 0 1,0 0-1,0 0 0,0 0 1,1 0-1,-1 0 0,0 0 1,0 0-1,0 0 0,0 0 1,1 0-1,-1 0 0,0 0 7,23 2-199,27-6-323,-7-16 114,-38 16 365,1 1 1,0-1-1,0 2 1,0-1-1,0 0 1,1 1 0,-1 1-1,1-1 1,-1 1-1,5-1 43,-9 4-8,0 1-1,0-1 1,-1 0 0,1 1-1,0-1 1,-1 1-1,0-1 1,1 1 0,-1 0-1,0-1 1,-1 1 0,1 0-1,0 1 9,2 6 50,0-5-56,-1 0-1,1-1 0,0 1 1,0-1-1,0 0 0,1 0 1,0 0-1,0 0 0,0 0 1,0-1-1,0 1 0,1-1 0,-1-1 1,1 1-1,1 0 7,-3-1-58,0-1 0,-1 0 0,1 0 0,0-1 0,0 1 0,0 0-1,-1-1 1,1 0 0,0 0 0,0 0 0,0 0 0,0 0 0,0 0 0,0-1 0,-1 1 0,1-1 0,0 0 0,0 0-1,-1 0 1,1 0 0,0-1 0,-1 1 0,1-1 0,-1 1 0,0-1 0,1 0 0,-1 0 0,0 0 0,1-1 58,9-14-26,-1 0-1,0 0 1,-1-2 0,-1 1 0,-1-1 0,0 0 0,-2-1-1,0 1 1,-1-2 0,-1-3 26,4-40 13,-3-1 0,-3 1 0,-4-37-13,1 2 161,1 98-151,-3-57 716,2 53-513,1 1 0,-1-1 0,0 1 0,-1-1 0,1 1 0,-1 0 0,1 0 0,-1 0 0,-1 0 0,1 0 0,-2-2-213,4 6 51,0-1-1,-1 1 1,1-1-1,0 1 1,-1 0-1,1-1 1,0 1 0,-1-1-1,1 1 1,-1 0-1,1-1 1,0 1-1,-1 0 1,1 0 0,-1-1-1,1 1 1,-1 0-1,1 0 1,-1 0-1,0-1 1,1 1 0,-1 0-1,1 0 1,-1 0-1,1 0 1,-1 0 0,1 0-1,-1 0 1,1 0-1,-1 1 1,1-1-1,-1 0 1,0 0 0,1 0-1,-1 0 1,1 1-1,-1-1 1,1 0-51,-1 2 18,-1-1 1,1 0 0,0 0-1,0 1 1,0-1-1,1 1 1,-1-1 0,0 1-1,0-1 1,1 1-1,-1 0 1,1-1 0,-1 2-19,-11 60 131,2 1 0,2 0 0,4 13-131,1 45 31,7 31-31,-2-128 27,0 0 0,2 0 1,0 0-1,2 0 0,1-1 0,1 0 0,1 0 1,8 15-28,-13-30-3,1 0 0,0 0 0,1-1 0,0 0 0,0 0 1,1-1-1,0 1 0,0-1 0,0-1 0,1 0 0,0 0 0,0 0 1,1-1-1,0 0 0,0-1 0,0 0 0,0 0 0,1-1 0,-1 0 1,1 0-1,0-1 0,0-1 0,1 0 3,10 1-375,-1-1 0,1-1 0,-1-1 1,15-2 374,-34 2-225,1 1 1,0-1-1,0 0 1,-1 1-1,1-1 1,0 0 0,-1 0-1,1 0 1,-1 0-1,1 0 1,-1 0-1,0-1 1,1 1-1,-1 0 1,0-1 0,0 0 224,13-20-7012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1:01.0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124 0 5186,'0'0'497,"0"0"-17,0 0-59,0 0-12,0 0-49,-16 21 37,-49 64-93,60-78-236,0-1-1,1 1 0,0 0 1,1 0-1,-1 0 0,1 0 1,1 0-1,-1 1 0,1-1 1,0 1-1,1 0 0,0 0 1,0 0-1,1 7-67,-1-3 125,1-8-79,-1 6 23,1-1-1,0 0 0,0 0 1,2 8-69,-1-15 3,-1 1 0,1-1 0,0 1 1,0 0-1,0-1 0,0 1 1,1-1-1,-1 0 0,1 1 1,-1-1-1,1 0 0,0 0 0,0 0 1,0 0-1,0 0 0,0-1 1,1 2-4,19 11 37,0-1 1,12 5-38,1-3-2559,-24-10-1590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6:15.4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10533,'0'0'608,"0"0"-432,0 0 256,0 0-224,0 0-63,0 0-145,0 22-145,0 30-1631,3-25-2098,-1-5-1665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6:15.8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5378,'0'0'801,"0"0"-705,0 0-96,0 0-1153,0 0-2576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6:18.9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152 151 800,'0'0'3802,"0"0"-1131,0 0-1481,0 0-142,0 0 115,0 0-26,-7-8 2022,7 7-3138,0 1 38,0 0-51,0 1 1,-1-1 0,1 0 0,0 0 0,-1 0 0,1 1-1,0-1 1,-1 0 0,1 0 0,0 0 0,-1 0 0,1 0 0,0 0-1,-1 0 1,1 0 0,0 0 0,-1 0 0,1 0 0,0 0-1,-1 0 1,1 0 0,0 0 0,-1 0 0,1 0 0,0 0 0,-1 0-1,1 0 1,0-1 0,0 1 0,-1 0 0,1 0 0,0 0-1,-1-1 1,1 1 0,0 0 0,0 0 0,0-1 0,-1 1-1,1 0 1,0 0 0,0-1 0,0 1 0,-1 0 0,1-1 0,0 1-9,-9-19-404,6 12 524,1 6-108,1-1 0,-1 0-1,1 0 1,-1 0 0,0 1-1,1-1 1,-1 1 0,0 0-1,0-1 1,0 1 0,0 0-1,-1 0 1,1 0 0,0 0-1,0 1 1,-1-1-12,-36-2 134,29 3-103,10 0 15,0 0-145,15-1-1179,-14 2 1240,0-1-1,0 0 1,0 0 0,-1 0 0,1 0-1,0 0 1,0 0 0,-1 0 0,1 0 0,0 0-1,0 0 1,0 0 0,-1 0 0,1-1-1,0 1 1,0 0 0,-1 0 0,1-1-1,0 1 1,-1-1 0,1 1 0,0-1 0,-1 1-1,1-1 1,-1 1 0,1-1 0,-1 1-1,1-1 1,-1 0 0,1 0 38,1-3 23,-1 0 0,1-1 0,-1 1-1,0-1 1,0 0 0,-1 1 0,1-1 0,-1 0 0,0 1-1,0-1 1,-1-2-23,1-6 157,-1 12-114,1 1 0,-1-1 0,1 0 0,-1 1 0,1-1 1,-1 1-1,0-1 0,1 1 0,-1-1 0,0 1 0,1-1 0,-1 1 0,0 0 0,0-1 0,1 1 0,-1 0 0,0 0 0,0-1 0,0 1 0,1 0 0,-1 0 1,0 0-1,0 0 0,0 0 0,1 0 0,-1 0 0,0 1-43,-34-1 387,26 0-280,8 0-103,0 1 0,0-1 0,0 0 0,0 1-1,1-1 1,-1 0 0,0 1 0,0-1 0,0 1 0,0-1 0,1 1 0,-1 0 0,0-1 0,1 1-1,-1 0 1,0 0 0,1-1 0,-1 1 0,1 0 0,-1 0 0,1 0 0,0 0 0,-1-1 0,1 1-1,0 0 1,-1 0 0,1 0 0,0 0 0,0 0 0,0 0 0,0 0 0,0 0 0,0 0 0,0 0 0,0 1-4,0 1-56,0 0 0,1 0 0,-1 0 0,0 0 0,1 1 1,0-1-1,0 0 0,0 0 0,0 0 0,0 0 0,1 1 56,0-2-265,0 0-1,0 0 0,0 1 1,0-1-1,0-1 0,1 1 0,-1 0 1,3 1 265,15 4-4830,-7-6 89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6:21.7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226 139 7027,'0'0'2601,"0"0"-1115,0 0-749,0 0-209,0 0-237,5-21-262,-2 8-33,-1 5 4,0 0-1,0 0 1,1 0-1,0 0 1,0 0-1,2-2 1,-4 7-2,1 0 0,0 0 1,0 1-1,1-1 0,-1 1 0,0-1 1,1 1-1,-1 0 0,1 0 0,0 0 0,0 0 1,0 0-1,0 1 0,0-1 0,0 1 1,0 0-1,0 0 0,1 0 0,-1 0 0,3 0 2,37-3-60,1 1-1,14 3 61,-52 0-4,-1 0 0,0 0 0,0 1 0,0-1 0,1 1 0,-1 0 0,0 0 0,0 1-1,0 0 1,0 0 0,-1 0 0,1 0 0,0 1 0,-1-1 0,0 1 0,1 0 0,-1 1 4,1 1 25,0 0 1,-1 0-1,1 1 1,-1 0-1,-1-1 1,1 1-1,-1 0 1,0 1-1,0-1 0,-1 1 1,1 1-26,2 12 53,-1 0-1,-1 0 1,-1 0 0,-1 1 0,0-1 0,-2 0-1,-2 18-52,1-25 28,0-1-1,-1 1 0,-1-1 1,0 0-1,0 0 0,-1 0 0,-1-1 1,0 1-1,-1-1 0,0-1 1,0 1-1,-1-1 0,0-1 0,-1 0 1,-8 7-28,6-6 14,-2 0 0,1-1-1,-1 0 1,-1-1 0,0 0 0,0-1 0,0-1 0,-1 0 0,0-1 0,0-1 0,0 0 0,-12 1-14,27-5-8,-1-1-1,1 1 1,0 0 0,0 0 0,-1 1 0,1-1 0,0 0 0,0 0 0,-1 0 0,1 0 0,0 0 0,-1 0-1,1 0 1,0 0 0,0 0 0,-1 1 0,1-1 0,0 0 0,0 0 0,0 0 0,-1 0 0,1 1-1,0-1 1,0 0 0,0 0 0,0 1 0,-1-1 0,1 0 0,0 0 0,0 1 0,0-1 0,0 0 0,0 0-1,0 1 1,0-1 0,0 0 0,0 1 8,0-1-13,0 1 1,1 0-1,-1-1 0,1 1 0,-1 0 1,1-1-1,-1 1 0,1 0 0,-1-1 1,1 1-1,-1-1 0,1 1 1,0-1-1,-1 0 0,1 1 0,0-1 1,0 0-1,-1 1 0,1-1 13,33 16 40,8 3 10,-2 2-1,17 12-49,-45-25 16,0 0 0,-1 1 1,0 1-1,0 0 0,-1 0 0,-1 0 1,0 2-1,0-1 0,-1 1 0,0 1-16,-4-6 43,-1 1 0,0 0 0,0 0 0,-1 0 0,0 0 0,0 1 0,-1-1-1,0 1 1,0-1 0,-1 0 0,-1 3-43,1-5 53,0-1 0,-1 1 0,1-1 0,-1 1 0,-1-1 0,1 1 0,-1-1 1,0 0-1,0 1 0,-1-1 0,0 0 0,1-1 0,-2 1 0,1 0 0,0-1 0,-4 3-53,-4 2 153,0-1 1,0 0-1,-1-1 0,0 0 1,0-1-1,0 0 0,-1-1 1,0-1-1,0 0 0,-1-1 0,1 0 1,-4 0-154,-30 2 672,-1-2 0,-42-2-672,48-2 207,6-1 19,1-1-1,0-2 1,0-2 0,-4-2-226,38 8 4,-9-4-506,15 0-2222,17-2-2190,2 2 243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6:23.4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70 9012,'0'0'2673,"0"0"-2433,0 0-111,0 0-129,0 0 240,0 0-80,176-29-96,-123 22-32,-9 0 80,1-2-112,-10 2-64,-8 1-2049,-12 1-1169,-15 5-2448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6:23.9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284 0 4690,'0'0'787,"0"0"454,0 0-422,0 0-310,0 0-213,-20 6-173,-62 20-109,81-25-15,0-1 0,-1 1 0,1 0 1,-1 0-1,1 0 0,0 0 1,0 0-1,-1 0 0,1 0 0,0 0 1,0 0-1,0 0 0,0 1 0,0-1 1,1 1-1,-1-1 0,0 0 1,1 1-1,-1-1 0,0 1 0,1-1 1,0 1-1,-1 0 0,1-1 1,0 1-1,0-1 0,0 1 0,0 0 1,0-1-1,0 1 0,1-1 1,-1 1-1,0-1 0,1 1 0,0 1 1,0 5 4,2 5 17,-1 0 0,2 0 0,-1 0 0,2-1 0,0 1 0,6 10-21,44 74 464,-27-51-96,-5-7-160,2 2-46,-2 2 0,1 6-162,-18-34 54,0 0 0,-1 0-1,-1 1 1,-1 0 0,0 0 0,-1 0 0,0 0 0,-1 6-54,-1-19 137,0 1 0,0-1 0,0 1-1,0-1 1,-1 1 0,1-1 0,-1 1 0,0-1 0,0 0-1,0 1 1,0-1 0,-1 0 0,0 0 0,1 0-1,-1 0 1,0 0 0,0 0 0,-1 0 0,1-1 0,0 1-1,-1-1 1,0 0 0,1 1 0,-1-1 0,0-1 0,0 1-1,0 0 1,-2 0-137,-15 9 285,-1-2 0,0 0-1,0-1 1,-1-1 0,1-1 0,-1-1-1,-2 0-284,-21 1 116,0-1-1,0-2 1,-2-3-116,45 0-512,10 0-5935,-4 0 4631,21 0-2580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6:25.9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20 8836,'0'0'646,"22"-2"-548,189-10 932,59 11-1030,-188 1 280,2021-5 1871,-1824 12-2005,-221-3-623,-1 3 1,0 2-1,25 8 477,-65-10-2854,-17-4-1391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6:26.3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155 1 10741,'0'0'806,"0"0"-764,25 12-20,-7-3-13,14 6 16,-1 1 0,-1 2 0,-1 1 0,18 15-25,-40-28-1,27 21 55,-1 2 0,28 32-54,-53-52 11,0 0 0,-1 1 0,0 0 0,0 0 0,-1 1-1,-1 0 1,0 0 0,0 0 0,-1 1 0,0-1-1,-1 1 1,0 0 0,-1 1-11,0-2 44,-1 1-1,0-1 1,-1 0 0,0 1-1,-1-1 1,0 0 0,-1 0-1,0 1 1,0-1-1,-2-1 1,1 1 0,-1 0-1,-1-1 1,0 0 0,0 0-1,-1 0 1,-4 5-44,-18 20 197,-1-1 0,-1-1 0,-2-2 0,-2-1 0,-19 12-197,-9 3 146,-2-2 1,-55 26-147,89-56 21,23-10-191,1 0 0,-1 0 0,1 0 1,-1 1-1,1 0 0,-2 2 170,7-5-3252,1-1-4021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6:27.3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1 349 9188,'0'0'1513,"0"0"-587,0 0-203,0 0 160,9-18-691,7-12-105,1 0 1,2 1-1,1 1 0,11-11-87,-12 17 17,1-2-26,0 1-1,2 1 1,1 1-1,0 1 1,1 1-1,2 1 10,-11 12-169,-8 11-192,-6-3 305,0 1 0,-1 0 0,0 0 0,1 0 0,-1 0 1,0-1-1,0 1 0,-1 2 56,1 6 140,-5 49-55,-3 0 1,-2-1 0,-7 19-86,-11 60 4,19-77-731,3 0 0,2 53 727,7-85-1664,-3-28 1541,1 0 1,-1 0 0,1 0-1,-1-1 1,1 1-1,-1 0 1,1 0 0,-1-1-1,1 1 1,0 0-1,-1-1 1,1 1-1,0-1 1,0 1 0,0-1-1,-1 1 1,1-1-1,0 0 1,0 1 0,0-1-1,0 0 1,0 0-1,-1 1 1,2-1 122,14 1-4909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6:27.7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0 213 6451,'0'0'2438,"0"0"-1805,11 30-553,0 5-37,-1-3 31,1-1 0,2-1 0,1 0 0,1 0 0,4 4-74,-10-20 44,0-1-1,1 0 0,1-1 0,0 0 1,10 8-44,-14-14 9,0 0-1,1-1 1,-1 0 0,1 0 0,0-1-1,0 0 1,1 0 0,-1-1 0,1 0-1,9 2-8,-8-3 1,1 0 0,-1-1 0,1-1 0,0 1 0,-1-2-1,1 1 1,0-1 0,7-2-1,-11 1 5,0 0 0,-1-1 0,1 1-1,-1-1 1,0 0 0,0-1 0,0 1 0,0-1-1,0-1 1,-1 1 0,0-1 0,0 0 0,3-3-5,4-7 40,-1 1-1,-1-2 1,-1 1 0,0-1 0,-1-1 0,0 0 0,-1 0 0,-1 0 0,0-4-40,1-8 145,-1-1 0,-2 0 1,-1 0-1,-1 0 1,-1-6-146,-1 29 84,0 0 1,0 0 0,0 0 0,-1 1 0,0-1 0,0 0 0,0 1 0,-1-1-1,0 1 1,-1-1 0,1 1 0,-1 0 0,-1 0 0,1 0 0,-1 0 0,0 1 0,0-1-1,0 1 1,-1 0 0,0 1 0,0-1 0,0 1 0,-1 0 0,1 0 0,-1 0-1,0 1 1,-5-3-85,-3 0 117,0 0 0,0 1 0,0 0 0,-1 1 0,0 0-1,0 1 1,0 1 0,0 1 0,0 0 0,-2 1-117,14 0 2,1 0 0,0 0 1,0 0-1,0 0 0,-1 0 0,1 1 0,0-1 1,0 1-1,0-1 0,0 1 0,0 0 1,0 0-1,0 0 0,0 0 0,0 0 1,0 1-1,1-1 0,-1 0 0,0 1 0,1-1 1,-1 1-1,1 0 0,0-1 0,-1 1 1,1 0-1,0 0 0,0 0 0,0 0 0,0 1-1,-1 5-119,0 0 1,1 0-1,-1 0 1,2 0 0,-1 0-1,1 1 1,1-1 117,-1 1-238,2 33-2548,11-8-2829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0:40.8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119 146 8260,'0'0'643,"0"0"-62,6 0-303,55-5 35,0 3 1,23 3-314,-37 1 87,0-1 0,0-3 0,0-2 0,0-2 0,16-6-87,26-12 118,96-24-24,-145 40-49,0 2 0,1 2-1,28 1-44,-68 3 43,-1 0 45,0 0 99,3 55 254,3 1-1,2-1 1,3 0 0,3 4-441,13 68 99,-10-27 155,-5 1-1,-4 0 0,-5 17-253,-3-117 40,1 0-1,-1 0 0,0 1 1,0-1-1,0 0 0,-1 0 1,1 0-1,0 0 0,0 0 0,-1 0 1,1 0-1,0 1 0,-1-1 1,1 0-1,-1 0 0,1 0 1,-1 0-1,0-1 0,0 2-39,-21 3 609,15-4-708,-108 4 368,-50-6-269,118 1 3,-50-6-5,1-4 0,-10-7 2,-81-8 324,173 24-290,-85-8 911,-27 3-945,122 6 0,1 0-1,-1 0 0,0 0 0,1-1 1,-1 1-1,1-1 0,-1 0 0,1 0 1,-1-1-1,1 1 0,0-1 1,-1 1-1,1-1 0,0 0 0,-1-1 1,1-1-2,-1 1 0,1-1 1,0 0-1,0 0 0,0 0 0,0 0 0,1-1 0,0 1 0,0-1 0,0 0 0,0-2 2,-5-17-7,1 0 1,1-1-1,1 0 0,1 1 0,1-6 7,2-130-28,1 80 24,2 24 11,2-1 0,3 1 1,2 1-1,10-31-7,-17 72 3,2-10-6,-5 24 0,1 0-1,-1 0 1,0 0-1,0 0 1,0 0 0,0 0-1,1 0 1,-1 0-1,0 0 1,0 0 0,0 0-1,0 0 1,1 0-1,-1 0 1,0 0 0,0 0-1,0 0 1,0 0-1,1 0 1,-1 0 0,0 0-1,0 0 1,0 0-1,0 0 1,1 0 0,-1 0-1,0 0 1,0 0-1,0 1 1,0-1-1,0 0 1,0 0 0,1 0-1,-1 0 1,0 0-1,0 0 1,0 1 0,0-1-1,0 0 1,0 0-1,0 0 1,0 0 0,0 1-1,0-1 1,0 0-1,0 0 1,1 0 3,8 22-275,12 19 308,-3-16-4348,-10-20-2843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6:28.4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0 376 9476,'0'0'1124,"0"0"-732,0 0-483,28-25 227,188-176 326,-200 185-445,14-12-13,1 0-1,5 0-3,-27 22-13,-1 0 0,1 0 0,1 1 0,-1 0 0,1 0-1,0 1 1,0 1 0,0 0 0,0 0 0,6 0 13,-14 3-10,0 0-1,-1-1 1,1 2-1,-1-1 1,1 0 0,-1 0-1,1 0 1,-1 1 0,1-1-1,-1 1 1,1-1 0,-1 1-1,1-1 1,-1 1 0,0 0-1,1 0 1,-1 0 0,0 0-1,0 0 1,0 0-1,1 0 1,-1 0 0,0 0-1,-1 1 1,1-1 0,0 0-1,0 1 1,0-1 0,-1 0-1,1 1 1,-1-1 0,1 1-1,-1 1 11,3 6 7,-1 0-1,-1 0 0,0 1 1,0-1-1,-1 4-6,0-5 6,3 325 456,-4-183-2047,2-126-1038,3-20-1309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6:28.8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0 127 4162,'0'0'1024,"0"0"-655,22-19-220,73-61-18,-91 77-124,0 0 1,-1 1-1,1-1 1,1 1-1,-1-1 0,0 1 1,0 0-1,1 1 1,-1-1-1,1 1 1,0 0-1,-1 0 1,1 0-1,0 1 1,0 0-1,-1-1 1,1 2-1,1-1-7,9 1 44,-8-1-38,3-1 33,-1 1 0,1 1-1,-1 0 1,1 0 0,0 1-39,-7-1 10,0 0 0,0 1 0,0-1 0,0 0 1,0 1-1,0 0 0,0 0 0,0 0 0,0 0 1,-1 0-1,1 1 0,-1-1 0,0 1 0,0-1 1,2 3-11,1 4 35,0-1 1,-1 1-1,0 0 0,-1 0 1,1 0-1,-2 0 1,1 1-1,-2-1 1,1 1-1,0 9-35,-1 10 291,-1 1 0,-4 28-291,-1-29 464,-1 0 0,-1-1 1,-2 0-1,-1 0 0,0-1 0,-10 14-464,-24 67 2674,42-102-2596,0-1 1,1 0-1,-1 1 1,1 0 0,0-1-1,1 1 1,-1 0 0,1-1-1,0 1 1,0 0 0,1-1-1,0 2-78,0-5 2,0 1-1,0-1 0,0 0 1,1 0-1,-1 1 1,0-1-1,1 0 0,0 0 1,-1-1-1,1 1 1,0 0-1,0 0 1,0-1-1,0 0 0,0 1 1,1-1-1,-1 0 1,0 0-1,1 0 0,-1 0 1,1 0-1,-1-1 1,0 1-1,1-1 0,0 1 1,-1-1-1,1 0-1,24 3-134,-1-2-1,1 0 0,0-2 0,21-4 135,-41 4-436,-1-1 0,1 1-1,0-1 1,-1-1-1,0 1 1,0-1 0,5-3 436,38-24-5795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6:32.2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 1201,'0'0'9785,"0"0"-7312,14-3-2400,-9 1-74,0 0 6,1 1 0,-1-1 0,0 1 0,1 0 0,-1 1 0,1-1 0,-1 1 0,1 0 0,-1 0 0,0 1 0,1-1-1,-1 1 1,1 1 0,-1-1 0,0 1 0,0 0 0,0 0 0,0 0 0,0 0 0,0 2-5,6 3-76,-1 1 0,0 1 1,0 0-1,-1 0 0,0 1 0,4 7 76,-11-15-16,0 1 1,0-1-1,0 1 1,-1 0-1,1-1 1,-1 1-1,0 0 1,0 0-1,1 0 1,-2 0-1,1 0 1,0 0-1,-1 0 1,1 1-1,-1-1 1,0 0-1,0 0 1,-1 0-1,1 0 1,0 1-1,-1-1 1,0 0-1,0 0 1,0 0-1,0 0 1,0 0-1,-1-1 1,1 1-1,-1 0 1,0 1 15,-13 13 373,10-12-314,1-1-1,0 1 1,0-1-1,0 1 1,1 1-1,0-1 1,0 0-1,0 1 1,1-1-1,-1 1 1,1 0-1,1 0 1,-1 0-1,0 4-58,2-2 0,-1 0-1,2 0 1,-1 0-1,1 0 1,0 0-1,1 0 0,-1 0 1,2 0-1,-1-1 1,2 3 0,3 5-8,1 0 1,1-1 0,0 1 0,5 3 7,-3-3 64,1 1-355,0 0-1,-2 1 1,8 14 291,-16-26-40,0 0 0,0 0 1,0 0-1,0 1 0,-1-1 0,0 0 1,0 1-1,-1-1 0,1 1 0,-1-1 1,0 1-1,-1-1 0,1 1 0,-1-1 0,0 0 1,-1 2 39,1-3 35,-1-1 1,1 1-1,-1-1 0,-1 1 1,1-1-1,0 1 1,-1-1-1,1 0 0,-1 0 1,0 0-1,-3 2-35,-41 27 703,23-17-355,-16 12 107,17-13-299,0 2 1,1 0-1,1 2 1,-7 7-157,27-24-1,-1 0 0,1 1 0,0-1 0,0 1 0,0-1 1,0 1-1,0 0 0,0-1 0,0 1 0,0 0 0,1 0 0,-1-1 0,0 1 0,1 0 1,0 0-1,-1 0 0,1 1 1,0-2-32,1-1 0,-1 1 0,1 0 1,-1 0-1,0 0 0,1-1 0,-1 1 0,1 0 1,0 0-1,-1-1 0,1 1 0,0 0 0,-1-1 1,1 1-1,0-1 0,0 1 0,-1-1 0,1 1 0,0-1 1,0 0-1,0 1 0,0-1 0,-1 0 0,1 0 1,0 1-1,0-1 0,0 0 0,0 0 0,0 0 1,0 0-1,0 0 0,0-1 0,0 1 0,0 0 32,12 0-901,0-1 1,0 0-1,0-1 0,0 0 0,0-1 0,0-1 901,19-14-5640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6:32.7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108 109 560,'0'0'8532,"0"0"-6016,0 0-1764,-12 25-229,-32 84-245,42-103-268,0-1 0,0 1 0,1 0 0,0 0 0,0 0 0,0 0 0,1 0 0,0 0 0,0 1 0,1-1 0,0 0 0,0 0 0,0 0 0,1-1 0,0 4-10,1-4 5,-1 0 0,1-1 0,0 1 0,0-1 0,0 0 0,0 0 0,1 0 0,0 0 0,0-1 0,0 1 0,0-1-1,0 0 1,1 0 0,2 1-5,5 1 5,1 1 0,-1-2 0,1 0 0,0-1 0,0 0 0,0-1 0,1 0 0,-1-1 0,0 0 0,1-1 0,9-2-5,-13 1 4,-1-1 0,0 0 0,0-1-1,0 0 1,0 0 0,0-1-1,-1 0 1,1-1 0,-1 1-1,0-2 1,0 1 0,-1-1-1,0 0 1,0-1 0,0 0-1,-1 0 1,0 0 0,0-1-1,-1 0 1,0 0 0,1-3-4,0 0 110,0-2-1,0 1 1,-1-1 0,-1 1 0,-1-1-1,1 0 1,-2-1 0,0 1 0,0 0-1,-2-1 1,1 1 0,-2-1 0,0 1 0,-2-12-110,2 20 82,-1 0 0,0 1 0,1-1 0,-2 0 0,1 1 0,0 0 0,-1-1 0,0 1 0,0 0 0,0 0 0,-1 0 0,1 1 0,-1-1 0,0 1 0,0 0 0,0 0 0,0 0 0,0 1 0,-1 0 0,1-1 0,-1 1 0,0 1 0,1-1 0,-1 1-82,-14-4 188,1 0 1,-1 2-1,0 0 1,0 1-1,-15 1-188,12 0-76,-6 0 277,-1 1-1,-14 3-200,32-2-262,1 1 0,0 0-1,-1 1 1,1 0-1,0 1 1,0 0-1,1 0 1,-8 6 262,-25 16-7062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6:43.9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192 76 800,'0'0'96,"-192"-76"-96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6:54.6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45 191 720,'0'0'2695,"0"0"-996,0 0-706,0 0-177,0 0-138,0 0-166,0 0-32,0 0 38,-7-5-35,-23-14-8,23 14-110,84 3-23,1-3-1,-1-3 1,0-4-1,-1-3 1,0-3-1,-1-4 1,29-14-342,-14 7 848,-56 20-4002,-17 4-2958,-61 21 5089,1 2-1,1 1 0,-12 10 1024,-13 5-664,-17 7-8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6:55.0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183 0 4370,'-22'9'2473,"-6"1"-1840,-8 4 401,0 1-1,-6 5-1033,24-7 1283,19-6-833,15-1-574,32 0 165,0-1 0,0-3 0,37-3-41,-29 1 48,46 1 19,-41 2-141,0-3 0,0-3 0,55-10 74,-115 13-213,0-1-1,0 1 1,0-1 0,-1 1 0,1-1 0,0 1 0,0-1 0,0 0-1,0 1 1,-1-1 0,1 0 0,0 0 0,-1 0 0,1 0 0,-1 1-1,1-1 1,-1 0 0,1 0 0,-1 0 0,1 0 0,-1 0 0,0 0-1,0 0 1,0 0 0,1 0 0,-1 0 0,0 0 0,0-1 213,0-1-292,0 0 1,0 0 0,0 0-1,-1 0 1,1 1 0,0-1-1,-1 0 1,0 0 0,0 1-1,0-3 292,-16-11-1262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6:55.5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1 96,'0'0'1321,"0"0"3865,0 0-3041,0 0-1603,0 0-222,0 28 56,0 413 961,-2-150-978,6 219-126,-1-463-335,2-1 0,4 10 102,-6-38-453,1 0-1,1 0 1,1 0 0,1-1-1,0 0 1,4 6 453,-11-22-96,1-1 0,-1 1-1,0-1 1,0 1 0,1 0 0,-1-1 0,0 1 0,1-1 0,-1 1-1,0-1 1,1 1 0,-1-1 0,1 0 0,-1 1 0,0-1 0,1 1 0,-1-1-1,1 0 1,0 1 0,-1-1 0,1 0 0,-1 0 0,1 1 0,-1-1-1,1 0 1,0 0 0,-1 0 0,1 0 0,-1 0 0,1 0 96,8-2-4586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6:56.1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1 6771,'0'0'1857,"0"0"-1121,0 0 337,0 0 640,0 116-1361,-3-6-304,1 26 16,-1 5-32,3 3 32,0 1-16,-2-11-16,2-4 0,0-9 16,0-20-48,2-19-432,26-17-1489,-16-65-1281,3 0-2400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6:56.5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1 395 10693,'0'0'1312,"0"0"-815,0 0-423,0 0-178,11 3 46,-6-2 57,1 0-1,-1 0 1,1 0 0,0-1 0,-1 0 0,1 0 0,0 0 0,-1-1 0,1 0-1,0 0 1,-1 0 0,1-1 0,-1 0 0,0 0 0,1 0 0,-1 0 0,0-1-1,-1 0 1,3-2 1,9-6-136,-2-1-1,0-1 0,0 0 0,-1-1 1,-1 0-1,0-1 0,-1 0 0,-1-1 0,0 0 1,-1-1-1,-1 0 0,0 0 0,-2-1 1,0 0-1,0 0 0,-2 0 0,-1-1 1,0 0-1,0-14 137,-3 31-11,0 0 0,1 0 0,-1 0 0,0 0 0,-1 0 0,1 0 1,0 0-1,-1 0 0,1 0 0,-1 0 0,1 0 0,-1 0 0,0 0 0,0 0 0,0 0 1,0 0-1,-1 0 11,0 1 6,0 0 0,0 0 0,0 0 0,0 0 1,0 1-1,-1-1 0,1 0 0,0 1 0,-1 0 0,1 0 1,0 0-1,0 0 0,-1 0 0,-1 0-6,-4 1 119,0 0 1,1 1-1,-1-1 0,0 2 1,1-1-1,0 1 0,-1 0 0,1 1 1,0-1-1,1 1 0,-1 1 1,1-1-1,0 1 0,0 1 0,0-1 1,1 1-1,-1 0 0,0 1-119,-3 4 176,1 0-1,0 0 0,0 1 1,1 0-1,1 1 0,0 0 1,0 0-1,1 0 0,1 0 1,0 1-176,2-4 53,1 0 1,-1-1-1,2 1 1,-1 0-1,1 0 1,1 0-1,0-1 1,0 1-1,2 5-53,-1-9 5,0 1-1,0 0 0,1-1 1,0 0-1,0 1 1,1-1-1,0-1 0,0 1 1,0 0-1,0-1 1,1 0-1,0 0 0,2 1-4,4 3 6,0-1 0,1 0-1,0-1 1,0 0-1,0-1 1,1 0 0,0-1-1,0-1 1,0 0-1,1 0-5,13 1-224,-1-1-1,1-1 0,0-2 0,18-1 225,-29 0-1172,1 0 0,-1-2 0,6-1 1172,-19 2-393,-1 1-1,0-1 1,1 0 0,-1 0-1,1 0 1,-1-1 0,0 1-1,0 0 1,0-1 0,0 0-1,0 1 1,0-1 0,1-1 393,-3 3-52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0:42.6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187 1885 5555,'0'0'1093,"0"0"-15,0 0-168,0 0-155,0 0-99,0 0-37,-20 9 1518,8-3-1944,12-6-192,0 0 0,-1 0 0,1 0-1,0 0 1,-1 0 0,1 1 0,0-1-1,0 0 1,-1 0 0,1 0 0,0 0-1,0 1 1,-1-1 0,1 0 0,0 0-1,0 1 1,-1-1 0,1 0 0,0 0-1,0 1 1,0-1 0,0 0 0,-1 0-1,1 1 1,0-1 0,0 0 0,0 1-1,0-1 1,0 0 0,0 1-1,0-1 1,0 0 0,0 1 0,0-1-1,0 0 1,0 1 0,0-1 0,0 0-1,0 0 1,0 1 0,1-1 0,-1 0-1,0 1 1,0-1 0,0 0-1,3 1-3,0 0-1,-1-1 1,1 0 0,0 0-1,-1 0 1,1 0-1,0 0 1,-1 0 0,2-1 3,5 1 9,-9-1 8,0 0 0,0 0 0,0 0 0,0-1 0,0 1 0,0 0 0,0 0 0,0 0 0,0 0 0,-1 0 0,1 0 1,0 0-1,-1 0 0,1 0 0,-1-1-17,0 2-3,0-1 0,0 1 0,0-1 1,0 1-1,0-1 0,1 1 0,-1-1 0,0 0 0,0 1 1,1-1-1,-1 0 0,0 0 0,1 0 0,-1 1 1,1-1-1,-1 0 0,1 0 0,-1 0 0,1 0 1,0 0-1,-1 0 0,1 0 0,0 0 0,0 0 1,0 0-1,0 0 0,0 0 0,0 0 0,0 0 1,0 0-1,0 0 0,0 0 0,1 0 0,-1 0 1,0 0-1,1 0 0,-1 0 0,0 0 0,1 0 3,2-4-102,0 1 0,0 0 0,0 0 0,0 0 0,1 0 0,0 0 0,0 1-1,0 0 1,0-1 0,0 2 0,4-3 102,-5 4-288,-3 1 312,-2 0 53,-5 0-14,1 0 0,-1 0-1,1 0 1,-1 1-1,1 0 1,0 0 0,-1 1-1,1-1 1,0 2-1,0-1 1,0 0 0,0 1-1,1 0 1,-1 1 0,-3 2-63,9-6 2,0 0-28,7-7-7,6-14 93,-7 13 208,-10 22-179,2-9-93,0 1 1,0-1-1,1 0 1,0 1 0,0-1-1,0 1 1,1 3 3,1-8-5,0-1 0,-1 1 0,1-1 1,0 1-1,0-1 0,0 1 0,0-1 1,0 1-1,0-1 0,0 0 1,0 0-1,0 1 0,0-1 0,0 0 1,0 0-1,0 0 0,0 0 0,0 0 1,0 0-1,0-1 0,1 1 5,25-3-7,-24 1 9,-1 0-1,1 1 1,0-2 0,-1 1 0,1 0-1,-1 0 1,0-1 0,0 1 0,0-1-1,0 0 1,0 1 0,-1-1 0,1 0-1,-1 0 1,0 0 0,0 0 0,0 0-1,0-1 1,0 1 0,-1 0 0,1 0-1,-1 0 1,0-3-2,-1 6 6,1-1 0,-1 1 1,1-1-1,-1 1 0,0-1 0,1 1 0,-1 0 0,0-1 1,0 1-1,1 0 0,-1-1 0,0 1 0,0 0 1,0 0-1,1 0 0,-1 0 0,0 0 0,0 0 1,0 0-1,1 0 0,-1 0 0,0 0 0,0 0 1,0 0-1,1 1-6,-9-1 28,-10 2-90,18-1 56,1 0-1,-1-1 0,0 1 1,1 0-1,-1 0 0,1 0 1,0 0-1,-1 0 0,1 0 1,0 0-1,0 0 0,0 0 1,-1 0-1,1 0 0,0 0 1,0 0-1,0 0 0,1 0 1,-1 1 6,6 6 4,-6-8-10,0 0 1,0 0 0,0 0-1,1 0 1,-1 0-1,0 0 1,0 0 0,0 0-1,0 1 1,0-1 0,1 0-1,-1 0 1,0 0 0,0 0-1,0 0 1,0 0 0,0 0-1,1 0 1,-1 0-1,0 0 1,0 0 0,0 0-1,0 0 1,0 0 0,1 0-1,-1 0 1,0 0 0,0 0-1,0 0 1,0-1 0,0 1-1,1 0 1,-1 0-1,0 0 1,0 0 0,0 0-1,0 0 1,0 0 0,0 0-1,1-1 1,-1 1 0,0 0-1,0 0 1,0 0-1,0 0 1,0 0 0,0 0-1,0-1 1,0 1 0,0 0-1,0 0 1,0 0 0,0 0-1,0-1 1,0 1 0,0 0-1,0 0 6,-6-141-257,-6 0 1,-9-15 256,15 113-58,-36-384 114,17-69-56,15 380 1389,-20-94-1389,21 150 425,4 26-302,5 33-107,0 1 24,0 0 32,0 0-32,0 0 24,0 0-16,0 0-26,0 0-12,0 0-20,0 0-14,-6 25-7302,2-14 2142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6:57.3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6915,'0'0'1081,"0"0"-529,3 29 27,11 71 123,18 152 301,-17 33-752,-8-97-148,-8-283-231,-6-2 28,-12-253-64,18 301 120,0 23-1,0 0 1,2 0-1,1-1 0,1 1 45,-2 20-11,0 0-1,1 0 1,-1 0-1,1 0 1,0 0 0,1 1-1,-1-1 1,1 1-1,0-1 1,1 1-1,-1 0 1,1 0-1,0 1 1,0-1-1,1 1 1,-1 0-1,1 0 1,5-3 11,-4 4-7,0 0 1,0 0 0,1 0-1,-1 1 1,1 0 0,0 1-1,-1-1 1,1 1 0,0 1-1,0-1 1,0 1 0,0 0-1,6 1 7,-8 0 6,-1-1 0,1 1 0,-1 0 0,1 0 0,-1 1 0,0-1-1,1 1 1,-1 0 0,0 0 0,0 1 0,-1-1 0,1 1-1,0 0 1,-1-1 0,1 2 0,-1-1 0,0 0 0,0 1 0,0-1-1,2 5-5,-2 0 26,0 0-1,0 0 0,0 0 0,-1 1 0,0-1 0,-1 1 0,1 0 1,-2-1-1,1 1 0,-2 7-25,1-9 16,-1 1-1,1-1 1,-2-1 0,1 1 0,-1 0-1,0 0 1,0 0 0,-1-1 0,0 1-1,0-1 1,0 0 0,-1 0 0,-1 2-16,-3 1 97,0 0 1,0-1-1,0 0 1,-1-1-1,0 1 1,-1-2-1,1 1 0,-1-2 1,0 1-1,-1-1 1,0-1-1,1 0 1,-7 2-98,8-6-35,24-9-1416,38-22-3546,-33 20-643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6:57.7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327 1 8180,'0'0'1592,"0"0"-508,-25 3 226,-75 14-139,98-17-1156,-1 1 1,1-1-1,0 1 1,0-1-1,0 1 1,0 0-1,0 0 1,0 0-1,0 1 1,0-1-1,0 0 1,0 1-1,0-1 1,1 1-1,-1-1 1,1 1-1,-1 0 1,1 0-1,0 0 1,-1 0-1,1 0 1,0 0-1,0 0 1,1 0-1,-1 0 1,0 0-1,1 0 1,-1 1-1,1-1 1,0 0-1,0 0 1,-1 1-1,2-1 1,-1 0-1,0 1 1,0-1-1,1 0 1,-1 0-1,1 1-15,0 9 25,-1-5-23,1 0-1,0 0 0,0 0 0,0-1 0,1 1 0,0 0 0,0-1 1,1 1-1,0-1 0,0 0 0,0 0 0,3 3-1,8 10 9,0-1 0,2-1 0,3 3-9,-9-11 2,-1 0 0,0 1 0,-1 0 0,0 0 0,0 1 0,-1 0 0,0 0 1,-1 1-1,0-1 0,2 11-2,-7-20 7,-1 0 1,1 1 0,-1 0-1,1-1 1,-1 1 0,0-1-1,0 1 1,0-1 0,0 1-1,-1 0 1,1-1-1,-1 1 1,1-1 0,-1 1-1,0-1 1,0 0 0,0 1-1,-1-1 1,1 0 0,0 0-1,-1 0 1,1 0 0,-1 0-1,0 0 1,0 0-1,1 0 1,-1 0 0,-1-1-1,-1 2-7,-5 2 131,-1 0 0,-1 0 0,1-1 0,0-1-1,-1 1 1,-4-1-131,2 1 202,-21 6 49,-1-2-1,0-1 0,0-1 0,0-2 1,-12-1-251,47-3-633,14 0-6613,4 0-771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7:03.5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151 287 4866,'0'0'1097,"0"0"-198,0 0 77,-22 14 171,-97 57 1260,119-70-2323,-7 3 784,5-5-508,5-6-157,99-133 117,-35 51-71,-50 66-225,-8 8-14,0 1 0,2 1 0,-1 0 0,2 0 0,0 1 0,0 1 0,1 0 0,3-2-10,-15 13-7,-1 0 0,0 0 1,0 0-1,0 0 1,0-1-1,1 1 0,-1 0 1,0 0-1,0 0 1,1 0-1,-1 0 0,0 0 1,0 0-1,0 0 1,1 0-1,-1 0 1,0 0-1,0-1 0,1 1 1,-1 0-1,0 1 1,0-1-1,1 0 0,-1 0 1,0 0-1,0 0 1,0 0-1,1 0 0,-1 0 1,0 0-1,0 0 1,1 0-1,-1 0 0,0 1 1,0-1-1,0 0 1,0 0-1,1 0 1,-1 0-1,0 1 0,0-1 1,0 0-1,0 0 1,0 0-1,1 1 0,-1-1 1,0 0-1,0 0 1,0 1-1,0-1 0,0 0 7,1 17 16,-1-10-45,2 180 427,-18 141-398,13-303-162,-5 92 37,8-99-2207,1 0-1,2 17 2333,-3-35-95,0 0 1,0 0 0,0 0-1,0 1 1,0-1-1,0 0 1,0 0-1,0 0 1,0 1-1,0-1 1,0 0-1,0 0 1,0 0-1,0 0 1,0 1-1,0-1 1,0 0-1,1 0 1,-1 0-1,0 0 1,0 0-1,0 1 1,0-1-1,0 0 1,0 0-1,1 0 1,-1 0-1,0 0 1,0 0-1,0 0 1,0 1 0,0-1-1,1 0 1,-1 0-1,0 0 1,0 0-1,0 0 1,0 0-1,1 0 1,-1 0-1,0 0 95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7:04.2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 44 8180,'0'0'789,"0"0"-42,0 0-165,0 0 256,0 0-134,-9 0-557,-37-2-294,82-7-194,53-5 494,0 4 1,1 4 0,35 3-154,-118 4 13,1-1 1,0 1-1,0 1 0,0-1 1,0 1-1,-1 1 0,1-1 1,-1 1-1,0 1 0,0-1 1,0 1-1,0 0 0,4 4-13,-4-2 26,0 1 0,1 0-1,-2 1 1,1-1 0,-1 1-1,-1 1 1,1-1-1,-2 1 1,1 0 0,3 8-26,0 7 41,-1 0 1,0 0-1,-2 0 1,-1 1-1,0 0 1,-2 14-42,0 50 157,-4 19-157,0-50 45,-2-1-129,-2 0 1,-3 0-1,-2-1 1,-5 6 83,15-58-193,0 0-1,0 1 1,-1-1 0,0-1-1,0 1 1,0 0 0,0 0-1,-2 2 194,4-5-38,-1-1-1,1 0 1,-1 1-1,1-1 1,0 1-1,-1-1 1,1 0-1,-1 0 0,1 1 1,-1-1-1,1 0 1,-1 0-1,1 1 1,-1-1-1,1 0 1,-1 0-1,1 0 1,-1 0-1,1 0 1,-1 0-1,1 0 1,-1 0-1,1 0 1,-1 0-1,1 0 0,-1 0 39,0-1-35,-1 0-1,1 1 0,0-1 0,0 0 0,0 0 0,0 0 0,0 0 0,0 0 1,0 0-1,0 0 0,1-1 0,-1 1 0,0 0 0,1 0 0,-1-2 36,-5-10-234,0-1-1,1 0 0,1 0 0,0 0 1,1-1-1,0-8 235,-1-15 1160,2 0 1,1-4-1161,2 39 74,-1 0 0,1 1 0,-1-1-1,1 0 1,0 0 0,0 1 0,0-1 0,1 0 0,-1 1 0,1-1 0,-1 1 0,1 0 0,0-1 0,0 1 0,0 0 0,0 0 0,0 0 0,0 1 0,1-1-74,10-8 274,0 2 0,0-1 1,3 1-275,-2-1 192,-10 7-199,39-22 712,25-11-705,-56 30-249,0 0 0,1 0 0,0 1 0,0 1 0,0 0 0,0 1 0,0 0 0,5 1 249,-15 1-5792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7:08.0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94 7844,'0'0'715,"0"0"333,0 0-757,0 0-278,0 0-58,0 0 10,13-18 19,-13 18 16,8-12 0,1 0 0,1 0 0,0 1 0,11-10 0,-19 20 1,-1 0 1,1 0-1,-1 0 0,1 1 1,-1-1-1,1 0 0,0 1 1,-1-1-1,1 1 0,0 0 1,-1-1-1,1 1 0,0 0 0,-1 0 1,1 0-1,0 0 0,0 0 1,-1 1-1,1-1 0,0 0 1,-1 1-1,1-1 0,-1 1 0,1 0 1,0 0-1,-1-1 0,0 1 1,1 0-1,-1 0 0,1 0 1,-1 0-1,0 1-1,5 3 20,-1 0 0,0 1 0,-1-1 1,1 1-1,-1 1 0,1 2-20,3 6 44,0 0 1,-2 1 0,0 0-1,-1 0 1,0 0-1,-1 1 1,-1-1-1,1 18-44,0 25 178,-4 56-178,-1-50 104,-1-8 211,-3 0 1,-2 2-316,5-42 100,1-13-70,-2 41 163,3-44-193,0 1-1,0 0 0,0-1 1,0 1-1,0 0 0,0-1 1,0 1-1,1 0 1,-1-1-1,1 1 0,-1-1 1,1 1-1,0-1 1,-1 1-1,1-1 0,0 1 1,0-1-1,0 0 1,0 1-1,0-1 0,2 1 1,4 0-15,0 0 0,0-1-1,1 0 1,-1-1 0,1 1-1,-1-1 1,0-1 0,1 1-1,-1-1 1,0-1 0,1 1-1,-1-1 16,2-3-210,0 1-1,-1-1 1,1 0-1,-1-1 1,0 0-1,0-1 1,-1 1-1,0-1 1,0-1-1,-1 1 0,0-1 211,17-28-2659,-8-2-1882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7:08.5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16 146 7652,'0'0'1256,"0"0"-744,-3 30-165,0 7-179,-3 28 747,3 45-915,3-102 41,0 0 0,0-1 0,1 1 0,1-1 0,-1 1-1,1-1 1,0 1 0,1-1 0,0 0 0,0 0 0,2 3-41,-3-6 0,1 0 0,0 0 0,1 0 0,-1-1 0,1 1 0,-1-1 0,1 1 0,0-1 1,0 0-1,1-1 0,-1 1 0,0-1 0,1 0 0,0 0 0,-1 0 0,1-1 0,5 2 0,-3-2 2,-1 1-1,1-1 0,0 0 1,0 0-1,-1-1 0,1 0 1,0 0-1,0-1 1,0 1-1,-1-1 0,1-1 1,0 0-1,-1 0 0,1 0 1,-1 0-1,0-1 1,0 0-1,0-1 0,0 1 1,0-1-1,-1 0 1,0-1-1,0 1 0,0-1 1,0 0-1,-1 0 0,1 0 1,-1-1-1,3-5-1,2-5 58,-1-1 0,0 1 1,-1-1-1,-1-1 0,-1 1 0,0-1 0,0-7-58,0-10 140,-1-2 0,-1 1 0,-3-11-140,1 41 60,-1 0-1,0 0 1,-1-1-1,1 1 1,-1 0-1,-1 0 1,1 0-1,-1 0 1,0 0-1,0 1 1,-1-1-1,0 1 1,0-1-1,0 1 1,0 0-1,-1 0 1,0 0-1,0 1 1,0-1 0,-1 1-1,1 0 1,-1 0-1,0 0 1,0 1-1,-1 0 1,0-1-60,-3 0 198,1 1-1,0 0 1,-1 0 0,0 0 0,0 1 0,0 0 0,0 1 0,-3 0-198,-74 0 822,72 2-781,12-1-35,-1 0 1,1 0-1,0 0 1,-1 0-1,1 1 1,0-1-1,-1 1 0,1 0 1,0 0-1,0 0 1,0 0-1,0 0 0,0 0 1,0 0-1,0 1 1,0-1-1,0 1 0,1-1 1,-1 1-1,0 0 1,1 0-1,0-1 1,-1 1-1,1 0 0,0 1 1,0-1-1,0 0 1,-1 2-7,0 4-295,0 1 0,1-1 1,0 1-1,0-1 1,0 1-1,2 6 295,-1-14-63,3 19-3099,11-8-2376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7:10.5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77 6739,'0'0'1515,"0"0"-557,0 0-734,0 0-229,12-13 58,-7 8-32,1-2-8,0 0 0,1 0 0,0 1 0,0 0 0,0 0 0,3 0-13,-7 4 19,0 0-1,0 1 1,0-1 0,0 1-1,0 0 1,0 0-1,1 0 1,-1 0-1,0 1 1,1-1-1,-1 1 1,1 0-1,-1 0 1,0 0 0,1 0-1,-1 1 1,1-1-1,-1 1 1,0 0-1,0 0 1,1 0-1,-1 0 1,1 1-19,2 2 45,-1 0-1,0 0 1,0 0 0,0 0 0,0 1-1,-1 0 1,0 0 0,0 0 0,0 0-1,0 1 1,-1-1 0,0 1 0,0 0-1,-1 0 1,0 0 0,0 0 0,0 1 0,-1-1-1,1 5-44,2 18 232,0 0-1,-2 0 0,-2 24-231,0-40 51,-1 27 136,-2 0-1,-1 0 0,-2-1 0,-2 0 0,-5 12-186,3-17 192,-14 59 583,22-82-665,1 0-1,-1 0 0,2 0 0,0 1 0,0-1 1,1 0-1,1 4-109,-2-14 0,1 1 1,0-1-1,-1 1 1,1-1-1,0 1 1,0-1-1,0 1 1,0-1-1,0 0 1,0 1-1,0-1 1,0 0-1,1 0 1,-1 0-1,0 0 1,1 0-1,-1 0 1,1 0-1,-1-1 1,1 1-1,-1 0 0,1-1 1,0 1-1,-1-1 1,2 0-1,48 6-7,-44-6 5,9 1 2,-1-1 0,1-1 0,-1 0 0,1-1 0,-1-1 0,10-3 0,-18 4-386,1-1 0,-1 1 0,0-2-1,0 1 1,0-1 0,0-1-1,0 1 1,-1-1 0,0 0-1,0 0 1,0-1 0,-1 0 0,4-5 386,7-12-6001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7:11.0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 1 4882,'0'0'3813,"0"0"-2298,0 0-925,0 0 314,0 0-354,-3 24-310,-3 14-133,-3 22 885,0 39-992,8-88 76,2 43 442,0-50-492,0 0 0,0-1 0,0 1 0,0 0 0,0-1 1,1 1-1,0-1 0,-1 0 0,1 1 0,1-1 0,-1 0 0,0 0 1,1 0-27,5 5 27,1 0 1,0 0-1,1-1 1,0 0-1,0 0 1,0-1-1,1-1 1,0 0 0,0 0-1,0-1 1,10 2-28,3 0-8,1-2 1,0 0 0,0-2 0,1-1-1,3-1 8,-23 1-264,17-3-61,-23 2 203,1 0-1,-1-1 1,1 1 0,-1 0-1,1 0 1,-1-1 0,1 1 0,-1-1-1,0 1 1,1 0 0,-1-1-1,0 1 1,1-1 0,-1 1-1,0-1 1,0 1 0,1-1 0,-1 1-1,0-1 1,0 1 0,0-1-1,0 1 1,0-1 0,1 1-1,-1-1 123,0-18-4231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7:11.4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 1 6691,'0'0'4498,"0"0"-3778,0 0-591,0 0 239,0 174 544,-5-80-128,-2 5-527,-1 6-129,1-6-48,-1-10-32,3-8-48,3-21-240,2-55-2033,0-5-2049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7:13.6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1 312 6147,'0'0'1280,"0"0"-1037,19-22-69,2-2-112,32-36 188,30-25-250,-62 66 30,0 1 0,1 0 0,17-9-30,-30 22-6,0 0 0,0 0 0,0 1 0,1 0 0,-1 0 0,1 1 0,0 1 0,1 0 0,-1 0 0,0 1 0,7 0 6,-16 1 5,-1 0 1,0 0-1,1 0 1,-1 0-1,1 0 1,-1 0-1,1 0 1,-1 0-1,1 1 1,-1-1 0,0 0-1,1 0 1,-1 0-1,0 1 1,1-1-1,-1 0 1,1 1-1,-1-1 1,0 0-1,0 1 1,1-1-1,-1 0 1,0 1-1,0-1 1,1 1-1,-1-1 1,0 0-1,0 1 1,0-1 0,0 1-1,1-1 1,-1 1-1,0 0-5,0 19 210,0-10-37,0 9 222,0 20 109,-1 0 1,-1 0-1,-3 0 0,-1 1-504,-1-12 91,-5 23-19,2 1-1,3-1 0,1 1 0,3 35-71,3-79-307,2 14-71,-2-21 269,0 0 1,0-1 0,0 1 0,1-1-1,-1 1 1,0 0 0,1-1-1,-1 1 1,0-1 0,1 1 0,-1-1-1,1 0 1,-1 1 0,1-1 0,-1 1-1,1-1 1,-1 0 0,1 1 0,-1-1-1,1 0 1,-1 0 0,1 1 0,-1-1-1,1 0 1,0 0 0,-1 0-1,1 0 1,0 0 0,-1 0 0,1 0-1,0 0 109,13 0-5666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1:13.6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1 304,'0'0'0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7:14.0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0 575 5827,'0'0'3340,"0"0"-2294,14-19-1126,159-271 234,-156 259-131,53-89-262,-55 99 181,0 0 1,1 0 0,1 2 0,5-5 57,-22 24-8,1-1 1,-1 0-1,0 1 1,1-1-1,-1 1 0,1-1 1,-1 1-1,1-1 1,-1 1-1,1-1 1,-1 1-1,1 0 0,-1-1 1,1 1-1,-1 0 1,1-1-1,0 1 1,-1 0-1,1 0 0,0-1 1,-1 1-1,1 0 1,0 0-1,-1 0 1,1 0-1,0 0 0,-1 0 1,1 0-1,0 0 8,1 21 0,-2-17 36,0 45 299,-2-1 1,-3 1-1,-1-1 1,-10 33-336,5-29-372,3 0-1,2 0 1,2 1 0,2 31 372,2-77-3828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7:18.4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112 0 7908,'0'0'1075,"0"0"-808,0 0-1,0 0 689,0 0 353,4 13-300,-2-6-964,0 1-1,-1 0 0,0 0 1,0 0-1,0-1 1,-1 1-1,-1 0 0,1 0 1,-1 0-1,-1 0 1,1-1-1,-1 1 0,0 0 1,-1-1-1,-3 6-43,-29 60 65,16-37 115,3 0-1,-1 4-179,13-28 88,1 0-1,-1 0 1,2 0-1,0 1 0,0-1 1,1 1-1,1 0 0,0 7-87,1-17 4,-1 0 0,1-1 0,-1 1-1,1-1 1,0 1 0,0-1 0,0 1-1,0-1 1,1 1 0,-1-1-1,1 0 1,-1 0 0,1 0 0,0 0-1,0 0 1,0 0 0,0 0 0,0-1-1,0 1 1,0-1 0,1 1 0,-1-1-1,1 0-3,8 4 3,0 0-1,0-1 1,1-1-1,8 2-2,-16-4 3,32 5 17,0-1-1,1-2 0,-1-2 1,18-2-20,-19 1 5,-1-1-68,0-1-1,0-2 1,0-2 0,-1-1 0,0-1 0,0-2 0,-1-1 0,0-2-1,14-8 64,-5-3-2238,-41 23 2038,1 1 0,0-1 1,-1 1-1,1-1 0,0 0 0,-1 1 0,1-1 1,-1 0-1,1 1 0,-1-1 0,1 0 0,-1 0 0,1 1 1,-1-1-1,0 0 0,0 0 0,1 0 0,-1 0 0,0 1 1,0-2 199,1-9-6387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7:18.8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70 0 7443,'0'0'1062,"0"0"-235,0 0 144,0 0-125,0 0-200,0 0-46,-3 29-29,-4 66-290,-26 263 241,24-293-361,1-10 145,2 0 1,2 31-307,4-86 61,0 0-26,0 0 13,0 0-19,0 0 14,0 0-6,0 0-77,0 0-461,0-13-5193,0 2 2479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7:20.9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197 280 240,'0'0'2617,"-23"-15"3992,-75-45-3931,94 58-2624,-7-4 298,0-1-1,0-1 0,1 0 0,-4-4-351,12 10 48,1 0 0,-1 1 0,1-1-1,0 0 1,0-1 0,0 1 0,0 0-1,0 0 1,0 0 0,0 0 0,1-1-1,-1 1 1,1 0 0,0-1 0,0 1-1,0 0 1,0-1 0,0 1 0,0-1-48,0 0 5,1 0 1,0 0-1,-1 0 1,1 0-1,0 0 1,1 1-1,-1-1 1,0 0-1,1 0 1,-1 1-1,1-1 1,0 1-1,0 0 1,0-1-1,0 1 1,0 0 0,1 0-1,-1 0 1,1 1-1,1-2-5,8-4-2,0 0 0,0 2-1,1-1 1,2 1 2,14-4 7,0 1-1,1 2 1,-1 1-1,1 2 1,0 1-1,1 1 1,-1 1-1,0 2 1,20 3-7,-35-2 7,0 0 0,0 1 0,-1 0 0,1 1 0,-1 1 1,0 0-1,0 1 0,-1 0 0,0 1 0,0 1 0,-1 0 0,0 1-7,-4-3 10,0 1 0,0 0 0,-1 0 0,0 1 0,0 0 0,-1 0 0,0 0 0,-1 1 0,0 0 0,0 0 0,-1 1 0,0-1 0,-1 1 0,-1 0 0,1 0 0,-1 6-10,0-1 6,-1 0 1,-1 0-1,0 0 0,-1 0 0,-1-1 1,0 1-1,-1 0 0,-1-1 0,0 0 0,-1 1 1,-1-2-1,0 1 0,-1-1 0,-1 0 1,-5 7-7,-22 29-13,-3-1 0,-1-2 0,-26 22 13,-140 120 20,170-163 263,33-24-94,4-2-181,85-1 534,-1-4-1,10-4-541,-17-2 268,0 5 0,13 2-268,-91 1-6442,-1-3-1949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7:50.4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9396,'0'0'609,"0"0"-561,0 0 0,0 0 80,0 0 272,0 183 160,0-58-432,0 3-128,3-18-2577,-1-83-3234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7:51.9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508 96 7716,'0'0'640,"0"0"-336,0 0-144,0 0-160,0 0-1393,0 0-4994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7:16.4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12 464,'0'0'208,"0"0"10661,0 0-9956,0 0-913,0 0-481,0 0 273,0 0 208,127 0 112,-52 0-96,-3-3 96,-5-3-63,-12 4-49,-8 2-593,-42 0-3441,-5 0-2016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7:17.1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197 1 416,'0'0'83,"0"0"-51,0 0 72,0 0 406,0 0 437,-5 2 4526,-18 11-3644,18-4-1699,-1 1 1,2-1-1,-1 1 1,1 0 0,1 0-1,0 1 1,0-1-1,1 1 1,0 0-131,0-1 28,-9 42-1,2 1 1,3 0-1,1 0 0,4 1-27,1-53-21,0-1-38,0 0-48,0 0-127,4 0-12,51-1 205,-15-1 60,1 2 1,25 5-20,-53-3 14,0 1 1,0 1 0,-1 0 0,1 1 0,-1 0-1,0 1 1,0 0 0,-1 1 0,0 0 0,0 1-1,0 0 1,-1 1 0,-1 0 0,1 1 0,-1 0-1,-1 0 1,0 1 0,0 0 0,-1 0-1,-1 1 1,0-1 0,4 13-15,-8-18 115,1 1-1,-1 0 1,-1 0 0,0 0-1,0 0 1,0 0-1,-1 0 1,0 0 0,0 0-1,-1 0 1,1 0-1,-2 0 1,1 0 0,-1 0-1,0 0 1,0 0-1,-1-1 1,0 1 0,0-1-1,-1 0 1,0 0 0,0 0-1,0 0 1,-1-1-1,-4 5-114,-7 2 157,-1 0-1,0 0 0,0-2 0,-2 0 1,1-1-1,-1-1 0,0-1 0,-1-1 0,0 0 1,0-2-1,-1 0-156,-34 5 150,-1-3 0,0-3 0,-22-2-150,74-1-8,4 0 0,-1 0 0,0 1 0,0-1 0,0 0 0,0 0-1,0 0 1,0 0 0,0 0 0,0 0 0,0 0 0,0 0-1,0-1 1,0 1 0,1 0 0,-1 0 0,0-1-1,0 1 1,0-1 0,0 1 0,0-1 0,1 1 0,-1-1-1,0 1 1,0-1 0,1 0 0,-1 1 0,1-1 0,-1 0-1,0 0 1,1 1 0,-1-1 0,1 0 0,0 0 0,-1 0-1,1 0 1,0 0 0,-1 1 0,1-1 0,0 0 0,0 0-1,0 0 1,0 0 0,0 0 0,0 0 0,0 0 0,0 0-1,0 0 1,0 0 8,0-16-773,1-1 0,0 1-1,1 0 1,1 0 0,0 1 0,4-9 773,-3 14-977,0 1 1,1 0-1,0 0 1,2-2 976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8:00.5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1402 68 448,'0'0'801,"0"0"-247,0 0-31,0 0-77,0 0-211,0 0-134,0 0-69,1-1-8,0 0-13,0 1 21,-1 0 24,0 0-5,0 0-6,0 0-13,0 0-21,0 0-41,0 0-12,0 0 58,0 0 16,0 0 2,0 0 22,0 0 59,0 0 58,0 0-10,0 0-32,0 0-72,0 0-38,0 0-10,0 0-17,0 0 20,0 0 12,0 0-4,0 0 7,0 0 8,0 0 17,0 0-1,0 0 46,0 0-30,0 0 24,0 0 38,0 0 61,0 0 99,0 0-3,0 0-29,0 0-16,0 0-19,0 0-75,0 0-58,0 0-22,0 0-34,0 0 32,0 0 63,0 0 71,0 0 28,0 0-18,0 0-19,0 0-21,0 0-19,0 0 56,0 0 13,0 0 27,0 0 176,0-1-365,0 1-1,0 0 0,0-1 0,0 1 0,0 0 0,0 0 0,1-1 0,-1 1 0,0 0 1,0-1-1,0 1 0,0 0 0,-1 0 0,1-1 0,0 1 0,0 0 0,0-1 0,0 1 1,0 0-1,0 0 0,0-1 0,0 1 0,-1 0 0,1 0 0,0-1 0,0 1 0,0 0 0,0 0 1,-1-1-1,1 1 0,0 0 0,0 0 0,-1 0 0,1 0 0,0-1 0,0 1 0,-1 0 1,1 0-1,0 0 0,0 0 0,-1 0 0,1 0 0,-1 0-58,-15-8-221,13 7 454,-10-3-174,1 1 1,-1 0-1,0 1 0,0 1 0,0 0 1,-1 0-1,1 1 0,0 1 1,-3 1-60,-28-1 66,32-1-70,-11 0 172,0 0 0,0 1 0,0 1 0,0 2-1,0 0 1,-8 3-168,14-1 100,0 0-1,0 0 0,1 2 0,-1 0 0,2 1 0,-3 2-99,-130 87 295,-79 57 146,172-114-258,2 3 0,-46 50-183,14-3 640,-4 12-640,65-71 45,0 1 0,2 1 0,2 1 0,1 0 0,-6 18-45,21-39-4,1 0 0,0 1 1,1-1-1,0 1 1,2 0-1,-1-1 1,2 1-1,1 9 4,0 22-9,-2-33 10,-1 5 1,1 1-1,1 0 0,1 0 0,1-1 0,0 1 0,4 9-1,115 313 83,-114-319-49,1 1 0,0-2-1,2 1 1,1-1 0,0-1 0,2 0 0,0-1-1,1 0 1,1-1 0,10 8-34,3-1 18,1 0 1,2-2-1,0-1 0,1-2 1,1-1-1,2-1-18,15 6 40,1-2 0,1-2 0,0-3-40,-19-7 17,0-3-1,0 0 1,0-3-1,0 0 1,19-2-17,-19-2 34,122-3 38,-125 0-70,0-1 0,0-1 0,29-9-2,-33 5 2,-1-1 0,0-2 0,0 0 0,-1-2 0,19-14-2,28-23 44,12-15-44,-42 32 10,-24 20-12,36-29 36,-1-2 0,22-27-34,-60 55-2,0 0-1,-1-1 1,-1 0 0,-1-1-1,0-1 1,-2 0 0,0 0 0,-1-1-1,4-16 3,-3-1 32,-2-1 0,-2 0-1,-1 0 1,-2-12-32,-1-161 72,-3 110-52,-2 75-8,0 0 0,-2-1 1,-1 1-1,-1 1 0,-1-1 0,-7-14-12,-15-52 12,23 66 24,-6-22-101,-15-35 65,22 68 95,-1 1 1,0 0 0,-2 0 0,1 1-1,-2 0 1,0 1 0,-4-5-96,-8-5 329,2 1-158,0 0 1,1-3-172,1 4 72,0 0 0,-2 2 0,0 0 0,-1 1 0,-21-14-72,-38-32 334,66 53-260,-1 1 1,-1 0-1,0 2 1,0-1-1,-1 2 1,0 0-1,0 2 1,-8-3-75,-58-22 447,83 30-444,-1-1 0,0 1-1,1 0 1,-1-1 0,0 1 0,1 0 0,-1 0 0,0-1 0,0 1 0,1 0-1,-1 0 1,0 0 0,0 0 0,1 0 0,-1 0 0,0 0 0,0 0 0,1 1 0,-1-1-1,0 0 1,0 0 0,1 0 0,-1 1 0,0-1 0,1 0 0,-1 1 0,0-1-1,1 1 1,-1-1 0,1 1 0,-1-1 0,1 1 0,-1 0-3,-9 24-77,8-16 48,-8 24-688,2 1 0,0 8 717,-3 41-4833,6-38-1906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9:28:20.6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1 135 816,'0'0'9253,"33"0"-6409,188-7-2303,20-11-541,106-31 282,7-1-166,-235 42-982,67 6 866,-137 2-1826,-33 1-2814,-16 7-1880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1D92-582C-4E20-A0D4-1D44EAC0B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292D7-31CF-43B5-9893-D5536E7B1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BCCF2-1B6F-401C-8FBB-79DA3B09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DAA8-D550-4C7C-B8C0-AE0898D01777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842D3-71D9-4535-90C7-5EA38770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4F58E-AA58-453C-ABD4-99C9FD91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3738-E1B5-4F81-8E99-B841BF165C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801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B783-9A93-482F-9AD2-4205A400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9748D-C1E9-4C73-A30C-55C6414E1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98E35-C8F5-4DDE-A35E-64070182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DAA8-D550-4C7C-B8C0-AE0898D01777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7DE6-DC33-4675-9E59-31BA353F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7A609-8779-40CC-8E48-E295F759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3738-E1B5-4F81-8E99-B841BF165C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6723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7C941-E49E-4B8F-85E1-970F1A32A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1F5EA-8C54-4F0E-9D48-E72F73D46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8BD62-CAC7-45E4-B1FC-6A68D9AA7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DAA8-D550-4C7C-B8C0-AE0898D01777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623F5-770B-4F1A-8DA7-3A22AEC4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41F69-4153-4BAF-82A8-2B27FB75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3738-E1B5-4F81-8E99-B841BF165C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4049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A41B16-F89C-48C6-AB48-531DCE4A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2B8-3311-4D00-9F53-2719FD0FE6C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E9B5CE-B92D-45CD-8E03-CF36D756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71EF4-6458-4BB1-B7D6-18ED312C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71AD-B015-42EE-B9EA-77008E19E34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0899C31-A133-49C4-9923-CCB59ECA3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8539" y="166342"/>
            <a:ext cx="11628784" cy="549275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6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195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CC5B6-1455-425A-B907-27DE64E1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46AE9-4941-44C8-93F3-31EE9C34B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D39EF-5B23-4F4D-936A-0C19B0B4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DAA8-D550-4C7C-B8C0-AE0898D01777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9FDE8-D3B8-47EA-AB90-2EE3A288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05117-A44C-45AF-8D46-C30948D6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3738-E1B5-4F81-8E99-B841BF165C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651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418A9-7D81-4A2D-AD6D-504F56A5F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6B679-0493-4D99-8E6E-5B499558F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321C0-8BAC-4CDF-A54B-3D8414BD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DAA8-D550-4C7C-B8C0-AE0898D01777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D6151-DE2E-4020-9396-38682B824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D3D23-4039-44F8-86DB-6498BCFB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3738-E1B5-4F81-8E99-B841BF165C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051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235AD-3CD4-4C33-981D-17EDF679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7B50F-291F-48C7-AD77-8D71151D8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6513A-3410-48C0-9BEA-7849B0328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AD26E-4BD8-4D8A-B13F-E46C1DA5B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DAA8-D550-4C7C-B8C0-AE0898D01777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C96DF-B4FA-4B33-A246-593756138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184E2-D2D0-4AAA-9983-3DBE8C05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3738-E1B5-4F81-8E99-B841BF165C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246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8379C-DB24-46B4-8FED-797E9FD5A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34AC4-AB1C-4748-894E-9AE2E523A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4DAEE-19B7-495E-AC8F-B78F7B37D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E23B1F-0897-4D7D-84DA-208CA2BFA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68603B-2F41-443D-AC42-6B988BF46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601285-F945-4980-A90C-CC6E6387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DAA8-D550-4C7C-B8C0-AE0898D01777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A35EC8-F356-4D8C-9627-380BF4B4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24599-56DF-464A-A89E-3C4DFFCB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3738-E1B5-4F81-8E99-B841BF165C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10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3F38-48CC-4840-9855-A52FB84E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64EFD-1F6C-4003-9C94-59C414CB0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DAA8-D550-4C7C-B8C0-AE0898D01777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84EE9-6286-4E54-9CF5-71BEF1F8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788E1-3A57-4B39-BBD5-2FFA0BFA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3738-E1B5-4F81-8E99-B841BF165C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851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B3969-0CAD-4C9F-93BC-9D46C856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DAA8-D550-4C7C-B8C0-AE0898D01777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BBCE9D-FEB0-4806-8739-D073AEE2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C5090-46C7-45D4-864E-204FC91D6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3738-E1B5-4F81-8E99-B841BF165C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806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CFB0-4F38-4BEA-8C84-8CBE9A609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B3CB8-F7FE-4A2D-AB52-3AAEE8934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4BD85-83F9-4D19-ACB6-51C0AFC30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A20A8-E156-4C96-A6BD-DC36B7B2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DAA8-D550-4C7C-B8C0-AE0898D01777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17BC1-E7EE-44C6-A163-07D6325F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46203-DA3F-4059-B9CD-09CA6E56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3738-E1B5-4F81-8E99-B841BF165C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857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0468C-9C37-4219-AD23-330165234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B54E8-F2EF-486C-9661-4391CFAEE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1562F-83F0-4088-9948-786E9893F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8D73F-439D-448E-BECA-3597CC1FC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DAA8-D550-4C7C-B8C0-AE0898D01777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42001-F79F-4737-820F-FDE380B5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10CAB-7D54-4507-B2B1-203A8EA9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3738-E1B5-4F81-8E99-B841BF165C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954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589F71-F932-4D34-BF87-07CB06DC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86F28-5D79-44E7-B66A-8D71916F7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2681C-28FD-4234-85AB-1EB97317E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ADAA8-D550-4C7C-B8C0-AE0898D01777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71322-C491-4CF1-B083-220F3DF28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FD94-0A16-4D8D-9425-45F2AEDCB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83738-E1B5-4F81-8E99-B841BF165C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172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customXml" Target="../ink/ink10.xml"/><Relationship Id="rId63" Type="http://schemas.openxmlformats.org/officeDocument/2006/relationships/image" Target="../media/image31.png"/><Relationship Id="rId159" Type="http://schemas.openxmlformats.org/officeDocument/2006/relationships/customXml" Target="../ink/ink80.xml"/><Relationship Id="rId170" Type="http://schemas.openxmlformats.org/officeDocument/2006/relationships/image" Target="../media/image84.png"/><Relationship Id="rId226" Type="http://schemas.openxmlformats.org/officeDocument/2006/relationships/customXml" Target="../ink/ink114.xml"/><Relationship Id="rId268" Type="http://schemas.openxmlformats.org/officeDocument/2006/relationships/image" Target="../media/image132.png"/><Relationship Id="rId11" Type="http://schemas.openxmlformats.org/officeDocument/2006/relationships/customXml" Target="../ink/ink5.xml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image" Target="../media/image63.png"/><Relationship Id="rId149" Type="http://schemas.openxmlformats.org/officeDocument/2006/relationships/customXml" Target="../ink/ink75.xml"/><Relationship Id="rId5" Type="http://schemas.openxmlformats.org/officeDocument/2006/relationships/customXml" Target="../ink/ink2.xml"/><Relationship Id="rId95" Type="http://schemas.openxmlformats.org/officeDocument/2006/relationships/image" Target="../media/image47.png"/><Relationship Id="rId160" Type="http://schemas.openxmlformats.org/officeDocument/2006/relationships/image" Target="../media/image79.png"/><Relationship Id="rId181" Type="http://schemas.openxmlformats.org/officeDocument/2006/relationships/customXml" Target="../ink/ink91.xml"/><Relationship Id="rId216" Type="http://schemas.openxmlformats.org/officeDocument/2006/relationships/customXml" Target="../ink/ink109.xml"/><Relationship Id="rId237" Type="http://schemas.openxmlformats.org/officeDocument/2006/relationships/image" Target="../media/image117.png"/><Relationship Id="rId258" Type="http://schemas.openxmlformats.org/officeDocument/2006/relationships/customXml" Target="../ink/ink130.xml"/><Relationship Id="rId22" Type="http://schemas.openxmlformats.org/officeDocument/2006/relationships/image" Target="../media/image11.png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customXml" Target="../ink/ink70.xml"/><Relationship Id="rId85" Type="http://schemas.openxmlformats.org/officeDocument/2006/relationships/image" Target="../media/image42.png"/><Relationship Id="rId150" Type="http://schemas.openxmlformats.org/officeDocument/2006/relationships/image" Target="../media/image74.png"/><Relationship Id="rId171" Type="http://schemas.openxmlformats.org/officeDocument/2006/relationships/customXml" Target="../ink/ink86.xml"/><Relationship Id="rId192" Type="http://schemas.openxmlformats.org/officeDocument/2006/relationships/customXml" Target="../ink/ink97.xml"/><Relationship Id="rId206" Type="http://schemas.openxmlformats.org/officeDocument/2006/relationships/customXml" Target="../ink/ink104.xml"/><Relationship Id="rId227" Type="http://schemas.openxmlformats.org/officeDocument/2006/relationships/image" Target="../media/image112.png"/><Relationship Id="rId248" Type="http://schemas.openxmlformats.org/officeDocument/2006/relationships/customXml" Target="../ink/ink125.xml"/><Relationship Id="rId269" Type="http://schemas.openxmlformats.org/officeDocument/2006/relationships/customXml" Target="../ink/ink136.xml"/><Relationship Id="rId12" Type="http://schemas.openxmlformats.org/officeDocument/2006/relationships/image" Target="../media/image6.png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customXml" Target="../ink/ink65.xml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image" Target="../media/image69.png"/><Relationship Id="rId161" Type="http://schemas.openxmlformats.org/officeDocument/2006/relationships/customXml" Target="../ink/ink81.xml"/><Relationship Id="rId182" Type="http://schemas.openxmlformats.org/officeDocument/2006/relationships/image" Target="../media/image90.png"/><Relationship Id="rId217" Type="http://schemas.openxmlformats.org/officeDocument/2006/relationships/image" Target="../media/image107.png"/><Relationship Id="rId6" Type="http://schemas.openxmlformats.org/officeDocument/2006/relationships/image" Target="../media/image3.png"/><Relationship Id="rId238" Type="http://schemas.openxmlformats.org/officeDocument/2006/relationships/customXml" Target="../ink/ink120.xml"/><Relationship Id="rId259" Type="http://schemas.openxmlformats.org/officeDocument/2006/relationships/image" Target="../media/image128.png"/><Relationship Id="rId23" Type="http://schemas.openxmlformats.org/officeDocument/2006/relationships/customXml" Target="../ink/ink11.xml"/><Relationship Id="rId119" Type="http://schemas.openxmlformats.org/officeDocument/2006/relationships/image" Target="../media/image59.png"/><Relationship Id="rId270" Type="http://schemas.openxmlformats.org/officeDocument/2006/relationships/image" Target="../media/image133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image" Target="../media/image64.png"/><Relationship Id="rId151" Type="http://schemas.openxmlformats.org/officeDocument/2006/relationships/customXml" Target="../ink/ink76.xml"/><Relationship Id="rId172" Type="http://schemas.openxmlformats.org/officeDocument/2006/relationships/image" Target="../media/image85.png"/><Relationship Id="rId193" Type="http://schemas.openxmlformats.org/officeDocument/2006/relationships/image" Target="../media/image95.png"/><Relationship Id="rId207" Type="http://schemas.openxmlformats.org/officeDocument/2006/relationships/image" Target="../media/image102.png"/><Relationship Id="rId228" Type="http://schemas.openxmlformats.org/officeDocument/2006/relationships/customXml" Target="../ink/ink115.xml"/><Relationship Id="rId249" Type="http://schemas.openxmlformats.org/officeDocument/2006/relationships/image" Target="../media/image123.png"/><Relationship Id="rId13" Type="http://schemas.openxmlformats.org/officeDocument/2006/relationships/customXml" Target="../ink/ink6.xml"/><Relationship Id="rId109" Type="http://schemas.openxmlformats.org/officeDocument/2006/relationships/image" Target="../media/image54.png"/><Relationship Id="rId260" Type="http://schemas.openxmlformats.org/officeDocument/2006/relationships/customXml" Target="../ink/ink131.xml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customXml" Target="../ink/ink71.xml"/><Relationship Id="rId7" Type="http://schemas.openxmlformats.org/officeDocument/2006/relationships/customXml" Target="../ink/ink3.xml"/><Relationship Id="rId162" Type="http://schemas.openxmlformats.org/officeDocument/2006/relationships/image" Target="../media/image80.png"/><Relationship Id="rId183" Type="http://schemas.openxmlformats.org/officeDocument/2006/relationships/customXml" Target="../ink/ink92.xml"/><Relationship Id="rId218" Type="http://schemas.openxmlformats.org/officeDocument/2006/relationships/customXml" Target="../ink/ink110.xml"/><Relationship Id="rId239" Type="http://schemas.openxmlformats.org/officeDocument/2006/relationships/image" Target="../media/image118.png"/><Relationship Id="rId250" Type="http://schemas.openxmlformats.org/officeDocument/2006/relationships/customXml" Target="../ink/ink126.xml"/><Relationship Id="rId271" Type="http://schemas.openxmlformats.org/officeDocument/2006/relationships/customXml" Target="../ink/ink137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customXml" Target="../ink/ink66.xml"/><Relationship Id="rId152" Type="http://schemas.openxmlformats.org/officeDocument/2006/relationships/image" Target="../media/image75.png"/><Relationship Id="rId173" Type="http://schemas.openxmlformats.org/officeDocument/2006/relationships/customXml" Target="../ink/ink87.xml"/><Relationship Id="rId194" Type="http://schemas.openxmlformats.org/officeDocument/2006/relationships/customXml" Target="../ink/ink98.xml"/><Relationship Id="rId208" Type="http://schemas.openxmlformats.org/officeDocument/2006/relationships/customXml" Target="../ink/ink105.xml"/><Relationship Id="rId229" Type="http://schemas.openxmlformats.org/officeDocument/2006/relationships/image" Target="../media/image113.png"/><Relationship Id="rId240" Type="http://schemas.openxmlformats.org/officeDocument/2006/relationships/customXml" Target="../ink/ink121.xml"/><Relationship Id="rId261" Type="http://schemas.openxmlformats.org/officeDocument/2006/relationships/image" Target="../media/image129.png"/><Relationship Id="rId14" Type="http://schemas.openxmlformats.org/officeDocument/2006/relationships/image" Target="../media/image7.png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8" Type="http://schemas.openxmlformats.org/officeDocument/2006/relationships/image" Target="../media/image4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image" Target="../media/image70.png"/><Relationship Id="rId163" Type="http://schemas.openxmlformats.org/officeDocument/2006/relationships/customXml" Target="../ink/ink82.xml"/><Relationship Id="rId184" Type="http://schemas.openxmlformats.org/officeDocument/2006/relationships/image" Target="../media/image91.png"/><Relationship Id="rId219" Type="http://schemas.openxmlformats.org/officeDocument/2006/relationships/image" Target="../media/image108.png"/><Relationship Id="rId230" Type="http://schemas.openxmlformats.org/officeDocument/2006/relationships/customXml" Target="../ink/ink116.xml"/><Relationship Id="rId251" Type="http://schemas.openxmlformats.org/officeDocument/2006/relationships/image" Target="../media/image124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72" Type="http://schemas.openxmlformats.org/officeDocument/2006/relationships/image" Target="../media/image134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image" Target="../media/image65.png"/><Relationship Id="rId153" Type="http://schemas.openxmlformats.org/officeDocument/2006/relationships/customXml" Target="../ink/ink77.xml"/><Relationship Id="rId174" Type="http://schemas.openxmlformats.org/officeDocument/2006/relationships/image" Target="../media/image86.png"/><Relationship Id="rId195" Type="http://schemas.openxmlformats.org/officeDocument/2006/relationships/image" Target="../media/image96.png"/><Relationship Id="rId209" Type="http://schemas.openxmlformats.org/officeDocument/2006/relationships/image" Target="../media/image103.png"/><Relationship Id="rId220" Type="http://schemas.openxmlformats.org/officeDocument/2006/relationships/customXml" Target="../ink/ink111.xml"/><Relationship Id="rId241" Type="http://schemas.openxmlformats.org/officeDocument/2006/relationships/image" Target="../media/image119.png"/><Relationship Id="rId15" Type="http://schemas.openxmlformats.org/officeDocument/2006/relationships/customXml" Target="../ink/ink7.xml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2.xml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customXml" Target="../ink/ink72.xml"/><Relationship Id="rId164" Type="http://schemas.openxmlformats.org/officeDocument/2006/relationships/image" Target="../media/image81.png"/><Relationship Id="rId185" Type="http://schemas.openxmlformats.org/officeDocument/2006/relationships/customXml" Target="../ink/ink93.xml"/><Relationship Id="rId9" Type="http://schemas.openxmlformats.org/officeDocument/2006/relationships/customXml" Target="../ink/ink4.xml"/><Relationship Id="rId210" Type="http://schemas.openxmlformats.org/officeDocument/2006/relationships/customXml" Target="../ink/ink106.xml"/><Relationship Id="rId26" Type="http://schemas.openxmlformats.org/officeDocument/2006/relationships/customXml" Target="../ink/ink13.xml"/><Relationship Id="rId231" Type="http://schemas.openxmlformats.org/officeDocument/2006/relationships/image" Target="../media/image114.png"/><Relationship Id="rId252" Type="http://schemas.openxmlformats.org/officeDocument/2006/relationships/customXml" Target="../ink/ink127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customXml" Target="../ink/ink67.xml"/><Relationship Id="rId154" Type="http://schemas.openxmlformats.org/officeDocument/2006/relationships/image" Target="../media/image76.png"/><Relationship Id="rId175" Type="http://schemas.openxmlformats.org/officeDocument/2006/relationships/customXml" Target="../ink/ink88.xml"/><Relationship Id="rId196" Type="http://schemas.openxmlformats.org/officeDocument/2006/relationships/customXml" Target="../ink/ink99.xml"/><Relationship Id="rId200" Type="http://schemas.openxmlformats.org/officeDocument/2006/relationships/customXml" Target="../ink/ink101.xml"/><Relationship Id="rId16" Type="http://schemas.openxmlformats.org/officeDocument/2006/relationships/image" Target="../media/image8.png"/><Relationship Id="rId221" Type="http://schemas.openxmlformats.org/officeDocument/2006/relationships/image" Target="../media/image109.png"/><Relationship Id="rId242" Type="http://schemas.openxmlformats.org/officeDocument/2006/relationships/customXml" Target="../ink/ink122.xml"/><Relationship Id="rId263" Type="http://schemas.openxmlformats.org/officeDocument/2006/relationships/image" Target="../media/image130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customXml" Target="../ink/ink62.xml"/><Relationship Id="rId144" Type="http://schemas.openxmlformats.org/officeDocument/2006/relationships/image" Target="../media/image71.png"/><Relationship Id="rId90" Type="http://schemas.openxmlformats.org/officeDocument/2006/relationships/customXml" Target="../ink/ink45.xml"/><Relationship Id="rId165" Type="http://schemas.openxmlformats.org/officeDocument/2006/relationships/customXml" Target="../ink/ink83.xml"/><Relationship Id="rId186" Type="http://schemas.openxmlformats.org/officeDocument/2006/relationships/image" Target="../media/image92.png"/><Relationship Id="rId211" Type="http://schemas.openxmlformats.org/officeDocument/2006/relationships/image" Target="../media/image104.png"/><Relationship Id="rId232" Type="http://schemas.openxmlformats.org/officeDocument/2006/relationships/customXml" Target="../ink/ink117.xml"/><Relationship Id="rId253" Type="http://schemas.openxmlformats.org/officeDocument/2006/relationships/image" Target="../media/image125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image" Target="../media/image66.png"/><Relationship Id="rId80" Type="http://schemas.openxmlformats.org/officeDocument/2006/relationships/customXml" Target="../ink/ink40.xml"/><Relationship Id="rId155" Type="http://schemas.openxmlformats.org/officeDocument/2006/relationships/customXml" Target="../ink/ink78.xml"/><Relationship Id="rId176" Type="http://schemas.openxmlformats.org/officeDocument/2006/relationships/image" Target="../media/image87.png"/><Relationship Id="rId197" Type="http://schemas.openxmlformats.org/officeDocument/2006/relationships/image" Target="../media/image97.png"/><Relationship Id="rId201" Type="http://schemas.openxmlformats.org/officeDocument/2006/relationships/image" Target="../media/image99.png"/><Relationship Id="rId222" Type="http://schemas.openxmlformats.org/officeDocument/2006/relationships/customXml" Target="../ink/ink112.xml"/><Relationship Id="rId243" Type="http://schemas.openxmlformats.org/officeDocument/2006/relationships/image" Target="../media/image120.png"/><Relationship Id="rId264" Type="http://schemas.openxmlformats.org/officeDocument/2006/relationships/customXml" Target="../ink/ink133.xml"/><Relationship Id="rId17" Type="http://schemas.openxmlformats.org/officeDocument/2006/relationships/customXml" Target="../ink/ink8.xml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image" Target="../media/image61.png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customXml" Target="../ink/ink73.xml"/><Relationship Id="rId166" Type="http://schemas.openxmlformats.org/officeDocument/2006/relationships/image" Target="../media/image82.png"/><Relationship Id="rId187" Type="http://schemas.openxmlformats.org/officeDocument/2006/relationships/customXml" Target="../ink/ink94.xml"/><Relationship Id="rId1" Type="http://schemas.openxmlformats.org/officeDocument/2006/relationships/slideLayout" Target="../slideLayouts/slideLayout12.xml"/><Relationship Id="rId212" Type="http://schemas.openxmlformats.org/officeDocument/2006/relationships/customXml" Target="../ink/ink107.xml"/><Relationship Id="rId233" Type="http://schemas.openxmlformats.org/officeDocument/2006/relationships/image" Target="../media/image115.png"/><Relationship Id="rId254" Type="http://schemas.openxmlformats.org/officeDocument/2006/relationships/customXml" Target="../ink/ink128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customXml" Target="../ink/ink68.xml"/><Relationship Id="rId156" Type="http://schemas.openxmlformats.org/officeDocument/2006/relationships/image" Target="../media/image77.png"/><Relationship Id="rId177" Type="http://schemas.openxmlformats.org/officeDocument/2006/relationships/customXml" Target="../ink/ink89.xml"/><Relationship Id="rId198" Type="http://schemas.openxmlformats.org/officeDocument/2006/relationships/customXml" Target="../ink/ink100.xml"/><Relationship Id="rId202" Type="http://schemas.openxmlformats.org/officeDocument/2006/relationships/customXml" Target="../ink/ink102.xml"/><Relationship Id="rId223" Type="http://schemas.openxmlformats.org/officeDocument/2006/relationships/image" Target="../media/image110.png"/><Relationship Id="rId244" Type="http://schemas.openxmlformats.org/officeDocument/2006/relationships/customXml" Target="../ink/ink123.xml"/><Relationship Id="rId18" Type="http://schemas.openxmlformats.org/officeDocument/2006/relationships/image" Target="../media/image9.png"/><Relationship Id="rId39" Type="http://schemas.openxmlformats.org/officeDocument/2006/relationships/image" Target="../media/image19.png"/><Relationship Id="rId265" Type="http://schemas.openxmlformats.org/officeDocument/2006/relationships/image" Target="../media/image131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customXml" Target="../ink/ink63.xml"/><Relationship Id="rId146" Type="http://schemas.openxmlformats.org/officeDocument/2006/relationships/image" Target="../media/image72.png"/><Relationship Id="rId167" Type="http://schemas.openxmlformats.org/officeDocument/2006/relationships/customXml" Target="../ink/ink84.xml"/><Relationship Id="rId188" Type="http://schemas.openxmlformats.org/officeDocument/2006/relationships/image" Target="../media/image9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5.png"/><Relationship Id="rId234" Type="http://schemas.openxmlformats.org/officeDocument/2006/relationships/customXml" Target="../ink/ink118.xml"/><Relationship Id="rId2" Type="http://schemas.openxmlformats.org/officeDocument/2006/relationships/image" Target="../media/image1.png"/><Relationship Id="rId29" Type="http://schemas.openxmlformats.org/officeDocument/2006/relationships/image" Target="../media/image14.png"/><Relationship Id="rId255" Type="http://schemas.openxmlformats.org/officeDocument/2006/relationships/image" Target="../media/image126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image" Target="../media/image67.png"/><Relationship Id="rId157" Type="http://schemas.openxmlformats.org/officeDocument/2006/relationships/customXml" Target="../ink/ink79.xml"/><Relationship Id="rId178" Type="http://schemas.openxmlformats.org/officeDocument/2006/relationships/image" Target="../media/image88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8.png"/><Relationship Id="rId203" Type="http://schemas.openxmlformats.org/officeDocument/2006/relationships/image" Target="../media/image100.png"/><Relationship Id="rId19" Type="http://schemas.openxmlformats.org/officeDocument/2006/relationships/customXml" Target="../ink/ink9.xml"/><Relationship Id="rId224" Type="http://schemas.openxmlformats.org/officeDocument/2006/relationships/customXml" Target="../ink/ink113.xml"/><Relationship Id="rId245" Type="http://schemas.openxmlformats.org/officeDocument/2006/relationships/image" Target="../media/image121.png"/><Relationship Id="rId266" Type="http://schemas.openxmlformats.org/officeDocument/2006/relationships/customXml" Target="../ink/ink134.xml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image" Target="../media/image62.png"/><Relationship Id="rId147" Type="http://schemas.openxmlformats.org/officeDocument/2006/relationships/customXml" Target="../ink/ink74.xml"/><Relationship Id="rId168" Type="http://schemas.openxmlformats.org/officeDocument/2006/relationships/image" Target="../media/image83.png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customXml" Target="../ink/ink95.xml"/><Relationship Id="rId3" Type="http://schemas.openxmlformats.org/officeDocument/2006/relationships/customXml" Target="../ink/ink1.xml"/><Relationship Id="rId214" Type="http://schemas.openxmlformats.org/officeDocument/2006/relationships/customXml" Target="../ink/ink108.xml"/><Relationship Id="rId235" Type="http://schemas.openxmlformats.org/officeDocument/2006/relationships/image" Target="../media/image116.png"/><Relationship Id="rId256" Type="http://schemas.openxmlformats.org/officeDocument/2006/relationships/customXml" Target="../ink/ink129.xml"/><Relationship Id="rId116" Type="http://schemas.openxmlformats.org/officeDocument/2006/relationships/customXml" Target="../ink/ink58.xml"/><Relationship Id="rId137" Type="http://schemas.openxmlformats.org/officeDocument/2006/relationships/customXml" Target="../ink/ink69.xml"/><Relationship Id="rId158" Type="http://schemas.openxmlformats.org/officeDocument/2006/relationships/image" Target="../media/image78.png"/><Relationship Id="rId20" Type="http://schemas.openxmlformats.org/officeDocument/2006/relationships/image" Target="../media/image10.png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customXml" Target="../ink/ink90.xml"/><Relationship Id="rId190" Type="http://schemas.openxmlformats.org/officeDocument/2006/relationships/customXml" Target="../ink/ink96.xml"/><Relationship Id="rId204" Type="http://schemas.openxmlformats.org/officeDocument/2006/relationships/customXml" Target="../ink/ink103.xml"/><Relationship Id="rId225" Type="http://schemas.openxmlformats.org/officeDocument/2006/relationships/image" Target="../media/image111.png"/><Relationship Id="rId246" Type="http://schemas.openxmlformats.org/officeDocument/2006/relationships/customXml" Target="../ink/ink124.xml"/><Relationship Id="rId267" Type="http://schemas.openxmlformats.org/officeDocument/2006/relationships/customXml" Target="../ink/ink135.xml"/><Relationship Id="rId106" Type="http://schemas.openxmlformats.org/officeDocument/2006/relationships/customXml" Target="../ink/ink53.xml"/><Relationship Id="rId127" Type="http://schemas.openxmlformats.org/officeDocument/2006/relationships/customXml" Target="../ink/ink64.xml"/><Relationship Id="rId10" Type="http://schemas.openxmlformats.org/officeDocument/2006/relationships/image" Target="../media/image5.png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image" Target="../media/image73.png"/><Relationship Id="rId169" Type="http://schemas.openxmlformats.org/officeDocument/2006/relationships/customXml" Target="../ink/ink85.xml"/><Relationship Id="rId4" Type="http://schemas.openxmlformats.org/officeDocument/2006/relationships/image" Target="../media/image2.png"/><Relationship Id="rId180" Type="http://schemas.openxmlformats.org/officeDocument/2006/relationships/image" Target="../media/image89.png"/><Relationship Id="rId215" Type="http://schemas.openxmlformats.org/officeDocument/2006/relationships/image" Target="../media/image106.png"/><Relationship Id="rId236" Type="http://schemas.openxmlformats.org/officeDocument/2006/relationships/customXml" Target="../ink/ink119.xml"/><Relationship Id="rId257" Type="http://schemas.openxmlformats.org/officeDocument/2006/relationships/image" Target="../media/image127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image" Target="../media/image68.png"/><Relationship Id="rId191" Type="http://schemas.openxmlformats.org/officeDocument/2006/relationships/image" Target="../media/image94.png"/><Relationship Id="rId205" Type="http://schemas.openxmlformats.org/officeDocument/2006/relationships/image" Target="../media/image101.png"/><Relationship Id="rId247" Type="http://schemas.openxmlformats.org/officeDocument/2006/relationships/image" Target="../media/image122.png"/><Relationship Id="rId107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95.xml"/><Relationship Id="rId21" Type="http://schemas.openxmlformats.org/officeDocument/2006/relationships/customXml" Target="../ink/ink147.xml"/><Relationship Id="rId42" Type="http://schemas.openxmlformats.org/officeDocument/2006/relationships/image" Target="../media/image154.png"/><Relationship Id="rId63" Type="http://schemas.openxmlformats.org/officeDocument/2006/relationships/customXml" Target="../ink/ink168.xml"/><Relationship Id="rId84" Type="http://schemas.openxmlformats.org/officeDocument/2006/relationships/image" Target="../media/image175.png"/><Relationship Id="rId138" Type="http://schemas.openxmlformats.org/officeDocument/2006/relationships/image" Target="../media/image202.png"/><Relationship Id="rId107" Type="http://schemas.openxmlformats.org/officeDocument/2006/relationships/customXml" Target="../ink/ink190.xml"/><Relationship Id="rId11" Type="http://schemas.openxmlformats.org/officeDocument/2006/relationships/customXml" Target="../ink/ink142.xml"/><Relationship Id="rId32" Type="http://schemas.openxmlformats.org/officeDocument/2006/relationships/image" Target="../media/image149.png"/><Relationship Id="rId53" Type="http://schemas.openxmlformats.org/officeDocument/2006/relationships/customXml" Target="../ink/ink163.xml"/><Relationship Id="rId74" Type="http://schemas.openxmlformats.org/officeDocument/2006/relationships/image" Target="../media/image170.png"/><Relationship Id="rId128" Type="http://schemas.openxmlformats.org/officeDocument/2006/relationships/image" Target="../media/image197.png"/><Relationship Id="rId149" Type="http://schemas.openxmlformats.org/officeDocument/2006/relationships/customXml" Target="../ink/ink211.xml"/><Relationship Id="rId5" Type="http://schemas.openxmlformats.org/officeDocument/2006/relationships/customXml" Target="../ink/ink139.xml"/><Relationship Id="rId95" Type="http://schemas.openxmlformats.org/officeDocument/2006/relationships/customXml" Target="../ink/ink184.xml"/><Relationship Id="rId22" Type="http://schemas.openxmlformats.org/officeDocument/2006/relationships/image" Target="../media/image145.png"/><Relationship Id="rId43" Type="http://schemas.openxmlformats.org/officeDocument/2006/relationships/customXml" Target="../ink/ink158.xml"/><Relationship Id="rId64" Type="http://schemas.openxmlformats.org/officeDocument/2006/relationships/image" Target="../media/image165.png"/><Relationship Id="rId118" Type="http://schemas.openxmlformats.org/officeDocument/2006/relationships/image" Target="../media/image192.png"/><Relationship Id="rId139" Type="http://schemas.openxmlformats.org/officeDocument/2006/relationships/customXml" Target="../ink/ink206.xml"/><Relationship Id="rId80" Type="http://schemas.openxmlformats.org/officeDocument/2006/relationships/image" Target="../media/image173.png"/><Relationship Id="rId85" Type="http://schemas.openxmlformats.org/officeDocument/2006/relationships/customXml" Target="../ink/ink179.xml"/><Relationship Id="rId150" Type="http://schemas.openxmlformats.org/officeDocument/2006/relationships/image" Target="../media/image208.png"/><Relationship Id="rId155" Type="http://schemas.openxmlformats.org/officeDocument/2006/relationships/customXml" Target="../ink/ink214.xml"/><Relationship Id="rId12" Type="http://schemas.openxmlformats.org/officeDocument/2006/relationships/image" Target="../media/image140.png"/><Relationship Id="rId17" Type="http://schemas.openxmlformats.org/officeDocument/2006/relationships/customXml" Target="../ink/ink145.xml"/><Relationship Id="rId33" Type="http://schemas.openxmlformats.org/officeDocument/2006/relationships/customXml" Target="../ink/ink153.xml"/><Relationship Id="rId38" Type="http://schemas.openxmlformats.org/officeDocument/2006/relationships/image" Target="../media/image152.png"/><Relationship Id="rId59" Type="http://schemas.openxmlformats.org/officeDocument/2006/relationships/customXml" Target="../ink/ink166.xml"/><Relationship Id="rId103" Type="http://schemas.openxmlformats.org/officeDocument/2006/relationships/customXml" Target="../ink/ink188.xml"/><Relationship Id="rId108" Type="http://schemas.openxmlformats.org/officeDocument/2006/relationships/image" Target="../media/image187.png"/><Relationship Id="rId124" Type="http://schemas.openxmlformats.org/officeDocument/2006/relationships/image" Target="../media/image195.png"/><Relationship Id="rId129" Type="http://schemas.openxmlformats.org/officeDocument/2006/relationships/customXml" Target="../ink/ink201.xml"/><Relationship Id="rId54" Type="http://schemas.openxmlformats.org/officeDocument/2006/relationships/image" Target="../media/image160.png"/><Relationship Id="rId70" Type="http://schemas.openxmlformats.org/officeDocument/2006/relationships/image" Target="../media/image168.png"/><Relationship Id="rId75" Type="http://schemas.openxmlformats.org/officeDocument/2006/relationships/customXml" Target="../ink/ink174.xml"/><Relationship Id="rId91" Type="http://schemas.openxmlformats.org/officeDocument/2006/relationships/customXml" Target="../ink/ink182.xml"/><Relationship Id="rId96" Type="http://schemas.openxmlformats.org/officeDocument/2006/relationships/image" Target="../media/image181.png"/><Relationship Id="rId140" Type="http://schemas.openxmlformats.org/officeDocument/2006/relationships/image" Target="../media/image203.png"/><Relationship Id="rId145" Type="http://schemas.openxmlformats.org/officeDocument/2006/relationships/customXml" Target="../ink/ink20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7.png"/><Relationship Id="rId23" Type="http://schemas.openxmlformats.org/officeDocument/2006/relationships/customXml" Target="../ink/ink148.xml"/><Relationship Id="rId28" Type="http://schemas.openxmlformats.org/officeDocument/2006/relationships/image" Target="../media/image147.png"/><Relationship Id="rId49" Type="http://schemas.openxmlformats.org/officeDocument/2006/relationships/customXml" Target="../ink/ink161.xml"/><Relationship Id="rId114" Type="http://schemas.openxmlformats.org/officeDocument/2006/relationships/image" Target="../media/image190.png"/><Relationship Id="rId119" Type="http://schemas.openxmlformats.org/officeDocument/2006/relationships/customXml" Target="../ink/ink196.xml"/><Relationship Id="rId44" Type="http://schemas.openxmlformats.org/officeDocument/2006/relationships/image" Target="../media/image155.png"/><Relationship Id="rId60" Type="http://schemas.openxmlformats.org/officeDocument/2006/relationships/image" Target="../media/image163.png"/><Relationship Id="rId65" Type="http://schemas.openxmlformats.org/officeDocument/2006/relationships/customXml" Target="../ink/ink169.xml"/><Relationship Id="rId81" Type="http://schemas.openxmlformats.org/officeDocument/2006/relationships/customXml" Target="../ink/ink177.xml"/><Relationship Id="rId86" Type="http://schemas.openxmlformats.org/officeDocument/2006/relationships/image" Target="../media/image176.png"/><Relationship Id="rId130" Type="http://schemas.openxmlformats.org/officeDocument/2006/relationships/image" Target="../media/image198.png"/><Relationship Id="rId135" Type="http://schemas.openxmlformats.org/officeDocument/2006/relationships/customXml" Target="../ink/ink204.xml"/><Relationship Id="rId151" Type="http://schemas.openxmlformats.org/officeDocument/2006/relationships/customXml" Target="../ink/ink212.xml"/><Relationship Id="rId156" Type="http://schemas.openxmlformats.org/officeDocument/2006/relationships/image" Target="../media/image211.png"/><Relationship Id="rId13" Type="http://schemas.openxmlformats.org/officeDocument/2006/relationships/customXml" Target="../ink/ink143.xml"/><Relationship Id="rId18" Type="http://schemas.openxmlformats.org/officeDocument/2006/relationships/image" Target="../media/image143.png"/><Relationship Id="rId39" Type="http://schemas.openxmlformats.org/officeDocument/2006/relationships/customXml" Target="../ink/ink156.xml"/><Relationship Id="rId109" Type="http://schemas.openxmlformats.org/officeDocument/2006/relationships/customXml" Target="../ink/ink191.xml"/><Relationship Id="rId34" Type="http://schemas.openxmlformats.org/officeDocument/2006/relationships/image" Target="../media/image150.png"/><Relationship Id="rId50" Type="http://schemas.openxmlformats.org/officeDocument/2006/relationships/image" Target="../media/image158.png"/><Relationship Id="rId55" Type="http://schemas.openxmlformats.org/officeDocument/2006/relationships/customXml" Target="../ink/ink164.xml"/><Relationship Id="rId76" Type="http://schemas.openxmlformats.org/officeDocument/2006/relationships/image" Target="../media/image171.png"/><Relationship Id="rId97" Type="http://schemas.openxmlformats.org/officeDocument/2006/relationships/customXml" Target="../ink/ink185.xml"/><Relationship Id="rId104" Type="http://schemas.openxmlformats.org/officeDocument/2006/relationships/image" Target="../media/image185.png"/><Relationship Id="rId120" Type="http://schemas.openxmlformats.org/officeDocument/2006/relationships/image" Target="../media/image193.png"/><Relationship Id="rId125" Type="http://schemas.openxmlformats.org/officeDocument/2006/relationships/customXml" Target="../ink/ink199.xml"/><Relationship Id="rId141" Type="http://schemas.openxmlformats.org/officeDocument/2006/relationships/customXml" Target="../ink/ink207.xml"/><Relationship Id="rId146" Type="http://schemas.openxmlformats.org/officeDocument/2006/relationships/image" Target="../media/image206.png"/><Relationship Id="rId7" Type="http://schemas.openxmlformats.org/officeDocument/2006/relationships/customXml" Target="../ink/ink140.xml"/><Relationship Id="rId71" Type="http://schemas.openxmlformats.org/officeDocument/2006/relationships/customXml" Target="../ink/ink172.xml"/><Relationship Id="rId92" Type="http://schemas.openxmlformats.org/officeDocument/2006/relationships/image" Target="../media/image179.png"/><Relationship Id="rId2" Type="http://schemas.openxmlformats.org/officeDocument/2006/relationships/image" Target="../media/image135.png"/><Relationship Id="rId29" Type="http://schemas.openxmlformats.org/officeDocument/2006/relationships/customXml" Target="../ink/ink151.xml"/><Relationship Id="rId24" Type="http://schemas.openxmlformats.org/officeDocument/2006/relationships/image" Target="../media/image146.png"/><Relationship Id="rId40" Type="http://schemas.openxmlformats.org/officeDocument/2006/relationships/image" Target="../media/image153.png"/><Relationship Id="rId45" Type="http://schemas.openxmlformats.org/officeDocument/2006/relationships/customXml" Target="../ink/ink159.xml"/><Relationship Id="rId66" Type="http://schemas.openxmlformats.org/officeDocument/2006/relationships/image" Target="../media/image166.png"/><Relationship Id="rId87" Type="http://schemas.openxmlformats.org/officeDocument/2006/relationships/customXml" Target="../ink/ink180.xml"/><Relationship Id="rId110" Type="http://schemas.openxmlformats.org/officeDocument/2006/relationships/image" Target="../media/image188.png"/><Relationship Id="rId115" Type="http://schemas.openxmlformats.org/officeDocument/2006/relationships/customXml" Target="../ink/ink194.xml"/><Relationship Id="rId131" Type="http://schemas.openxmlformats.org/officeDocument/2006/relationships/customXml" Target="../ink/ink202.xml"/><Relationship Id="rId136" Type="http://schemas.openxmlformats.org/officeDocument/2006/relationships/image" Target="../media/image201.png"/><Relationship Id="rId157" Type="http://schemas.openxmlformats.org/officeDocument/2006/relationships/customXml" Target="../ink/ink215.xml"/><Relationship Id="rId61" Type="http://schemas.openxmlformats.org/officeDocument/2006/relationships/customXml" Target="../ink/ink167.xml"/><Relationship Id="rId82" Type="http://schemas.openxmlformats.org/officeDocument/2006/relationships/image" Target="../media/image174.png"/><Relationship Id="rId152" Type="http://schemas.openxmlformats.org/officeDocument/2006/relationships/image" Target="../media/image209.png"/><Relationship Id="rId19" Type="http://schemas.openxmlformats.org/officeDocument/2006/relationships/customXml" Target="../ink/ink146.xml"/><Relationship Id="rId14" Type="http://schemas.openxmlformats.org/officeDocument/2006/relationships/image" Target="../media/image141.png"/><Relationship Id="rId30" Type="http://schemas.openxmlformats.org/officeDocument/2006/relationships/image" Target="../media/image148.png"/><Relationship Id="rId35" Type="http://schemas.openxmlformats.org/officeDocument/2006/relationships/customXml" Target="../ink/ink154.xml"/><Relationship Id="rId56" Type="http://schemas.openxmlformats.org/officeDocument/2006/relationships/image" Target="../media/image161.png"/><Relationship Id="rId77" Type="http://schemas.openxmlformats.org/officeDocument/2006/relationships/customXml" Target="../ink/ink175.xml"/><Relationship Id="rId100" Type="http://schemas.openxmlformats.org/officeDocument/2006/relationships/image" Target="../media/image183.png"/><Relationship Id="rId105" Type="http://schemas.openxmlformats.org/officeDocument/2006/relationships/customXml" Target="../ink/ink189.xml"/><Relationship Id="rId126" Type="http://schemas.openxmlformats.org/officeDocument/2006/relationships/image" Target="../media/image196.png"/><Relationship Id="rId147" Type="http://schemas.openxmlformats.org/officeDocument/2006/relationships/customXml" Target="../ink/ink210.xml"/><Relationship Id="rId8" Type="http://schemas.openxmlformats.org/officeDocument/2006/relationships/image" Target="../media/image138.png"/><Relationship Id="rId51" Type="http://schemas.openxmlformats.org/officeDocument/2006/relationships/customXml" Target="../ink/ink162.xml"/><Relationship Id="rId72" Type="http://schemas.openxmlformats.org/officeDocument/2006/relationships/image" Target="../media/image169.png"/><Relationship Id="rId93" Type="http://schemas.openxmlformats.org/officeDocument/2006/relationships/customXml" Target="../ink/ink183.xml"/><Relationship Id="rId98" Type="http://schemas.openxmlformats.org/officeDocument/2006/relationships/image" Target="../media/image182.png"/><Relationship Id="rId121" Type="http://schemas.openxmlformats.org/officeDocument/2006/relationships/customXml" Target="../ink/ink197.xml"/><Relationship Id="rId142" Type="http://schemas.openxmlformats.org/officeDocument/2006/relationships/image" Target="../media/image204.png"/><Relationship Id="rId3" Type="http://schemas.openxmlformats.org/officeDocument/2006/relationships/customXml" Target="../ink/ink138.xml"/><Relationship Id="rId25" Type="http://schemas.openxmlformats.org/officeDocument/2006/relationships/customXml" Target="../ink/ink149.xml"/><Relationship Id="rId46" Type="http://schemas.openxmlformats.org/officeDocument/2006/relationships/image" Target="../media/image156.png"/><Relationship Id="rId67" Type="http://schemas.openxmlformats.org/officeDocument/2006/relationships/customXml" Target="../ink/ink170.xml"/><Relationship Id="rId116" Type="http://schemas.openxmlformats.org/officeDocument/2006/relationships/image" Target="../media/image191.png"/><Relationship Id="rId137" Type="http://schemas.openxmlformats.org/officeDocument/2006/relationships/customXml" Target="../ink/ink205.xml"/><Relationship Id="rId158" Type="http://schemas.openxmlformats.org/officeDocument/2006/relationships/image" Target="../media/image212.png"/><Relationship Id="rId20" Type="http://schemas.openxmlformats.org/officeDocument/2006/relationships/image" Target="../media/image144.png"/><Relationship Id="rId41" Type="http://schemas.openxmlformats.org/officeDocument/2006/relationships/customXml" Target="../ink/ink157.xml"/><Relationship Id="rId62" Type="http://schemas.openxmlformats.org/officeDocument/2006/relationships/image" Target="../media/image164.png"/><Relationship Id="rId83" Type="http://schemas.openxmlformats.org/officeDocument/2006/relationships/customXml" Target="../ink/ink178.xml"/><Relationship Id="rId88" Type="http://schemas.openxmlformats.org/officeDocument/2006/relationships/image" Target="../media/image177.png"/><Relationship Id="rId111" Type="http://schemas.openxmlformats.org/officeDocument/2006/relationships/customXml" Target="../ink/ink192.xml"/><Relationship Id="rId132" Type="http://schemas.openxmlformats.org/officeDocument/2006/relationships/image" Target="../media/image199.png"/><Relationship Id="rId153" Type="http://schemas.openxmlformats.org/officeDocument/2006/relationships/customXml" Target="../ink/ink213.xml"/><Relationship Id="rId15" Type="http://schemas.openxmlformats.org/officeDocument/2006/relationships/customXml" Target="../ink/ink144.xml"/><Relationship Id="rId36" Type="http://schemas.openxmlformats.org/officeDocument/2006/relationships/image" Target="../media/image151.png"/><Relationship Id="rId57" Type="http://schemas.openxmlformats.org/officeDocument/2006/relationships/customXml" Target="../ink/ink165.xml"/><Relationship Id="rId106" Type="http://schemas.openxmlformats.org/officeDocument/2006/relationships/image" Target="../media/image186.png"/><Relationship Id="rId127" Type="http://schemas.openxmlformats.org/officeDocument/2006/relationships/customXml" Target="../ink/ink200.xml"/><Relationship Id="rId10" Type="http://schemas.openxmlformats.org/officeDocument/2006/relationships/image" Target="../media/image139.png"/><Relationship Id="rId31" Type="http://schemas.openxmlformats.org/officeDocument/2006/relationships/customXml" Target="../ink/ink152.xml"/><Relationship Id="rId52" Type="http://schemas.openxmlformats.org/officeDocument/2006/relationships/image" Target="../media/image159.png"/><Relationship Id="rId73" Type="http://schemas.openxmlformats.org/officeDocument/2006/relationships/customXml" Target="../ink/ink173.xml"/><Relationship Id="rId78" Type="http://schemas.openxmlformats.org/officeDocument/2006/relationships/image" Target="../media/image172.png"/><Relationship Id="rId94" Type="http://schemas.openxmlformats.org/officeDocument/2006/relationships/image" Target="../media/image180.png"/><Relationship Id="rId99" Type="http://schemas.openxmlformats.org/officeDocument/2006/relationships/customXml" Target="../ink/ink186.xml"/><Relationship Id="rId101" Type="http://schemas.openxmlformats.org/officeDocument/2006/relationships/customXml" Target="../ink/ink187.xml"/><Relationship Id="rId122" Type="http://schemas.openxmlformats.org/officeDocument/2006/relationships/image" Target="../media/image194.png"/><Relationship Id="rId143" Type="http://schemas.openxmlformats.org/officeDocument/2006/relationships/customXml" Target="../ink/ink208.xml"/><Relationship Id="rId148" Type="http://schemas.openxmlformats.org/officeDocument/2006/relationships/image" Target="../media/image207.png"/><Relationship Id="rId4" Type="http://schemas.openxmlformats.org/officeDocument/2006/relationships/image" Target="../media/image136.png"/><Relationship Id="rId9" Type="http://schemas.openxmlformats.org/officeDocument/2006/relationships/customXml" Target="../ink/ink141.xml"/><Relationship Id="rId26" Type="http://schemas.openxmlformats.org/officeDocument/2006/relationships/image" Target="../media/image10.png"/><Relationship Id="rId47" Type="http://schemas.openxmlformats.org/officeDocument/2006/relationships/customXml" Target="../ink/ink160.xml"/><Relationship Id="rId68" Type="http://schemas.openxmlformats.org/officeDocument/2006/relationships/image" Target="../media/image167.png"/><Relationship Id="rId89" Type="http://schemas.openxmlformats.org/officeDocument/2006/relationships/customXml" Target="../ink/ink181.xml"/><Relationship Id="rId112" Type="http://schemas.openxmlformats.org/officeDocument/2006/relationships/image" Target="../media/image189.png"/><Relationship Id="rId133" Type="http://schemas.openxmlformats.org/officeDocument/2006/relationships/customXml" Target="../ink/ink203.xml"/><Relationship Id="rId154" Type="http://schemas.openxmlformats.org/officeDocument/2006/relationships/image" Target="../media/image210.png"/><Relationship Id="rId16" Type="http://schemas.openxmlformats.org/officeDocument/2006/relationships/image" Target="../media/image142.png"/><Relationship Id="rId37" Type="http://schemas.openxmlformats.org/officeDocument/2006/relationships/customXml" Target="../ink/ink155.xml"/><Relationship Id="rId58" Type="http://schemas.openxmlformats.org/officeDocument/2006/relationships/image" Target="../media/image162.png"/><Relationship Id="rId79" Type="http://schemas.openxmlformats.org/officeDocument/2006/relationships/customXml" Target="../ink/ink176.xml"/><Relationship Id="rId102" Type="http://schemas.openxmlformats.org/officeDocument/2006/relationships/image" Target="../media/image184.png"/><Relationship Id="rId123" Type="http://schemas.openxmlformats.org/officeDocument/2006/relationships/customXml" Target="../ink/ink198.xml"/><Relationship Id="rId144" Type="http://schemas.openxmlformats.org/officeDocument/2006/relationships/image" Target="../media/image205.png"/><Relationship Id="rId90" Type="http://schemas.openxmlformats.org/officeDocument/2006/relationships/image" Target="../media/image178.png"/><Relationship Id="rId27" Type="http://schemas.openxmlformats.org/officeDocument/2006/relationships/customXml" Target="../ink/ink150.xml"/><Relationship Id="rId48" Type="http://schemas.openxmlformats.org/officeDocument/2006/relationships/image" Target="../media/image157.png"/><Relationship Id="rId69" Type="http://schemas.openxmlformats.org/officeDocument/2006/relationships/customXml" Target="../ink/ink171.xml"/><Relationship Id="rId113" Type="http://schemas.openxmlformats.org/officeDocument/2006/relationships/customXml" Target="../ink/ink193.xml"/><Relationship Id="rId134" Type="http://schemas.openxmlformats.org/officeDocument/2006/relationships/image" Target="../media/image20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ym.openai.com/envs/CartPole-v1/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73.xml"/><Relationship Id="rId21" Type="http://schemas.openxmlformats.org/officeDocument/2006/relationships/customXml" Target="../ink/ink225.xml"/><Relationship Id="rId42" Type="http://schemas.openxmlformats.org/officeDocument/2006/relationships/image" Target="../media/image232.png"/><Relationship Id="rId63" Type="http://schemas.openxmlformats.org/officeDocument/2006/relationships/customXml" Target="../ink/ink246.xml"/><Relationship Id="rId84" Type="http://schemas.openxmlformats.org/officeDocument/2006/relationships/image" Target="../media/image253.png"/><Relationship Id="rId138" Type="http://schemas.openxmlformats.org/officeDocument/2006/relationships/image" Target="../media/image280.png"/><Relationship Id="rId107" Type="http://schemas.openxmlformats.org/officeDocument/2006/relationships/customXml" Target="../ink/ink268.xml"/><Relationship Id="rId11" Type="http://schemas.openxmlformats.org/officeDocument/2006/relationships/customXml" Target="../ink/ink220.xml"/><Relationship Id="rId32" Type="http://schemas.openxmlformats.org/officeDocument/2006/relationships/image" Target="../media/image227.png"/><Relationship Id="rId53" Type="http://schemas.openxmlformats.org/officeDocument/2006/relationships/customXml" Target="../ink/ink241.xml"/><Relationship Id="rId74" Type="http://schemas.openxmlformats.org/officeDocument/2006/relationships/image" Target="../media/image248.png"/><Relationship Id="rId128" Type="http://schemas.openxmlformats.org/officeDocument/2006/relationships/image" Target="../media/image275.png"/><Relationship Id="rId149" Type="http://schemas.openxmlformats.org/officeDocument/2006/relationships/customXml" Target="../ink/ink289.xml"/><Relationship Id="rId5" Type="http://schemas.openxmlformats.org/officeDocument/2006/relationships/customXml" Target="../ink/ink217.xml"/><Relationship Id="rId95" Type="http://schemas.openxmlformats.org/officeDocument/2006/relationships/customXml" Target="../ink/ink262.xml"/><Relationship Id="rId22" Type="http://schemas.openxmlformats.org/officeDocument/2006/relationships/image" Target="../media/image222.png"/><Relationship Id="rId27" Type="http://schemas.openxmlformats.org/officeDocument/2006/relationships/customXml" Target="../ink/ink228.xml"/><Relationship Id="rId43" Type="http://schemas.openxmlformats.org/officeDocument/2006/relationships/customXml" Target="../ink/ink236.xml"/><Relationship Id="rId48" Type="http://schemas.openxmlformats.org/officeDocument/2006/relationships/image" Target="../media/image235.png"/><Relationship Id="rId64" Type="http://schemas.openxmlformats.org/officeDocument/2006/relationships/image" Target="../media/image243.png"/><Relationship Id="rId69" Type="http://schemas.openxmlformats.org/officeDocument/2006/relationships/customXml" Target="../ink/ink249.xml"/><Relationship Id="rId113" Type="http://schemas.openxmlformats.org/officeDocument/2006/relationships/customXml" Target="../ink/ink271.xml"/><Relationship Id="rId118" Type="http://schemas.openxmlformats.org/officeDocument/2006/relationships/image" Target="../media/image270.png"/><Relationship Id="rId134" Type="http://schemas.openxmlformats.org/officeDocument/2006/relationships/image" Target="../media/image278.png"/><Relationship Id="rId139" Type="http://schemas.openxmlformats.org/officeDocument/2006/relationships/customXml" Target="../ink/ink284.xml"/><Relationship Id="rId80" Type="http://schemas.openxmlformats.org/officeDocument/2006/relationships/image" Target="../media/image251.png"/><Relationship Id="rId85" Type="http://schemas.openxmlformats.org/officeDocument/2006/relationships/customXml" Target="../ink/ink257.xml"/><Relationship Id="rId150" Type="http://schemas.openxmlformats.org/officeDocument/2006/relationships/image" Target="../media/image285.png"/><Relationship Id="rId12" Type="http://schemas.openxmlformats.org/officeDocument/2006/relationships/image" Target="../media/image217.png"/><Relationship Id="rId17" Type="http://schemas.openxmlformats.org/officeDocument/2006/relationships/customXml" Target="../ink/ink223.xml"/><Relationship Id="rId33" Type="http://schemas.openxmlformats.org/officeDocument/2006/relationships/customXml" Target="../ink/ink231.xml"/><Relationship Id="rId38" Type="http://schemas.openxmlformats.org/officeDocument/2006/relationships/image" Target="../media/image230.png"/><Relationship Id="rId59" Type="http://schemas.openxmlformats.org/officeDocument/2006/relationships/customXml" Target="../ink/ink244.xml"/><Relationship Id="rId103" Type="http://schemas.openxmlformats.org/officeDocument/2006/relationships/customXml" Target="../ink/ink266.xml"/><Relationship Id="rId108" Type="http://schemas.openxmlformats.org/officeDocument/2006/relationships/image" Target="../media/image265.png"/><Relationship Id="rId124" Type="http://schemas.openxmlformats.org/officeDocument/2006/relationships/image" Target="../media/image273.png"/><Relationship Id="rId129" Type="http://schemas.openxmlformats.org/officeDocument/2006/relationships/customXml" Target="../ink/ink279.xml"/><Relationship Id="rId54" Type="http://schemas.openxmlformats.org/officeDocument/2006/relationships/image" Target="../media/image238.png"/><Relationship Id="rId70" Type="http://schemas.openxmlformats.org/officeDocument/2006/relationships/image" Target="../media/image246.png"/><Relationship Id="rId75" Type="http://schemas.openxmlformats.org/officeDocument/2006/relationships/customXml" Target="../ink/ink252.xml"/><Relationship Id="rId91" Type="http://schemas.openxmlformats.org/officeDocument/2006/relationships/customXml" Target="../ink/ink260.xml"/><Relationship Id="rId96" Type="http://schemas.openxmlformats.org/officeDocument/2006/relationships/image" Target="../media/image259.png"/><Relationship Id="rId140" Type="http://schemas.openxmlformats.org/officeDocument/2006/relationships/image" Target="../media/image281.png"/><Relationship Id="rId145" Type="http://schemas.openxmlformats.org/officeDocument/2006/relationships/customXml" Target="../ink/ink28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4.png"/><Relationship Id="rId23" Type="http://schemas.openxmlformats.org/officeDocument/2006/relationships/customXml" Target="../ink/ink226.xml"/><Relationship Id="rId28" Type="http://schemas.openxmlformats.org/officeDocument/2006/relationships/image" Target="../media/image225.png"/><Relationship Id="rId49" Type="http://schemas.openxmlformats.org/officeDocument/2006/relationships/customXml" Target="../ink/ink239.xml"/><Relationship Id="rId114" Type="http://schemas.openxmlformats.org/officeDocument/2006/relationships/image" Target="../media/image268.png"/><Relationship Id="rId119" Type="http://schemas.openxmlformats.org/officeDocument/2006/relationships/customXml" Target="../ink/ink274.xml"/><Relationship Id="rId44" Type="http://schemas.openxmlformats.org/officeDocument/2006/relationships/image" Target="../media/image233.png"/><Relationship Id="rId60" Type="http://schemas.openxmlformats.org/officeDocument/2006/relationships/image" Target="../media/image241.png"/><Relationship Id="rId65" Type="http://schemas.openxmlformats.org/officeDocument/2006/relationships/customXml" Target="../ink/ink247.xml"/><Relationship Id="rId81" Type="http://schemas.openxmlformats.org/officeDocument/2006/relationships/customXml" Target="../ink/ink255.xml"/><Relationship Id="rId86" Type="http://schemas.openxmlformats.org/officeDocument/2006/relationships/image" Target="../media/image254.png"/><Relationship Id="rId130" Type="http://schemas.openxmlformats.org/officeDocument/2006/relationships/image" Target="../media/image276.png"/><Relationship Id="rId135" Type="http://schemas.openxmlformats.org/officeDocument/2006/relationships/customXml" Target="../ink/ink282.xml"/><Relationship Id="rId151" Type="http://schemas.openxmlformats.org/officeDocument/2006/relationships/customXml" Target="../ink/ink290.xml"/><Relationship Id="rId13" Type="http://schemas.openxmlformats.org/officeDocument/2006/relationships/customXml" Target="../ink/ink221.xml"/><Relationship Id="rId18" Type="http://schemas.openxmlformats.org/officeDocument/2006/relationships/image" Target="../media/image220.png"/><Relationship Id="rId39" Type="http://schemas.openxmlformats.org/officeDocument/2006/relationships/customXml" Target="../ink/ink234.xml"/><Relationship Id="rId109" Type="http://schemas.openxmlformats.org/officeDocument/2006/relationships/customXml" Target="../ink/ink269.xml"/><Relationship Id="rId34" Type="http://schemas.openxmlformats.org/officeDocument/2006/relationships/image" Target="../media/image228.png"/><Relationship Id="rId50" Type="http://schemas.openxmlformats.org/officeDocument/2006/relationships/image" Target="../media/image236.png"/><Relationship Id="rId55" Type="http://schemas.openxmlformats.org/officeDocument/2006/relationships/customXml" Target="../ink/ink242.xml"/><Relationship Id="rId76" Type="http://schemas.openxmlformats.org/officeDocument/2006/relationships/image" Target="../media/image249.png"/><Relationship Id="rId97" Type="http://schemas.openxmlformats.org/officeDocument/2006/relationships/customXml" Target="../ink/ink263.xml"/><Relationship Id="rId104" Type="http://schemas.openxmlformats.org/officeDocument/2006/relationships/image" Target="../media/image263.png"/><Relationship Id="rId120" Type="http://schemas.openxmlformats.org/officeDocument/2006/relationships/image" Target="../media/image271.png"/><Relationship Id="rId125" Type="http://schemas.openxmlformats.org/officeDocument/2006/relationships/customXml" Target="../ink/ink277.xml"/><Relationship Id="rId141" Type="http://schemas.openxmlformats.org/officeDocument/2006/relationships/customXml" Target="../ink/ink285.xml"/><Relationship Id="rId146" Type="http://schemas.openxmlformats.org/officeDocument/2006/relationships/image" Target="../media/image283.png"/><Relationship Id="rId7" Type="http://schemas.openxmlformats.org/officeDocument/2006/relationships/customXml" Target="../ink/ink218.xml"/><Relationship Id="rId71" Type="http://schemas.openxmlformats.org/officeDocument/2006/relationships/customXml" Target="../ink/ink250.xml"/><Relationship Id="rId92" Type="http://schemas.openxmlformats.org/officeDocument/2006/relationships/image" Target="../media/image257.png"/><Relationship Id="rId2" Type="http://schemas.openxmlformats.org/officeDocument/2006/relationships/hyperlink" Target="https://appliedgo.net/perceptron/" TargetMode="External"/><Relationship Id="rId29" Type="http://schemas.openxmlformats.org/officeDocument/2006/relationships/customXml" Target="../ink/ink229.xml"/><Relationship Id="rId24" Type="http://schemas.openxmlformats.org/officeDocument/2006/relationships/image" Target="../media/image223.png"/><Relationship Id="rId40" Type="http://schemas.openxmlformats.org/officeDocument/2006/relationships/image" Target="../media/image231.png"/><Relationship Id="rId45" Type="http://schemas.openxmlformats.org/officeDocument/2006/relationships/customXml" Target="../ink/ink237.xml"/><Relationship Id="rId66" Type="http://schemas.openxmlformats.org/officeDocument/2006/relationships/image" Target="../media/image244.png"/><Relationship Id="rId87" Type="http://schemas.openxmlformats.org/officeDocument/2006/relationships/customXml" Target="../ink/ink258.xml"/><Relationship Id="rId110" Type="http://schemas.openxmlformats.org/officeDocument/2006/relationships/image" Target="../media/image266.png"/><Relationship Id="rId115" Type="http://schemas.openxmlformats.org/officeDocument/2006/relationships/customXml" Target="../ink/ink272.xml"/><Relationship Id="rId131" Type="http://schemas.openxmlformats.org/officeDocument/2006/relationships/customXml" Target="../ink/ink280.xml"/><Relationship Id="rId136" Type="http://schemas.openxmlformats.org/officeDocument/2006/relationships/image" Target="../media/image279.png"/><Relationship Id="rId61" Type="http://schemas.openxmlformats.org/officeDocument/2006/relationships/customXml" Target="../ink/ink245.xml"/><Relationship Id="rId82" Type="http://schemas.openxmlformats.org/officeDocument/2006/relationships/image" Target="../media/image252.png"/><Relationship Id="rId152" Type="http://schemas.openxmlformats.org/officeDocument/2006/relationships/image" Target="../media/image286.png"/><Relationship Id="rId19" Type="http://schemas.openxmlformats.org/officeDocument/2006/relationships/customXml" Target="../ink/ink224.xml"/><Relationship Id="rId14" Type="http://schemas.openxmlformats.org/officeDocument/2006/relationships/image" Target="../media/image218.png"/><Relationship Id="rId30" Type="http://schemas.openxmlformats.org/officeDocument/2006/relationships/image" Target="../media/image226.png"/><Relationship Id="rId35" Type="http://schemas.openxmlformats.org/officeDocument/2006/relationships/customXml" Target="../ink/ink232.xml"/><Relationship Id="rId56" Type="http://schemas.openxmlformats.org/officeDocument/2006/relationships/image" Target="../media/image239.png"/><Relationship Id="rId77" Type="http://schemas.openxmlformats.org/officeDocument/2006/relationships/customXml" Target="../ink/ink253.xml"/><Relationship Id="rId100" Type="http://schemas.openxmlformats.org/officeDocument/2006/relationships/image" Target="../media/image261.png"/><Relationship Id="rId105" Type="http://schemas.openxmlformats.org/officeDocument/2006/relationships/customXml" Target="../ink/ink267.xml"/><Relationship Id="rId126" Type="http://schemas.openxmlformats.org/officeDocument/2006/relationships/image" Target="../media/image274.png"/><Relationship Id="rId147" Type="http://schemas.openxmlformats.org/officeDocument/2006/relationships/customXml" Target="../ink/ink288.xml"/><Relationship Id="rId8" Type="http://schemas.openxmlformats.org/officeDocument/2006/relationships/image" Target="../media/image215.png"/><Relationship Id="rId51" Type="http://schemas.openxmlformats.org/officeDocument/2006/relationships/customXml" Target="../ink/ink240.xml"/><Relationship Id="rId72" Type="http://schemas.openxmlformats.org/officeDocument/2006/relationships/image" Target="../media/image247.png"/><Relationship Id="rId93" Type="http://schemas.openxmlformats.org/officeDocument/2006/relationships/customXml" Target="../ink/ink261.xml"/><Relationship Id="rId98" Type="http://schemas.openxmlformats.org/officeDocument/2006/relationships/image" Target="../media/image260.png"/><Relationship Id="rId121" Type="http://schemas.openxmlformats.org/officeDocument/2006/relationships/customXml" Target="../ink/ink275.xml"/><Relationship Id="rId142" Type="http://schemas.openxmlformats.org/officeDocument/2006/relationships/image" Target="../media/image282.png"/><Relationship Id="rId3" Type="http://schemas.openxmlformats.org/officeDocument/2006/relationships/customXml" Target="../ink/ink216.xml"/><Relationship Id="rId25" Type="http://schemas.openxmlformats.org/officeDocument/2006/relationships/customXml" Target="../ink/ink227.xml"/><Relationship Id="rId46" Type="http://schemas.openxmlformats.org/officeDocument/2006/relationships/image" Target="../media/image234.png"/><Relationship Id="rId67" Type="http://schemas.openxmlformats.org/officeDocument/2006/relationships/customXml" Target="../ink/ink248.xml"/><Relationship Id="rId116" Type="http://schemas.openxmlformats.org/officeDocument/2006/relationships/image" Target="../media/image269.png"/><Relationship Id="rId137" Type="http://schemas.openxmlformats.org/officeDocument/2006/relationships/customXml" Target="../ink/ink283.xml"/><Relationship Id="rId20" Type="http://schemas.openxmlformats.org/officeDocument/2006/relationships/image" Target="../media/image221.png"/><Relationship Id="rId41" Type="http://schemas.openxmlformats.org/officeDocument/2006/relationships/customXml" Target="../ink/ink235.xml"/><Relationship Id="rId62" Type="http://schemas.openxmlformats.org/officeDocument/2006/relationships/image" Target="../media/image242.png"/><Relationship Id="rId83" Type="http://schemas.openxmlformats.org/officeDocument/2006/relationships/customXml" Target="../ink/ink256.xml"/><Relationship Id="rId88" Type="http://schemas.openxmlformats.org/officeDocument/2006/relationships/image" Target="../media/image255.png"/><Relationship Id="rId111" Type="http://schemas.openxmlformats.org/officeDocument/2006/relationships/customXml" Target="../ink/ink270.xml"/><Relationship Id="rId132" Type="http://schemas.openxmlformats.org/officeDocument/2006/relationships/image" Target="../media/image277.png"/><Relationship Id="rId153" Type="http://schemas.openxmlformats.org/officeDocument/2006/relationships/customXml" Target="../ink/ink291.xml"/><Relationship Id="rId15" Type="http://schemas.openxmlformats.org/officeDocument/2006/relationships/customXml" Target="../ink/ink222.xml"/><Relationship Id="rId36" Type="http://schemas.openxmlformats.org/officeDocument/2006/relationships/image" Target="../media/image229.png"/><Relationship Id="rId57" Type="http://schemas.openxmlformats.org/officeDocument/2006/relationships/customXml" Target="../ink/ink243.xml"/><Relationship Id="rId106" Type="http://schemas.openxmlformats.org/officeDocument/2006/relationships/image" Target="../media/image264.png"/><Relationship Id="rId127" Type="http://schemas.openxmlformats.org/officeDocument/2006/relationships/customXml" Target="../ink/ink278.xml"/><Relationship Id="rId10" Type="http://schemas.openxmlformats.org/officeDocument/2006/relationships/image" Target="../media/image216.png"/><Relationship Id="rId31" Type="http://schemas.openxmlformats.org/officeDocument/2006/relationships/customXml" Target="../ink/ink230.xml"/><Relationship Id="rId52" Type="http://schemas.openxmlformats.org/officeDocument/2006/relationships/image" Target="../media/image237.png"/><Relationship Id="rId73" Type="http://schemas.openxmlformats.org/officeDocument/2006/relationships/customXml" Target="../ink/ink251.xml"/><Relationship Id="rId78" Type="http://schemas.openxmlformats.org/officeDocument/2006/relationships/image" Target="../media/image250.png"/><Relationship Id="rId94" Type="http://schemas.openxmlformats.org/officeDocument/2006/relationships/image" Target="../media/image258.png"/><Relationship Id="rId99" Type="http://schemas.openxmlformats.org/officeDocument/2006/relationships/customXml" Target="../ink/ink264.xml"/><Relationship Id="rId101" Type="http://schemas.openxmlformats.org/officeDocument/2006/relationships/customXml" Target="../ink/ink265.xml"/><Relationship Id="rId122" Type="http://schemas.openxmlformats.org/officeDocument/2006/relationships/image" Target="../media/image272.png"/><Relationship Id="rId143" Type="http://schemas.openxmlformats.org/officeDocument/2006/relationships/customXml" Target="../ink/ink286.xml"/><Relationship Id="rId148" Type="http://schemas.openxmlformats.org/officeDocument/2006/relationships/image" Target="../media/image284.png"/><Relationship Id="rId4" Type="http://schemas.openxmlformats.org/officeDocument/2006/relationships/image" Target="../media/image213.png"/><Relationship Id="rId9" Type="http://schemas.openxmlformats.org/officeDocument/2006/relationships/customXml" Target="../ink/ink219.xml"/><Relationship Id="rId26" Type="http://schemas.openxmlformats.org/officeDocument/2006/relationships/image" Target="../media/image224.png"/><Relationship Id="rId47" Type="http://schemas.openxmlformats.org/officeDocument/2006/relationships/customXml" Target="../ink/ink238.xml"/><Relationship Id="rId68" Type="http://schemas.openxmlformats.org/officeDocument/2006/relationships/image" Target="../media/image245.png"/><Relationship Id="rId89" Type="http://schemas.openxmlformats.org/officeDocument/2006/relationships/customXml" Target="../ink/ink259.xml"/><Relationship Id="rId112" Type="http://schemas.openxmlformats.org/officeDocument/2006/relationships/image" Target="../media/image267.png"/><Relationship Id="rId133" Type="http://schemas.openxmlformats.org/officeDocument/2006/relationships/customXml" Target="../ink/ink281.xml"/><Relationship Id="rId154" Type="http://schemas.openxmlformats.org/officeDocument/2006/relationships/image" Target="../media/image287.png"/><Relationship Id="rId16" Type="http://schemas.openxmlformats.org/officeDocument/2006/relationships/image" Target="../media/image219.png"/><Relationship Id="rId37" Type="http://schemas.openxmlformats.org/officeDocument/2006/relationships/customXml" Target="../ink/ink233.xml"/><Relationship Id="rId58" Type="http://schemas.openxmlformats.org/officeDocument/2006/relationships/image" Target="../media/image240.png"/><Relationship Id="rId79" Type="http://schemas.openxmlformats.org/officeDocument/2006/relationships/customXml" Target="../ink/ink254.xml"/><Relationship Id="rId102" Type="http://schemas.openxmlformats.org/officeDocument/2006/relationships/image" Target="../media/image262.png"/><Relationship Id="rId123" Type="http://schemas.openxmlformats.org/officeDocument/2006/relationships/customXml" Target="../ink/ink276.xml"/><Relationship Id="rId144" Type="http://schemas.openxmlformats.org/officeDocument/2006/relationships/image" Target="../media/image10.png"/><Relationship Id="rId90" Type="http://schemas.openxmlformats.org/officeDocument/2006/relationships/image" Target="../media/image256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50.xml"/><Relationship Id="rId21" Type="http://schemas.openxmlformats.org/officeDocument/2006/relationships/image" Target="../media/image297.png"/><Relationship Id="rId42" Type="http://schemas.openxmlformats.org/officeDocument/2006/relationships/customXml" Target="../ink/ink312.xml"/><Relationship Id="rId63" Type="http://schemas.openxmlformats.org/officeDocument/2006/relationships/image" Target="../media/image317.png"/><Relationship Id="rId84" Type="http://schemas.openxmlformats.org/officeDocument/2006/relationships/image" Target="../media/image327.png"/><Relationship Id="rId138" Type="http://schemas.openxmlformats.org/officeDocument/2006/relationships/image" Target="../media/image354.png"/><Relationship Id="rId159" Type="http://schemas.openxmlformats.org/officeDocument/2006/relationships/image" Target="../media/image364.png"/><Relationship Id="rId170" Type="http://schemas.openxmlformats.org/officeDocument/2006/relationships/customXml" Target="../ink/ink377.xml"/><Relationship Id="rId191" Type="http://schemas.openxmlformats.org/officeDocument/2006/relationships/image" Target="../media/image380.png"/><Relationship Id="rId107" Type="http://schemas.openxmlformats.org/officeDocument/2006/relationships/customXml" Target="../ink/ink345.xml"/><Relationship Id="rId11" Type="http://schemas.openxmlformats.org/officeDocument/2006/relationships/image" Target="../media/image292.png"/><Relationship Id="rId32" Type="http://schemas.openxmlformats.org/officeDocument/2006/relationships/customXml" Target="../ink/ink307.xml"/><Relationship Id="rId53" Type="http://schemas.openxmlformats.org/officeDocument/2006/relationships/image" Target="../media/image312.png"/><Relationship Id="rId74" Type="http://schemas.openxmlformats.org/officeDocument/2006/relationships/image" Target="../media/image322.png"/><Relationship Id="rId128" Type="http://schemas.openxmlformats.org/officeDocument/2006/relationships/image" Target="../media/image349.png"/><Relationship Id="rId149" Type="http://schemas.openxmlformats.org/officeDocument/2006/relationships/image" Target="../media/image359.png"/><Relationship Id="rId5" Type="http://schemas.openxmlformats.org/officeDocument/2006/relationships/image" Target="../media/image289.png"/><Relationship Id="rId95" Type="http://schemas.openxmlformats.org/officeDocument/2006/relationships/customXml" Target="../ink/ink339.xml"/><Relationship Id="rId160" Type="http://schemas.openxmlformats.org/officeDocument/2006/relationships/customXml" Target="../ink/ink372.xml"/><Relationship Id="rId181" Type="http://schemas.openxmlformats.org/officeDocument/2006/relationships/image" Target="../media/image375.png"/><Relationship Id="rId22" Type="http://schemas.openxmlformats.org/officeDocument/2006/relationships/customXml" Target="../ink/ink302.xml"/><Relationship Id="rId43" Type="http://schemas.openxmlformats.org/officeDocument/2006/relationships/image" Target="../media/image307.png"/><Relationship Id="rId64" Type="http://schemas.openxmlformats.org/officeDocument/2006/relationships/customXml" Target="../ink/ink323.xml"/><Relationship Id="rId118" Type="http://schemas.openxmlformats.org/officeDocument/2006/relationships/image" Target="../media/image344.png"/><Relationship Id="rId139" Type="http://schemas.openxmlformats.org/officeDocument/2006/relationships/customXml" Target="../ink/ink361.xml"/><Relationship Id="rId85" Type="http://schemas.openxmlformats.org/officeDocument/2006/relationships/customXml" Target="../ink/ink334.xml"/><Relationship Id="rId150" Type="http://schemas.openxmlformats.org/officeDocument/2006/relationships/customXml" Target="../ink/ink367.xml"/><Relationship Id="rId171" Type="http://schemas.openxmlformats.org/officeDocument/2006/relationships/image" Target="../media/image370.png"/><Relationship Id="rId12" Type="http://schemas.openxmlformats.org/officeDocument/2006/relationships/customXml" Target="../ink/ink297.xml"/><Relationship Id="rId33" Type="http://schemas.openxmlformats.org/officeDocument/2006/relationships/image" Target="../media/image10.png"/><Relationship Id="rId108" Type="http://schemas.openxmlformats.org/officeDocument/2006/relationships/image" Target="../media/image339.png"/><Relationship Id="rId129" Type="http://schemas.openxmlformats.org/officeDocument/2006/relationships/customXml" Target="../ink/ink356.xml"/><Relationship Id="rId54" Type="http://schemas.openxmlformats.org/officeDocument/2006/relationships/customXml" Target="../ink/ink318.xml"/><Relationship Id="rId75" Type="http://schemas.openxmlformats.org/officeDocument/2006/relationships/customXml" Target="../ink/ink329.xml"/><Relationship Id="rId96" Type="http://schemas.openxmlformats.org/officeDocument/2006/relationships/image" Target="../media/image333.png"/><Relationship Id="rId140" Type="http://schemas.openxmlformats.org/officeDocument/2006/relationships/image" Target="../media/image355.png"/><Relationship Id="rId161" Type="http://schemas.openxmlformats.org/officeDocument/2006/relationships/image" Target="../media/image365.png"/><Relationship Id="rId182" Type="http://schemas.openxmlformats.org/officeDocument/2006/relationships/customXml" Target="../ink/ink383.xml"/><Relationship Id="rId6" Type="http://schemas.openxmlformats.org/officeDocument/2006/relationships/customXml" Target="../ink/ink294.xml"/><Relationship Id="rId23" Type="http://schemas.openxmlformats.org/officeDocument/2006/relationships/image" Target="../media/image298.png"/><Relationship Id="rId119" Type="http://schemas.openxmlformats.org/officeDocument/2006/relationships/customXml" Target="../ink/ink351.xml"/><Relationship Id="rId44" Type="http://schemas.openxmlformats.org/officeDocument/2006/relationships/customXml" Target="../ink/ink313.xml"/><Relationship Id="rId65" Type="http://schemas.openxmlformats.org/officeDocument/2006/relationships/customXml" Target="../ink/ink324.xml"/><Relationship Id="rId86" Type="http://schemas.openxmlformats.org/officeDocument/2006/relationships/image" Target="../media/image328.png"/><Relationship Id="rId130" Type="http://schemas.openxmlformats.org/officeDocument/2006/relationships/image" Target="../media/image350.png"/><Relationship Id="rId151" Type="http://schemas.openxmlformats.org/officeDocument/2006/relationships/image" Target="../media/image360.png"/><Relationship Id="rId172" Type="http://schemas.openxmlformats.org/officeDocument/2006/relationships/customXml" Target="../ink/ink378.xml"/><Relationship Id="rId13" Type="http://schemas.openxmlformats.org/officeDocument/2006/relationships/image" Target="../media/image293.png"/><Relationship Id="rId18" Type="http://schemas.openxmlformats.org/officeDocument/2006/relationships/customXml" Target="../ink/ink300.xml"/><Relationship Id="rId39" Type="http://schemas.openxmlformats.org/officeDocument/2006/relationships/image" Target="../media/image305.png"/><Relationship Id="rId109" Type="http://schemas.openxmlformats.org/officeDocument/2006/relationships/customXml" Target="../ink/ink346.xml"/><Relationship Id="rId34" Type="http://schemas.openxmlformats.org/officeDocument/2006/relationships/customXml" Target="../ink/ink308.xml"/><Relationship Id="rId50" Type="http://schemas.openxmlformats.org/officeDocument/2006/relationships/customXml" Target="../ink/ink316.xml"/><Relationship Id="rId55" Type="http://schemas.openxmlformats.org/officeDocument/2006/relationships/image" Target="../media/image313.png"/><Relationship Id="rId76" Type="http://schemas.openxmlformats.org/officeDocument/2006/relationships/image" Target="../media/image323.png"/><Relationship Id="rId97" Type="http://schemas.openxmlformats.org/officeDocument/2006/relationships/customXml" Target="../ink/ink340.xml"/><Relationship Id="rId104" Type="http://schemas.openxmlformats.org/officeDocument/2006/relationships/image" Target="../media/image337.png"/><Relationship Id="rId120" Type="http://schemas.openxmlformats.org/officeDocument/2006/relationships/image" Target="../media/image345.png"/><Relationship Id="rId125" Type="http://schemas.openxmlformats.org/officeDocument/2006/relationships/customXml" Target="../ink/ink354.xml"/><Relationship Id="rId141" Type="http://schemas.openxmlformats.org/officeDocument/2006/relationships/customXml" Target="../ink/ink362.xml"/><Relationship Id="rId146" Type="http://schemas.openxmlformats.org/officeDocument/2006/relationships/customXml" Target="../ink/ink365.xml"/><Relationship Id="rId167" Type="http://schemas.openxmlformats.org/officeDocument/2006/relationships/image" Target="../media/image368.png"/><Relationship Id="rId188" Type="http://schemas.openxmlformats.org/officeDocument/2006/relationships/customXml" Target="../ink/ink386.xml"/><Relationship Id="rId7" Type="http://schemas.openxmlformats.org/officeDocument/2006/relationships/image" Target="../media/image290.png"/><Relationship Id="rId71" Type="http://schemas.openxmlformats.org/officeDocument/2006/relationships/customXml" Target="../ink/ink327.xml"/><Relationship Id="rId92" Type="http://schemas.openxmlformats.org/officeDocument/2006/relationships/image" Target="../media/image331.png"/><Relationship Id="rId162" Type="http://schemas.openxmlformats.org/officeDocument/2006/relationships/customXml" Target="../ink/ink373.xml"/><Relationship Id="rId183" Type="http://schemas.openxmlformats.org/officeDocument/2006/relationships/image" Target="../media/image376.png"/><Relationship Id="rId2" Type="http://schemas.openxmlformats.org/officeDocument/2006/relationships/customXml" Target="../ink/ink292.xml"/><Relationship Id="rId29" Type="http://schemas.openxmlformats.org/officeDocument/2006/relationships/image" Target="../media/image301.png"/><Relationship Id="rId24" Type="http://schemas.openxmlformats.org/officeDocument/2006/relationships/customXml" Target="../ink/ink303.xml"/><Relationship Id="rId40" Type="http://schemas.openxmlformats.org/officeDocument/2006/relationships/customXml" Target="../ink/ink311.xml"/><Relationship Id="rId45" Type="http://schemas.openxmlformats.org/officeDocument/2006/relationships/image" Target="../media/image308.png"/><Relationship Id="rId66" Type="http://schemas.openxmlformats.org/officeDocument/2006/relationships/image" Target="../media/image318.png"/><Relationship Id="rId87" Type="http://schemas.openxmlformats.org/officeDocument/2006/relationships/customXml" Target="../ink/ink335.xml"/><Relationship Id="rId110" Type="http://schemas.openxmlformats.org/officeDocument/2006/relationships/image" Target="../media/image340.png"/><Relationship Id="rId115" Type="http://schemas.openxmlformats.org/officeDocument/2006/relationships/customXml" Target="../ink/ink349.xml"/><Relationship Id="rId131" Type="http://schemas.openxmlformats.org/officeDocument/2006/relationships/customXml" Target="../ink/ink357.xml"/><Relationship Id="rId136" Type="http://schemas.openxmlformats.org/officeDocument/2006/relationships/image" Target="../media/image353.png"/><Relationship Id="rId157" Type="http://schemas.openxmlformats.org/officeDocument/2006/relationships/image" Target="../media/image363.png"/><Relationship Id="rId178" Type="http://schemas.openxmlformats.org/officeDocument/2006/relationships/customXml" Target="../ink/ink381.xml"/><Relationship Id="rId61" Type="http://schemas.openxmlformats.org/officeDocument/2006/relationships/image" Target="../media/image316.png"/><Relationship Id="rId82" Type="http://schemas.openxmlformats.org/officeDocument/2006/relationships/image" Target="../media/image326.png"/><Relationship Id="rId152" Type="http://schemas.openxmlformats.org/officeDocument/2006/relationships/customXml" Target="../ink/ink368.xml"/><Relationship Id="rId173" Type="http://schemas.openxmlformats.org/officeDocument/2006/relationships/image" Target="../media/image371.png"/><Relationship Id="rId19" Type="http://schemas.openxmlformats.org/officeDocument/2006/relationships/image" Target="../media/image296.png"/><Relationship Id="rId14" Type="http://schemas.openxmlformats.org/officeDocument/2006/relationships/customXml" Target="../ink/ink298.xml"/><Relationship Id="rId30" Type="http://schemas.openxmlformats.org/officeDocument/2006/relationships/customXml" Target="../ink/ink306.xml"/><Relationship Id="rId35" Type="http://schemas.openxmlformats.org/officeDocument/2006/relationships/image" Target="../media/image303.png"/><Relationship Id="rId56" Type="http://schemas.openxmlformats.org/officeDocument/2006/relationships/customXml" Target="../ink/ink319.xml"/><Relationship Id="rId77" Type="http://schemas.openxmlformats.org/officeDocument/2006/relationships/customXml" Target="../ink/ink330.xml"/><Relationship Id="rId100" Type="http://schemas.openxmlformats.org/officeDocument/2006/relationships/image" Target="../media/image335.png"/><Relationship Id="rId105" Type="http://schemas.openxmlformats.org/officeDocument/2006/relationships/customXml" Target="../ink/ink344.xml"/><Relationship Id="rId126" Type="http://schemas.openxmlformats.org/officeDocument/2006/relationships/image" Target="../media/image348.png"/><Relationship Id="rId147" Type="http://schemas.openxmlformats.org/officeDocument/2006/relationships/image" Target="../media/image358.png"/><Relationship Id="rId168" Type="http://schemas.openxmlformats.org/officeDocument/2006/relationships/customXml" Target="../ink/ink376.xml"/><Relationship Id="rId8" Type="http://schemas.openxmlformats.org/officeDocument/2006/relationships/customXml" Target="../ink/ink295.xml"/><Relationship Id="rId51" Type="http://schemas.openxmlformats.org/officeDocument/2006/relationships/image" Target="../media/image311.png"/><Relationship Id="rId72" Type="http://schemas.openxmlformats.org/officeDocument/2006/relationships/image" Target="../media/image321.png"/><Relationship Id="rId93" Type="http://schemas.openxmlformats.org/officeDocument/2006/relationships/customXml" Target="../ink/ink338.xml"/><Relationship Id="rId98" Type="http://schemas.openxmlformats.org/officeDocument/2006/relationships/image" Target="../media/image334.png"/><Relationship Id="rId121" Type="http://schemas.openxmlformats.org/officeDocument/2006/relationships/customXml" Target="../ink/ink352.xml"/><Relationship Id="rId142" Type="http://schemas.openxmlformats.org/officeDocument/2006/relationships/image" Target="../media/image356.png"/><Relationship Id="rId163" Type="http://schemas.openxmlformats.org/officeDocument/2006/relationships/image" Target="../media/image366.png"/><Relationship Id="rId184" Type="http://schemas.openxmlformats.org/officeDocument/2006/relationships/customXml" Target="../ink/ink384.xml"/><Relationship Id="rId189" Type="http://schemas.openxmlformats.org/officeDocument/2006/relationships/image" Target="../media/image379.png"/><Relationship Id="rId3" Type="http://schemas.openxmlformats.org/officeDocument/2006/relationships/image" Target="../media/image288.png"/><Relationship Id="rId25" Type="http://schemas.openxmlformats.org/officeDocument/2006/relationships/image" Target="../media/image299.png"/><Relationship Id="rId46" Type="http://schemas.openxmlformats.org/officeDocument/2006/relationships/customXml" Target="../ink/ink314.xml"/><Relationship Id="rId67" Type="http://schemas.openxmlformats.org/officeDocument/2006/relationships/customXml" Target="../ink/ink325.xml"/><Relationship Id="rId116" Type="http://schemas.openxmlformats.org/officeDocument/2006/relationships/image" Target="../media/image343.png"/><Relationship Id="rId137" Type="http://schemas.openxmlformats.org/officeDocument/2006/relationships/customXml" Target="../ink/ink360.xml"/><Relationship Id="rId158" Type="http://schemas.openxmlformats.org/officeDocument/2006/relationships/customXml" Target="../ink/ink371.xml"/><Relationship Id="rId20" Type="http://schemas.openxmlformats.org/officeDocument/2006/relationships/customXml" Target="../ink/ink301.xml"/><Relationship Id="rId41" Type="http://schemas.openxmlformats.org/officeDocument/2006/relationships/image" Target="../media/image306.png"/><Relationship Id="rId62" Type="http://schemas.openxmlformats.org/officeDocument/2006/relationships/customXml" Target="../ink/ink322.xml"/><Relationship Id="rId83" Type="http://schemas.openxmlformats.org/officeDocument/2006/relationships/customXml" Target="../ink/ink333.xml"/><Relationship Id="rId88" Type="http://schemas.openxmlformats.org/officeDocument/2006/relationships/image" Target="../media/image329.png"/><Relationship Id="rId111" Type="http://schemas.openxmlformats.org/officeDocument/2006/relationships/customXml" Target="../ink/ink347.xml"/><Relationship Id="rId132" Type="http://schemas.openxmlformats.org/officeDocument/2006/relationships/image" Target="../media/image351.png"/><Relationship Id="rId153" Type="http://schemas.openxmlformats.org/officeDocument/2006/relationships/image" Target="../media/image361.png"/><Relationship Id="rId174" Type="http://schemas.openxmlformats.org/officeDocument/2006/relationships/customXml" Target="../ink/ink379.xml"/><Relationship Id="rId179" Type="http://schemas.openxmlformats.org/officeDocument/2006/relationships/image" Target="../media/image374.png"/><Relationship Id="rId190" Type="http://schemas.openxmlformats.org/officeDocument/2006/relationships/customXml" Target="../ink/ink387.xml"/><Relationship Id="rId15" Type="http://schemas.openxmlformats.org/officeDocument/2006/relationships/image" Target="../media/image294.png"/><Relationship Id="rId36" Type="http://schemas.openxmlformats.org/officeDocument/2006/relationships/customXml" Target="../ink/ink309.xml"/><Relationship Id="rId57" Type="http://schemas.openxmlformats.org/officeDocument/2006/relationships/image" Target="../media/image314.png"/><Relationship Id="rId106" Type="http://schemas.openxmlformats.org/officeDocument/2006/relationships/image" Target="../media/image338.png"/><Relationship Id="rId127" Type="http://schemas.openxmlformats.org/officeDocument/2006/relationships/customXml" Target="../ink/ink355.xml"/><Relationship Id="rId10" Type="http://schemas.openxmlformats.org/officeDocument/2006/relationships/customXml" Target="../ink/ink296.xml"/><Relationship Id="rId31" Type="http://schemas.openxmlformats.org/officeDocument/2006/relationships/image" Target="../media/image302.png"/><Relationship Id="rId52" Type="http://schemas.openxmlformats.org/officeDocument/2006/relationships/customXml" Target="../ink/ink317.xml"/><Relationship Id="rId73" Type="http://schemas.openxmlformats.org/officeDocument/2006/relationships/customXml" Target="../ink/ink328.xml"/><Relationship Id="rId78" Type="http://schemas.openxmlformats.org/officeDocument/2006/relationships/image" Target="../media/image324.png"/><Relationship Id="rId94" Type="http://schemas.openxmlformats.org/officeDocument/2006/relationships/image" Target="../media/image332.png"/><Relationship Id="rId99" Type="http://schemas.openxmlformats.org/officeDocument/2006/relationships/customXml" Target="../ink/ink341.xml"/><Relationship Id="rId101" Type="http://schemas.openxmlformats.org/officeDocument/2006/relationships/customXml" Target="../ink/ink342.xml"/><Relationship Id="rId122" Type="http://schemas.openxmlformats.org/officeDocument/2006/relationships/image" Target="../media/image346.png"/><Relationship Id="rId143" Type="http://schemas.openxmlformats.org/officeDocument/2006/relationships/customXml" Target="../ink/ink363.xml"/><Relationship Id="rId148" Type="http://schemas.openxmlformats.org/officeDocument/2006/relationships/customXml" Target="../ink/ink366.xml"/><Relationship Id="rId164" Type="http://schemas.openxmlformats.org/officeDocument/2006/relationships/customXml" Target="../ink/ink374.xml"/><Relationship Id="rId169" Type="http://schemas.openxmlformats.org/officeDocument/2006/relationships/image" Target="../media/image369.png"/><Relationship Id="rId185" Type="http://schemas.openxmlformats.org/officeDocument/2006/relationships/image" Target="../media/image377.png"/><Relationship Id="rId4" Type="http://schemas.openxmlformats.org/officeDocument/2006/relationships/customXml" Target="../ink/ink293.xml"/><Relationship Id="rId9" Type="http://schemas.openxmlformats.org/officeDocument/2006/relationships/image" Target="../media/image291.png"/><Relationship Id="rId180" Type="http://schemas.openxmlformats.org/officeDocument/2006/relationships/customXml" Target="../ink/ink382.xml"/><Relationship Id="rId26" Type="http://schemas.openxmlformats.org/officeDocument/2006/relationships/customXml" Target="../ink/ink304.xml"/><Relationship Id="rId47" Type="http://schemas.openxmlformats.org/officeDocument/2006/relationships/image" Target="../media/image309.png"/><Relationship Id="rId68" Type="http://schemas.openxmlformats.org/officeDocument/2006/relationships/image" Target="../media/image319.png"/><Relationship Id="rId89" Type="http://schemas.openxmlformats.org/officeDocument/2006/relationships/customXml" Target="../ink/ink336.xml"/><Relationship Id="rId112" Type="http://schemas.openxmlformats.org/officeDocument/2006/relationships/image" Target="../media/image341.png"/><Relationship Id="rId133" Type="http://schemas.openxmlformats.org/officeDocument/2006/relationships/customXml" Target="../ink/ink358.xml"/><Relationship Id="rId154" Type="http://schemas.openxmlformats.org/officeDocument/2006/relationships/customXml" Target="../ink/ink369.xml"/><Relationship Id="rId175" Type="http://schemas.openxmlformats.org/officeDocument/2006/relationships/image" Target="../media/image372.png"/><Relationship Id="rId16" Type="http://schemas.openxmlformats.org/officeDocument/2006/relationships/customXml" Target="../ink/ink299.xml"/><Relationship Id="rId37" Type="http://schemas.openxmlformats.org/officeDocument/2006/relationships/image" Target="../media/image304.png"/><Relationship Id="rId58" Type="http://schemas.openxmlformats.org/officeDocument/2006/relationships/customXml" Target="../ink/ink320.xml"/><Relationship Id="rId79" Type="http://schemas.openxmlformats.org/officeDocument/2006/relationships/customXml" Target="../ink/ink331.xml"/><Relationship Id="rId102" Type="http://schemas.openxmlformats.org/officeDocument/2006/relationships/image" Target="../media/image336.png"/><Relationship Id="rId123" Type="http://schemas.openxmlformats.org/officeDocument/2006/relationships/customXml" Target="../ink/ink353.xml"/><Relationship Id="rId144" Type="http://schemas.openxmlformats.org/officeDocument/2006/relationships/customXml" Target="../ink/ink364.xml"/><Relationship Id="rId90" Type="http://schemas.openxmlformats.org/officeDocument/2006/relationships/image" Target="../media/image330.png"/><Relationship Id="rId165" Type="http://schemas.openxmlformats.org/officeDocument/2006/relationships/image" Target="../media/image367.png"/><Relationship Id="rId186" Type="http://schemas.openxmlformats.org/officeDocument/2006/relationships/customXml" Target="../ink/ink385.xml"/><Relationship Id="rId27" Type="http://schemas.openxmlformats.org/officeDocument/2006/relationships/image" Target="../media/image300.png"/><Relationship Id="rId48" Type="http://schemas.openxmlformats.org/officeDocument/2006/relationships/customXml" Target="../ink/ink315.xml"/><Relationship Id="rId69" Type="http://schemas.openxmlformats.org/officeDocument/2006/relationships/customXml" Target="../ink/ink326.xml"/><Relationship Id="rId113" Type="http://schemas.openxmlformats.org/officeDocument/2006/relationships/customXml" Target="../ink/ink348.xml"/><Relationship Id="rId134" Type="http://schemas.openxmlformats.org/officeDocument/2006/relationships/image" Target="../media/image352.png"/><Relationship Id="rId80" Type="http://schemas.openxmlformats.org/officeDocument/2006/relationships/image" Target="../media/image325.png"/><Relationship Id="rId155" Type="http://schemas.openxmlformats.org/officeDocument/2006/relationships/image" Target="../media/image362.png"/><Relationship Id="rId176" Type="http://schemas.openxmlformats.org/officeDocument/2006/relationships/customXml" Target="../ink/ink380.xml"/><Relationship Id="rId17" Type="http://schemas.openxmlformats.org/officeDocument/2006/relationships/image" Target="../media/image295.png"/><Relationship Id="rId38" Type="http://schemas.openxmlformats.org/officeDocument/2006/relationships/customXml" Target="../ink/ink310.xml"/><Relationship Id="rId59" Type="http://schemas.openxmlformats.org/officeDocument/2006/relationships/image" Target="../media/image315.png"/><Relationship Id="rId103" Type="http://schemas.openxmlformats.org/officeDocument/2006/relationships/customXml" Target="../ink/ink343.xml"/><Relationship Id="rId124" Type="http://schemas.openxmlformats.org/officeDocument/2006/relationships/image" Target="../media/image347.png"/><Relationship Id="rId70" Type="http://schemas.openxmlformats.org/officeDocument/2006/relationships/image" Target="../media/image320.png"/><Relationship Id="rId91" Type="http://schemas.openxmlformats.org/officeDocument/2006/relationships/customXml" Target="../ink/ink337.xml"/><Relationship Id="rId145" Type="http://schemas.openxmlformats.org/officeDocument/2006/relationships/image" Target="../media/image357.png"/><Relationship Id="rId166" Type="http://schemas.openxmlformats.org/officeDocument/2006/relationships/customXml" Target="../ink/ink375.xml"/><Relationship Id="rId187" Type="http://schemas.openxmlformats.org/officeDocument/2006/relationships/image" Target="../media/image378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305.xml"/><Relationship Id="rId49" Type="http://schemas.openxmlformats.org/officeDocument/2006/relationships/image" Target="../media/image310.png"/><Relationship Id="rId114" Type="http://schemas.openxmlformats.org/officeDocument/2006/relationships/image" Target="../media/image342.png"/><Relationship Id="rId60" Type="http://schemas.openxmlformats.org/officeDocument/2006/relationships/customXml" Target="../ink/ink321.xml"/><Relationship Id="rId81" Type="http://schemas.openxmlformats.org/officeDocument/2006/relationships/customXml" Target="../ink/ink332.xml"/><Relationship Id="rId135" Type="http://schemas.openxmlformats.org/officeDocument/2006/relationships/customXml" Target="../ink/ink359.xml"/><Relationship Id="rId156" Type="http://schemas.openxmlformats.org/officeDocument/2006/relationships/customXml" Target="../ink/ink370.xml"/><Relationship Id="rId177" Type="http://schemas.openxmlformats.org/officeDocument/2006/relationships/image" Target="../media/image373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46.xml"/><Relationship Id="rId21" Type="http://schemas.openxmlformats.org/officeDocument/2006/relationships/image" Target="../media/image390.png"/><Relationship Id="rId42" Type="http://schemas.openxmlformats.org/officeDocument/2006/relationships/customXml" Target="../ink/ink408.xml"/><Relationship Id="rId63" Type="http://schemas.openxmlformats.org/officeDocument/2006/relationships/image" Target="../media/image411.png"/><Relationship Id="rId84" Type="http://schemas.openxmlformats.org/officeDocument/2006/relationships/customXml" Target="../ink/ink429.xml"/><Relationship Id="rId138" Type="http://schemas.openxmlformats.org/officeDocument/2006/relationships/customXml" Target="../ink/ink457.xml"/><Relationship Id="rId159" Type="http://schemas.openxmlformats.org/officeDocument/2006/relationships/image" Target="../media/image457.png"/><Relationship Id="rId170" Type="http://schemas.openxmlformats.org/officeDocument/2006/relationships/customXml" Target="../ink/ink473.xml"/><Relationship Id="rId191" Type="http://schemas.openxmlformats.org/officeDocument/2006/relationships/image" Target="../media/image473.png"/><Relationship Id="rId205" Type="http://schemas.openxmlformats.org/officeDocument/2006/relationships/image" Target="../media/image480.png"/><Relationship Id="rId107" Type="http://schemas.openxmlformats.org/officeDocument/2006/relationships/customXml" Target="../ink/ink441.xml"/><Relationship Id="rId11" Type="http://schemas.openxmlformats.org/officeDocument/2006/relationships/image" Target="../media/image385.png"/><Relationship Id="rId32" Type="http://schemas.openxmlformats.org/officeDocument/2006/relationships/customXml" Target="../ink/ink403.xml"/><Relationship Id="rId53" Type="http://schemas.openxmlformats.org/officeDocument/2006/relationships/image" Target="../media/image406.png"/><Relationship Id="rId74" Type="http://schemas.openxmlformats.org/officeDocument/2006/relationships/customXml" Target="../ink/ink424.xml"/><Relationship Id="rId128" Type="http://schemas.openxmlformats.org/officeDocument/2006/relationships/customXml" Target="../ink/ink452.xml"/><Relationship Id="rId149" Type="http://schemas.openxmlformats.org/officeDocument/2006/relationships/image" Target="../media/image452.png"/><Relationship Id="rId5" Type="http://schemas.openxmlformats.org/officeDocument/2006/relationships/image" Target="../media/image382.png"/><Relationship Id="rId95" Type="http://schemas.openxmlformats.org/officeDocument/2006/relationships/image" Target="../media/image427.png"/><Relationship Id="rId160" Type="http://schemas.openxmlformats.org/officeDocument/2006/relationships/customXml" Target="../ink/ink468.xml"/><Relationship Id="rId181" Type="http://schemas.openxmlformats.org/officeDocument/2006/relationships/image" Target="../media/image468.png"/><Relationship Id="rId22" Type="http://schemas.openxmlformats.org/officeDocument/2006/relationships/customXml" Target="../ink/ink398.xml"/><Relationship Id="rId43" Type="http://schemas.openxmlformats.org/officeDocument/2006/relationships/image" Target="../media/image401.png"/><Relationship Id="rId64" Type="http://schemas.openxmlformats.org/officeDocument/2006/relationships/customXml" Target="../ink/ink419.xml"/><Relationship Id="rId118" Type="http://schemas.openxmlformats.org/officeDocument/2006/relationships/image" Target="../media/image437.png"/><Relationship Id="rId139" Type="http://schemas.openxmlformats.org/officeDocument/2006/relationships/image" Target="../media/image447.png"/><Relationship Id="rId85" Type="http://schemas.openxmlformats.org/officeDocument/2006/relationships/image" Target="../media/image422.png"/><Relationship Id="rId150" Type="http://schemas.openxmlformats.org/officeDocument/2006/relationships/customXml" Target="../ink/ink463.xml"/><Relationship Id="rId171" Type="http://schemas.openxmlformats.org/officeDocument/2006/relationships/image" Target="../media/image463.png"/><Relationship Id="rId192" Type="http://schemas.openxmlformats.org/officeDocument/2006/relationships/customXml" Target="../ink/ink484.xml"/><Relationship Id="rId206" Type="http://schemas.openxmlformats.org/officeDocument/2006/relationships/customXml" Target="../ink/ink491.xml"/><Relationship Id="rId12" Type="http://schemas.openxmlformats.org/officeDocument/2006/relationships/customXml" Target="../ink/ink393.xml"/><Relationship Id="rId33" Type="http://schemas.openxmlformats.org/officeDocument/2006/relationships/image" Target="../media/image396.png"/><Relationship Id="rId108" Type="http://schemas.openxmlformats.org/officeDocument/2006/relationships/image" Target="../media/image432.png"/><Relationship Id="rId129" Type="http://schemas.openxmlformats.org/officeDocument/2006/relationships/image" Target="../media/image442.png"/><Relationship Id="rId54" Type="http://schemas.openxmlformats.org/officeDocument/2006/relationships/customXml" Target="../ink/ink414.xml"/><Relationship Id="rId75" Type="http://schemas.openxmlformats.org/officeDocument/2006/relationships/image" Target="../media/image417.png"/><Relationship Id="rId96" Type="http://schemas.openxmlformats.org/officeDocument/2006/relationships/customXml" Target="../ink/ink435.xml"/><Relationship Id="rId140" Type="http://schemas.openxmlformats.org/officeDocument/2006/relationships/customXml" Target="../ink/ink458.xml"/><Relationship Id="rId161" Type="http://schemas.openxmlformats.org/officeDocument/2006/relationships/image" Target="../media/image458.png"/><Relationship Id="rId182" Type="http://schemas.openxmlformats.org/officeDocument/2006/relationships/customXml" Target="../ink/ink479.xml"/><Relationship Id="rId6" Type="http://schemas.openxmlformats.org/officeDocument/2006/relationships/customXml" Target="../ink/ink390.xml"/><Relationship Id="rId23" Type="http://schemas.openxmlformats.org/officeDocument/2006/relationships/image" Target="../media/image391.png"/><Relationship Id="rId119" Type="http://schemas.openxmlformats.org/officeDocument/2006/relationships/customXml" Target="../ink/ink447.xml"/><Relationship Id="rId44" Type="http://schemas.openxmlformats.org/officeDocument/2006/relationships/customXml" Target="../ink/ink409.xml"/><Relationship Id="rId65" Type="http://schemas.openxmlformats.org/officeDocument/2006/relationships/image" Target="../media/image412.png"/><Relationship Id="rId86" Type="http://schemas.openxmlformats.org/officeDocument/2006/relationships/customXml" Target="../ink/ink430.xml"/><Relationship Id="rId130" Type="http://schemas.openxmlformats.org/officeDocument/2006/relationships/customXml" Target="../ink/ink453.xml"/><Relationship Id="rId151" Type="http://schemas.openxmlformats.org/officeDocument/2006/relationships/image" Target="../media/image453.png"/><Relationship Id="rId172" Type="http://schemas.openxmlformats.org/officeDocument/2006/relationships/customXml" Target="../ink/ink474.xml"/><Relationship Id="rId193" Type="http://schemas.openxmlformats.org/officeDocument/2006/relationships/image" Target="../media/image474.png"/><Relationship Id="rId207" Type="http://schemas.openxmlformats.org/officeDocument/2006/relationships/image" Target="../media/image481.png"/><Relationship Id="rId13" Type="http://schemas.openxmlformats.org/officeDocument/2006/relationships/image" Target="../media/image386.png"/><Relationship Id="rId109" Type="http://schemas.openxmlformats.org/officeDocument/2006/relationships/customXml" Target="../ink/ink442.xml"/><Relationship Id="rId34" Type="http://schemas.openxmlformats.org/officeDocument/2006/relationships/customXml" Target="../ink/ink404.xml"/><Relationship Id="rId55" Type="http://schemas.openxmlformats.org/officeDocument/2006/relationships/image" Target="../media/image407.png"/><Relationship Id="rId76" Type="http://schemas.openxmlformats.org/officeDocument/2006/relationships/customXml" Target="../ink/ink425.xml"/><Relationship Id="rId97" Type="http://schemas.openxmlformats.org/officeDocument/2006/relationships/image" Target="../media/image428.png"/><Relationship Id="rId120" Type="http://schemas.openxmlformats.org/officeDocument/2006/relationships/image" Target="../media/image438.png"/><Relationship Id="rId141" Type="http://schemas.openxmlformats.org/officeDocument/2006/relationships/image" Target="../media/image448.png"/><Relationship Id="rId7" Type="http://schemas.openxmlformats.org/officeDocument/2006/relationships/image" Target="../media/image383.png"/><Relationship Id="rId162" Type="http://schemas.openxmlformats.org/officeDocument/2006/relationships/customXml" Target="../ink/ink469.xml"/><Relationship Id="rId183" Type="http://schemas.openxmlformats.org/officeDocument/2006/relationships/image" Target="../media/image469.png"/><Relationship Id="rId24" Type="http://schemas.openxmlformats.org/officeDocument/2006/relationships/customXml" Target="../ink/ink399.xml"/><Relationship Id="rId45" Type="http://schemas.openxmlformats.org/officeDocument/2006/relationships/image" Target="../media/image402.png"/><Relationship Id="rId66" Type="http://schemas.openxmlformats.org/officeDocument/2006/relationships/customXml" Target="../ink/ink420.xml"/><Relationship Id="rId87" Type="http://schemas.openxmlformats.org/officeDocument/2006/relationships/image" Target="../media/image423.png"/><Relationship Id="rId110" Type="http://schemas.openxmlformats.org/officeDocument/2006/relationships/image" Target="../media/image433.png"/><Relationship Id="rId131" Type="http://schemas.openxmlformats.org/officeDocument/2006/relationships/image" Target="../media/image443.png"/><Relationship Id="rId61" Type="http://schemas.openxmlformats.org/officeDocument/2006/relationships/image" Target="../media/image410.png"/><Relationship Id="rId82" Type="http://schemas.openxmlformats.org/officeDocument/2006/relationships/customXml" Target="../ink/ink428.xml"/><Relationship Id="rId152" Type="http://schemas.openxmlformats.org/officeDocument/2006/relationships/customXml" Target="../ink/ink464.xml"/><Relationship Id="rId173" Type="http://schemas.openxmlformats.org/officeDocument/2006/relationships/image" Target="../media/image464.png"/><Relationship Id="rId194" Type="http://schemas.openxmlformats.org/officeDocument/2006/relationships/customXml" Target="../ink/ink485.xml"/><Relationship Id="rId199" Type="http://schemas.openxmlformats.org/officeDocument/2006/relationships/image" Target="../media/image477.png"/><Relationship Id="rId203" Type="http://schemas.openxmlformats.org/officeDocument/2006/relationships/image" Target="../media/image479.png"/><Relationship Id="rId208" Type="http://schemas.openxmlformats.org/officeDocument/2006/relationships/customXml" Target="../ink/ink492.xml"/><Relationship Id="rId19" Type="http://schemas.openxmlformats.org/officeDocument/2006/relationships/image" Target="../media/image389.png"/><Relationship Id="rId14" Type="http://schemas.openxmlformats.org/officeDocument/2006/relationships/customXml" Target="../ink/ink394.xml"/><Relationship Id="rId30" Type="http://schemas.openxmlformats.org/officeDocument/2006/relationships/customXml" Target="../ink/ink402.xml"/><Relationship Id="rId35" Type="http://schemas.openxmlformats.org/officeDocument/2006/relationships/image" Target="../media/image397.png"/><Relationship Id="rId56" Type="http://schemas.openxmlformats.org/officeDocument/2006/relationships/customXml" Target="../ink/ink415.xml"/><Relationship Id="rId77" Type="http://schemas.openxmlformats.org/officeDocument/2006/relationships/image" Target="../media/image418.png"/><Relationship Id="rId100" Type="http://schemas.openxmlformats.org/officeDocument/2006/relationships/customXml" Target="../ink/ink437.xml"/><Relationship Id="rId105" Type="http://schemas.openxmlformats.org/officeDocument/2006/relationships/image" Target="../media/image10.png"/><Relationship Id="rId126" Type="http://schemas.openxmlformats.org/officeDocument/2006/relationships/customXml" Target="../ink/ink451.xml"/><Relationship Id="rId147" Type="http://schemas.openxmlformats.org/officeDocument/2006/relationships/image" Target="../media/image451.png"/><Relationship Id="rId168" Type="http://schemas.openxmlformats.org/officeDocument/2006/relationships/customXml" Target="../ink/ink472.xml"/><Relationship Id="rId8" Type="http://schemas.openxmlformats.org/officeDocument/2006/relationships/customXml" Target="../ink/ink391.xml"/><Relationship Id="rId51" Type="http://schemas.openxmlformats.org/officeDocument/2006/relationships/image" Target="../media/image405.png"/><Relationship Id="rId72" Type="http://schemas.openxmlformats.org/officeDocument/2006/relationships/customXml" Target="../ink/ink423.xml"/><Relationship Id="rId93" Type="http://schemas.openxmlformats.org/officeDocument/2006/relationships/image" Target="../media/image426.png"/><Relationship Id="rId98" Type="http://schemas.openxmlformats.org/officeDocument/2006/relationships/customXml" Target="../ink/ink436.xml"/><Relationship Id="rId121" Type="http://schemas.openxmlformats.org/officeDocument/2006/relationships/customXml" Target="../ink/ink448.xml"/><Relationship Id="rId142" Type="http://schemas.openxmlformats.org/officeDocument/2006/relationships/customXml" Target="../ink/ink459.xml"/><Relationship Id="rId163" Type="http://schemas.openxmlformats.org/officeDocument/2006/relationships/image" Target="../media/image459.png"/><Relationship Id="rId184" Type="http://schemas.openxmlformats.org/officeDocument/2006/relationships/customXml" Target="../ink/ink480.xml"/><Relationship Id="rId189" Type="http://schemas.openxmlformats.org/officeDocument/2006/relationships/image" Target="../media/image472.png"/><Relationship Id="rId3" Type="http://schemas.openxmlformats.org/officeDocument/2006/relationships/image" Target="../media/image381.png"/><Relationship Id="rId25" Type="http://schemas.openxmlformats.org/officeDocument/2006/relationships/image" Target="../media/image392.png"/><Relationship Id="rId46" Type="http://schemas.openxmlformats.org/officeDocument/2006/relationships/customXml" Target="../ink/ink410.xml"/><Relationship Id="rId67" Type="http://schemas.openxmlformats.org/officeDocument/2006/relationships/image" Target="../media/image413.png"/><Relationship Id="rId116" Type="http://schemas.openxmlformats.org/officeDocument/2006/relationships/image" Target="../media/image436.png"/><Relationship Id="rId137" Type="http://schemas.openxmlformats.org/officeDocument/2006/relationships/image" Target="../media/image446.png"/><Relationship Id="rId158" Type="http://schemas.openxmlformats.org/officeDocument/2006/relationships/customXml" Target="../ink/ink467.xml"/><Relationship Id="rId20" Type="http://schemas.openxmlformats.org/officeDocument/2006/relationships/customXml" Target="../ink/ink397.xml"/><Relationship Id="rId41" Type="http://schemas.openxmlformats.org/officeDocument/2006/relationships/image" Target="../media/image400.png"/><Relationship Id="rId62" Type="http://schemas.openxmlformats.org/officeDocument/2006/relationships/customXml" Target="../ink/ink418.xml"/><Relationship Id="rId83" Type="http://schemas.openxmlformats.org/officeDocument/2006/relationships/image" Target="../media/image421.png"/><Relationship Id="rId88" Type="http://schemas.openxmlformats.org/officeDocument/2006/relationships/customXml" Target="../ink/ink431.xml"/><Relationship Id="rId111" Type="http://schemas.openxmlformats.org/officeDocument/2006/relationships/customXml" Target="../ink/ink443.xml"/><Relationship Id="rId132" Type="http://schemas.openxmlformats.org/officeDocument/2006/relationships/customXml" Target="../ink/ink454.xml"/><Relationship Id="rId153" Type="http://schemas.openxmlformats.org/officeDocument/2006/relationships/image" Target="../media/image454.png"/><Relationship Id="rId174" Type="http://schemas.openxmlformats.org/officeDocument/2006/relationships/customXml" Target="../ink/ink475.xml"/><Relationship Id="rId179" Type="http://schemas.openxmlformats.org/officeDocument/2006/relationships/image" Target="../media/image467.png"/><Relationship Id="rId195" Type="http://schemas.openxmlformats.org/officeDocument/2006/relationships/image" Target="../media/image475.png"/><Relationship Id="rId209" Type="http://schemas.openxmlformats.org/officeDocument/2006/relationships/image" Target="../media/image482.png"/><Relationship Id="rId190" Type="http://schemas.openxmlformats.org/officeDocument/2006/relationships/customXml" Target="../ink/ink483.xml"/><Relationship Id="rId204" Type="http://schemas.openxmlformats.org/officeDocument/2006/relationships/customXml" Target="../ink/ink490.xml"/><Relationship Id="rId15" Type="http://schemas.openxmlformats.org/officeDocument/2006/relationships/image" Target="../media/image387.png"/><Relationship Id="rId36" Type="http://schemas.openxmlformats.org/officeDocument/2006/relationships/customXml" Target="../ink/ink405.xml"/><Relationship Id="rId57" Type="http://schemas.openxmlformats.org/officeDocument/2006/relationships/image" Target="../media/image408.png"/><Relationship Id="rId106" Type="http://schemas.openxmlformats.org/officeDocument/2006/relationships/customXml" Target="../ink/ink440.xml"/><Relationship Id="rId127" Type="http://schemas.openxmlformats.org/officeDocument/2006/relationships/image" Target="../media/image441.png"/><Relationship Id="rId10" Type="http://schemas.openxmlformats.org/officeDocument/2006/relationships/customXml" Target="../ink/ink392.xml"/><Relationship Id="rId31" Type="http://schemas.openxmlformats.org/officeDocument/2006/relationships/image" Target="../media/image395.png"/><Relationship Id="rId52" Type="http://schemas.openxmlformats.org/officeDocument/2006/relationships/customXml" Target="../ink/ink413.xml"/><Relationship Id="rId73" Type="http://schemas.openxmlformats.org/officeDocument/2006/relationships/image" Target="../media/image416.png"/><Relationship Id="rId78" Type="http://schemas.openxmlformats.org/officeDocument/2006/relationships/customXml" Target="../ink/ink426.xml"/><Relationship Id="rId94" Type="http://schemas.openxmlformats.org/officeDocument/2006/relationships/customXml" Target="../ink/ink434.xml"/><Relationship Id="rId99" Type="http://schemas.openxmlformats.org/officeDocument/2006/relationships/image" Target="../media/image429.png"/><Relationship Id="rId101" Type="http://schemas.openxmlformats.org/officeDocument/2006/relationships/image" Target="../media/image430.png"/><Relationship Id="rId122" Type="http://schemas.openxmlformats.org/officeDocument/2006/relationships/image" Target="../media/image439.png"/><Relationship Id="rId143" Type="http://schemas.openxmlformats.org/officeDocument/2006/relationships/image" Target="../media/image449.png"/><Relationship Id="rId148" Type="http://schemas.openxmlformats.org/officeDocument/2006/relationships/customXml" Target="../ink/ink462.xml"/><Relationship Id="rId164" Type="http://schemas.openxmlformats.org/officeDocument/2006/relationships/customXml" Target="../ink/ink470.xml"/><Relationship Id="rId169" Type="http://schemas.openxmlformats.org/officeDocument/2006/relationships/image" Target="../media/image462.png"/><Relationship Id="rId185" Type="http://schemas.openxmlformats.org/officeDocument/2006/relationships/image" Target="../media/image470.png"/><Relationship Id="rId4" Type="http://schemas.openxmlformats.org/officeDocument/2006/relationships/customXml" Target="../ink/ink389.xml"/><Relationship Id="rId9" Type="http://schemas.openxmlformats.org/officeDocument/2006/relationships/image" Target="../media/image384.png"/><Relationship Id="rId180" Type="http://schemas.openxmlformats.org/officeDocument/2006/relationships/customXml" Target="../ink/ink478.xml"/><Relationship Id="rId26" Type="http://schemas.openxmlformats.org/officeDocument/2006/relationships/customXml" Target="../ink/ink400.xml"/><Relationship Id="rId47" Type="http://schemas.openxmlformats.org/officeDocument/2006/relationships/image" Target="../media/image403.png"/><Relationship Id="rId68" Type="http://schemas.openxmlformats.org/officeDocument/2006/relationships/customXml" Target="../ink/ink421.xml"/><Relationship Id="rId89" Type="http://schemas.openxmlformats.org/officeDocument/2006/relationships/image" Target="../media/image424.png"/><Relationship Id="rId112" Type="http://schemas.openxmlformats.org/officeDocument/2006/relationships/image" Target="../media/image434.png"/><Relationship Id="rId133" Type="http://schemas.openxmlformats.org/officeDocument/2006/relationships/image" Target="../media/image444.png"/><Relationship Id="rId154" Type="http://schemas.openxmlformats.org/officeDocument/2006/relationships/customXml" Target="../ink/ink465.xml"/><Relationship Id="rId175" Type="http://schemas.openxmlformats.org/officeDocument/2006/relationships/image" Target="../media/image465.png"/><Relationship Id="rId196" Type="http://schemas.openxmlformats.org/officeDocument/2006/relationships/customXml" Target="../ink/ink486.xml"/><Relationship Id="rId200" Type="http://schemas.openxmlformats.org/officeDocument/2006/relationships/customXml" Target="../ink/ink488.xml"/><Relationship Id="rId16" Type="http://schemas.openxmlformats.org/officeDocument/2006/relationships/customXml" Target="../ink/ink395.xml"/><Relationship Id="rId37" Type="http://schemas.openxmlformats.org/officeDocument/2006/relationships/image" Target="../media/image398.png"/><Relationship Id="rId58" Type="http://schemas.openxmlformats.org/officeDocument/2006/relationships/customXml" Target="../ink/ink416.xml"/><Relationship Id="rId79" Type="http://schemas.openxmlformats.org/officeDocument/2006/relationships/image" Target="../media/image419.png"/><Relationship Id="rId102" Type="http://schemas.openxmlformats.org/officeDocument/2006/relationships/customXml" Target="../ink/ink438.xml"/><Relationship Id="rId123" Type="http://schemas.openxmlformats.org/officeDocument/2006/relationships/customXml" Target="../ink/ink449.xml"/><Relationship Id="rId144" Type="http://schemas.openxmlformats.org/officeDocument/2006/relationships/customXml" Target="../ink/ink460.xml"/><Relationship Id="rId90" Type="http://schemas.openxmlformats.org/officeDocument/2006/relationships/customXml" Target="../ink/ink432.xml"/><Relationship Id="rId165" Type="http://schemas.openxmlformats.org/officeDocument/2006/relationships/image" Target="../media/image460.png"/><Relationship Id="rId186" Type="http://schemas.openxmlformats.org/officeDocument/2006/relationships/customXml" Target="../ink/ink481.xml"/><Relationship Id="rId27" Type="http://schemas.openxmlformats.org/officeDocument/2006/relationships/image" Target="../media/image393.png"/><Relationship Id="rId48" Type="http://schemas.openxmlformats.org/officeDocument/2006/relationships/customXml" Target="../ink/ink411.xml"/><Relationship Id="rId69" Type="http://schemas.openxmlformats.org/officeDocument/2006/relationships/image" Target="../media/image414.png"/><Relationship Id="rId113" Type="http://schemas.openxmlformats.org/officeDocument/2006/relationships/customXml" Target="../ink/ink444.xml"/><Relationship Id="rId134" Type="http://schemas.openxmlformats.org/officeDocument/2006/relationships/customXml" Target="../ink/ink455.xml"/><Relationship Id="rId80" Type="http://schemas.openxmlformats.org/officeDocument/2006/relationships/customXml" Target="../ink/ink427.xml"/><Relationship Id="rId155" Type="http://schemas.openxmlformats.org/officeDocument/2006/relationships/image" Target="../media/image455.png"/><Relationship Id="rId176" Type="http://schemas.openxmlformats.org/officeDocument/2006/relationships/customXml" Target="../ink/ink476.xml"/><Relationship Id="rId197" Type="http://schemas.openxmlformats.org/officeDocument/2006/relationships/image" Target="../media/image476.png"/><Relationship Id="rId201" Type="http://schemas.openxmlformats.org/officeDocument/2006/relationships/image" Target="../media/image478.png"/><Relationship Id="rId17" Type="http://schemas.openxmlformats.org/officeDocument/2006/relationships/image" Target="../media/image388.png"/><Relationship Id="rId38" Type="http://schemas.openxmlformats.org/officeDocument/2006/relationships/customXml" Target="../ink/ink406.xml"/><Relationship Id="rId59" Type="http://schemas.openxmlformats.org/officeDocument/2006/relationships/image" Target="../media/image409.png"/><Relationship Id="rId103" Type="http://schemas.openxmlformats.org/officeDocument/2006/relationships/image" Target="../media/image431.png"/><Relationship Id="rId124" Type="http://schemas.openxmlformats.org/officeDocument/2006/relationships/image" Target="../media/image440.png"/><Relationship Id="rId70" Type="http://schemas.openxmlformats.org/officeDocument/2006/relationships/customXml" Target="../ink/ink422.xml"/><Relationship Id="rId91" Type="http://schemas.openxmlformats.org/officeDocument/2006/relationships/image" Target="../media/image425.png"/><Relationship Id="rId145" Type="http://schemas.openxmlformats.org/officeDocument/2006/relationships/image" Target="../media/image450.png"/><Relationship Id="rId166" Type="http://schemas.openxmlformats.org/officeDocument/2006/relationships/customXml" Target="../ink/ink471.xml"/><Relationship Id="rId187" Type="http://schemas.openxmlformats.org/officeDocument/2006/relationships/image" Target="../media/image471.png"/><Relationship Id="rId1" Type="http://schemas.openxmlformats.org/officeDocument/2006/relationships/slideLayout" Target="../slideLayouts/slideLayout12.xml"/><Relationship Id="rId28" Type="http://schemas.openxmlformats.org/officeDocument/2006/relationships/customXml" Target="../ink/ink401.xml"/><Relationship Id="rId49" Type="http://schemas.openxmlformats.org/officeDocument/2006/relationships/image" Target="../media/image404.png"/><Relationship Id="rId114" Type="http://schemas.openxmlformats.org/officeDocument/2006/relationships/image" Target="../media/image435.png"/><Relationship Id="rId60" Type="http://schemas.openxmlformats.org/officeDocument/2006/relationships/customXml" Target="../ink/ink417.xml"/><Relationship Id="rId81" Type="http://schemas.openxmlformats.org/officeDocument/2006/relationships/image" Target="../media/image420.png"/><Relationship Id="rId135" Type="http://schemas.openxmlformats.org/officeDocument/2006/relationships/image" Target="../media/image445.png"/><Relationship Id="rId156" Type="http://schemas.openxmlformats.org/officeDocument/2006/relationships/customXml" Target="../ink/ink466.xml"/><Relationship Id="rId177" Type="http://schemas.openxmlformats.org/officeDocument/2006/relationships/image" Target="../media/image466.png"/><Relationship Id="rId198" Type="http://schemas.openxmlformats.org/officeDocument/2006/relationships/customXml" Target="../ink/ink487.xml"/><Relationship Id="rId202" Type="http://schemas.openxmlformats.org/officeDocument/2006/relationships/customXml" Target="../ink/ink489.xml"/><Relationship Id="rId18" Type="http://schemas.openxmlformats.org/officeDocument/2006/relationships/customXml" Target="../ink/ink396.xml"/><Relationship Id="rId39" Type="http://schemas.openxmlformats.org/officeDocument/2006/relationships/image" Target="../media/image399.png"/><Relationship Id="rId50" Type="http://schemas.openxmlformats.org/officeDocument/2006/relationships/customXml" Target="../ink/ink412.xml"/><Relationship Id="rId104" Type="http://schemas.openxmlformats.org/officeDocument/2006/relationships/customXml" Target="../ink/ink439.xml"/><Relationship Id="rId125" Type="http://schemas.openxmlformats.org/officeDocument/2006/relationships/customXml" Target="../ink/ink450.xml"/><Relationship Id="rId146" Type="http://schemas.openxmlformats.org/officeDocument/2006/relationships/customXml" Target="../ink/ink461.xml"/><Relationship Id="rId167" Type="http://schemas.openxmlformats.org/officeDocument/2006/relationships/image" Target="../media/image461.png"/><Relationship Id="rId188" Type="http://schemas.openxmlformats.org/officeDocument/2006/relationships/customXml" Target="../ink/ink482.xml"/><Relationship Id="rId71" Type="http://schemas.openxmlformats.org/officeDocument/2006/relationships/image" Target="../media/image415.png"/><Relationship Id="rId92" Type="http://schemas.openxmlformats.org/officeDocument/2006/relationships/customXml" Target="../ink/ink433.xml"/><Relationship Id="rId2" Type="http://schemas.openxmlformats.org/officeDocument/2006/relationships/customXml" Target="../ink/ink388.xml"/><Relationship Id="rId29" Type="http://schemas.openxmlformats.org/officeDocument/2006/relationships/image" Target="../media/image394.png"/><Relationship Id="rId40" Type="http://schemas.openxmlformats.org/officeDocument/2006/relationships/customXml" Target="../ink/ink407.xml"/><Relationship Id="rId115" Type="http://schemas.openxmlformats.org/officeDocument/2006/relationships/customXml" Target="../ink/ink445.xml"/><Relationship Id="rId136" Type="http://schemas.openxmlformats.org/officeDocument/2006/relationships/customXml" Target="../ink/ink456.xml"/><Relationship Id="rId157" Type="http://schemas.openxmlformats.org/officeDocument/2006/relationships/image" Target="../media/image456.png"/><Relationship Id="rId178" Type="http://schemas.openxmlformats.org/officeDocument/2006/relationships/customXml" Target="../ink/ink47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D87C6E-85AE-4B6D-86AE-C598E1177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5694"/>
            <a:ext cx="9144000" cy="2387600"/>
          </a:xfrm>
        </p:spPr>
        <p:txBody>
          <a:bodyPr>
            <a:normAutofit/>
          </a:bodyPr>
          <a:lstStyle/>
          <a:p>
            <a:r>
              <a:rPr lang="en-US" sz="3700" dirty="0">
                <a:latin typeface="Roboto" panose="02000000000000000000" pitchFamily="2" charset="0"/>
                <a:ea typeface="Roboto" panose="02000000000000000000" pitchFamily="2" charset="0"/>
              </a:rPr>
              <a:t>Cross-entropy method</a:t>
            </a:r>
            <a:br>
              <a:rPr lang="en-US" sz="5400"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en-US" sz="2000" i="1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000" i="1">
                <a:latin typeface="Roboto" panose="02000000000000000000" pitchFamily="2" charset="0"/>
                <a:ea typeface="Roboto" panose="02000000000000000000" pitchFamily="2" charset="0"/>
              </a:rPr>
              <a:t>(Main </a:t>
            </a:r>
            <a:r>
              <a:rPr lang="en-US" sz="2000" i="1" dirty="0">
                <a:latin typeface="Roboto" panose="02000000000000000000" pitchFamily="2" charset="0"/>
                <a:ea typeface="Roboto" panose="02000000000000000000" pitchFamily="2" charset="0"/>
              </a:rPr>
              <a:t>reference: Chapter 4 of (</a:t>
            </a:r>
            <a:r>
              <a:rPr lang="en-US" sz="2000" i="1" dirty="0" err="1">
                <a:latin typeface="Roboto" panose="02000000000000000000" pitchFamily="2" charset="0"/>
                <a:ea typeface="Roboto" panose="02000000000000000000" pitchFamily="2" charset="0"/>
              </a:rPr>
              <a:t>Lapan</a:t>
            </a:r>
            <a:r>
              <a:rPr lang="en-US" sz="2000" i="1" dirty="0">
                <a:latin typeface="Roboto" panose="02000000000000000000" pitchFamily="2" charset="0"/>
                <a:ea typeface="Roboto" panose="02000000000000000000" pitchFamily="2" charset="0"/>
              </a:rPr>
              <a:t>, 2020))</a:t>
            </a:r>
            <a:endParaRPr lang="en-US" sz="5400" b="1" i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50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E21638-D446-4ABE-8189-AB204F634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4" y="2162628"/>
            <a:ext cx="11591992" cy="2373086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E1ADD0-BD5D-411F-8AE1-7A8BD4A63A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Cross-entropy method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72FC1D-3034-4DB0-9A7C-0D680988FD2C}"/>
              </a:ext>
            </a:extLst>
          </p:cNvPr>
          <p:cNvSpPr txBox="1"/>
          <p:nvPr/>
        </p:nvSpPr>
        <p:spPr>
          <a:xfrm>
            <a:off x="36944" y="6511636"/>
            <a:ext cx="2216727" cy="3648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Source: (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Lapan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, 2020)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EC85D4-0C77-4711-90BF-CF8EDD795D0C}"/>
                  </a:ext>
                </a:extLst>
              </p14:cNvPr>
              <p14:cNvContentPartPr/>
              <p14:nvPr/>
            </p14:nvContentPartPr>
            <p14:xfrm>
              <a:off x="1748146" y="2535603"/>
              <a:ext cx="3015720" cy="78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EC85D4-0C77-4711-90BF-CF8EDD795D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0146" y="2517603"/>
                <a:ext cx="305136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068CF4D-C989-4517-8D6F-6B811A6AC992}"/>
                  </a:ext>
                </a:extLst>
              </p14:cNvPr>
              <p14:cNvContentPartPr/>
              <p14:nvPr/>
            </p14:nvContentPartPr>
            <p14:xfrm>
              <a:off x="1617106" y="2047443"/>
              <a:ext cx="488520" cy="558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068CF4D-C989-4517-8D6F-6B811A6AC99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106" y="2029443"/>
                <a:ext cx="52416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85E0A9A-6907-4C01-870F-B85EF3F8E6F2}"/>
                  </a:ext>
                </a:extLst>
              </p14:cNvPr>
              <p14:cNvContentPartPr/>
              <p14:nvPr/>
            </p14:nvContentPartPr>
            <p14:xfrm>
              <a:off x="7890466" y="2534163"/>
              <a:ext cx="830160" cy="655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85E0A9A-6907-4C01-870F-B85EF3F8E6F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72826" y="2516523"/>
                <a:ext cx="865800" cy="10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DA78C9C4-EFC1-4EED-9D91-0555E3F35621}"/>
              </a:ext>
            </a:extLst>
          </p:cNvPr>
          <p:cNvGrpSpPr/>
          <p:nvPr/>
        </p:nvGrpSpPr>
        <p:grpSpPr>
          <a:xfrm>
            <a:off x="4354186" y="522123"/>
            <a:ext cx="2357640" cy="1454400"/>
            <a:chOff x="4354186" y="522123"/>
            <a:chExt cx="2357640" cy="145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82A1D37-BE3B-448D-B605-BCD9E713DD1F}"/>
                    </a:ext>
                  </a:extLst>
                </p14:cNvPr>
                <p14:cNvContentPartPr/>
                <p14:nvPr/>
              </p14:nvContentPartPr>
              <p14:xfrm>
                <a:off x="5281546" y="716163"/>
                <a:ext cx="161640" cy="24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82A1D37-BE3B-448D-B605-BCD9E713DD1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63906" y="698523"/>
                  <a:ext cx="1972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1A090B8-A58A-4965-868F-31ED3955BFFD}"/>
                    </a:ext>
                  </a:extLst>
                </p14:cNvPr>
                <p14:cNvContentPartPr/>
                <p14:nvPr/>
              </p14:nvContentPartPr>
              <p14:xfrm>
                <a:off x="5412226" y="666123"/>
                <a:ext cx="47880" cy="167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1A090B8-A58A-4965-868F-31ED3955BFF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394586" y="648123"/>
                  <a:ext cx="835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AB8AD85-5485-4C73-BF2A-BDF3E644D6CC}"/>
                    </a:ext>
                  </a:extLst>
                </p14:cNvPr>
                <p14:cNvContentPartPr/>
                <p14:nvPr/>
              </p14:nvContentPartPr>
              <p14:xfrm>
                <a:off x="5246266" y="641643"/>
                <a:ext cx="55440" cy="143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AB8AD85-5485-4C73-BF2A-BDF3E644D6C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228626" y="623643"/>
                  <a:ext cx="910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5712538-0286-4EA8-ABF7-7170BCB5C955}"/>
                    </a:ext>
                  </a:extLst>
                </p14:cNvPr>
                <p14:cNvContentPartPr/>
                <p14:nvPr/>
              </p14:nvContentPartPr>
              <p14:xfrm>
                <a:off x="5095786" y="1424643"/>
                <a:ext cx="433440" cy="319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5712538-0286-4EA8-ABF7-7170BCB5C95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78146" y="1407003"/>
                  <a:ext cx="46908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B31ECA1-67F7-4DDE-887F-2B9772A60CD2}"/>
                    </a:ext>
                  </a:extLst>
                </p14:cNvPr>
                <p14:cNvContentPartPr/>
                <p14:nvPr/>
              </p14:nvContentPartPr>
              <p14:xfrm>
                <a:off x="5222506" y="901923"/>
                <a:ext cx="79920" cy="689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B31ECA1-67F7-4DDE-887F-2B9772A60CD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204866" y="883923"/>
                  <a:ext cx="115560" cy="72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E280997-7F92-4775-8754-588C6D3B9575}"/>
                    </a:ext>
                  </a:extLst>
                </p14:cNvPr>
                <p14:cNvContentPartPr/>
                <p14:nvPr/>
              </p14:nvContentPartPr>
              <p14:xfrm>
                <a:off x="5452546" y="1007403"/>
                <a:ext cx="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E280997-7F92-4775-8754-588C6D3B957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434906" y="98976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5FB3436-1F2C-4FBA-858D-2D89C663B6BF}"/>
                    </a:ext>
                  </a:extLst>
                </p14:cNvPr>
                <p14:cNvContentPartPr/>
                <p14:nvPr/>
              </p14:nvContentPartPr>
              <p14:xfrm>
                <a:off x="5453626" y="904443"/>
                <a:ext cx="37800" cy="100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5FB3436-1F2C-4FBA-858D-2D89C663B6B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435626" y="88644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BC39227-234D-440F-B477-E9A70C2B13CF}"/>
                    </a:ext>
                  </a:extLst>
                </p14:cNvPr>
                <p14:cNvContentPartPr/>
                <p14:nvPr/>
              </p14:nvContentPartPr>
              <p14:xfrm>
                <a:off x="5314666" y="1301523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BC39227-234D-440F-B477-E9A70C2B13C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297026" y="128388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0C340EA-2848-4616-A8C9-9C9181BADD8C}"/>
                    </a:ext>
                  </a:extLst>
                </p14:cNvPr>
                <p14:cNvContentPartPr/>
                <p14:nvPr/>
              </p14:nvContentPartPr>
              <p14:xfrm>
                <a:off x="4354186" y="602763"/>
                <a:ext cx="34560" cy="1233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0C340EA-2848-4616-A8C9-9C9181BADD8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36546" y="585123"/>
                  <a:ext cx="70200" cy="12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4E4FBB8-A166-4405-B50B-358408993869}"/>
                    </a:ext>
                  </a:extLst>
                </p14:cNvPr>
                <p14:cNvContentPartPr/>
                <p14:nvPr/>
              </p14:nvContentPartPr>
              <p14:xfrm>
                <a:off x="4369306" y="1913883"/>
                <a:ext cx="2264040" cy="62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4E4FBB8-A166-4405-B50B-35840899386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51666" y="1896243"/>
                  <a:ext cx="22996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039E167-1DAC-44FB-BD7E-70C3A3B66B9F}"/>
                    </a:ext>
                  </a:extLst>
                </p14:cNvPr>
                <p14:cNvContentPartPr/>
                <p14:nvPr/>
              </p14:nvContentPartPr>
              <p14:xfrm>
                <a:off x="6522466" y="624363"/>
                <a:ext cx="128520" cy="1231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039E167-1DAC-44FB-BD7E-70C3A3B66B9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04826" y="606363"/>
                  <a:ext cx="164160" cy="12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0123F3B-AC56-49DD-AE18-DE396350C8F4}"/>
                    </a:ext>
                  </a:extLst>
                </p14:cNvPr>
                <p14:cNvContentPartPr/>
                <p14:nvPr/>
              </p14:nvContentPartPr>
              <p14:xfrm>
                <a:off x="4355986" y="522123"/>
                <a:ext cx="2232360" cy="127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0123F3B-AC56-49DD-AE18-DE396350C8F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37986" y="504483"/>
                  <a:ext cx="22680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6470CC0-7FD4-4F52-ABC7-1507F7735075}"/>
                    </a:ext>
                  </a:extLst>
                </p14:cNvPr>
                <p14:cNvContentPartPr/>
                <p14:nvPr/>
              </p14:nvContentPartPr>
              <p14:xfrm>
                <a:off x="4440226" y="1505283"/>
                <a:ext cx="735120" cy="50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6470CC0-7FD4-4F52-ABC7-1507F773507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22226" y="1487643"/>
                  <a:ext cx="7707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B8DEC4D-D9C8-4F89-A1DA-500787FF530B}"/>
                    </a:ext>
                  </a:extLst>
                </p14:cNvPr>
                <p14:cNvContentPartPr/>
                <p14:nvPr/>
              </p14:nvContentPartPr>
              <p14:xfrm>
                <a:off x="5353186" y="1548843"/>
                <a:ext cx="1358640" cy="93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B8DEC4D-D9C8-4F89-A1DA-500787FF530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35546" y="1531203"/>
                  <a:ext cx="13942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4AA43CA-3E8E-4A80-A356-E16360926AAC}"/>
                    </a:ext>
                  </a:extLst>
                </p14:cNvPr>
                <p14:cNvContentPartPr/>
                <p14:nvPr/>
              </p14:nvContentPartPr>
              <p14:xfrm>
                <a:off x="5566306" y="1421403"/>
                <a:ext cx="149040" cy="38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4AA43CA-3E8E-4A80-A356-E16360926AA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548666" y="1403763"/>
                  <a:ext cx="1846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3A4D5D1-9938-4F29-8EE9-15C1B6E09641}"/>
                    </a:ext>
                  </a:extLst>
                </p14:cNvPr>
                <p14:cNvContentPartPr/>
                <p14:nvPr/>
              </p14:nvContentPartPr>
              <p14:xfrm>
                <a:off x="5475226" y="1341843"/>
                <a:ext cx="146880" cy="188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3A4D5D1-9938-4F29-8EE9-15C1B6E0964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57586" y="1324203"/>
                  <a:ext cx="182520" cy="22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BD2FDB8-8466-43D6-AD3D-6D88B8456094}"/>
              </a:ext>
            </a:extLst>
          </p:cNvPr>
          <p:cNvGrpSpPr/>
          <p:nvPr/>
        </p:nvGrpSpPr>
        <p:grpSpPr>
          <a:xfrm>
            <a:off x="7415266" y="335283"/>
            <a:ext cx="2860200" cy="1807560"/>
            <a:chOff x="7415266" y="335283"/>
            <a:chExt cx="2860200" cy="180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020979C-BF7E-486A-B53A-F2A597B6B36D}"/>
                    </a:ext>
                  </a:extLst>
                </p14:cNvPr>
                <p14:cNvContentPartPr/>
                <p14:nvPr/>
              </p14:nvContentPartPr>
              <p14:xfrm>
                <a:off x="7714426" y="682683"/>
                <a:ext cx="176400" cy="112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020979C-BF7E-486A-B53A-F2A597B6B36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96426" y="665043"/>
                  <a:ext cx="2120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88093CE-76F8-443C-A14A-807BB6D4FFB1}"/>
                    </a:ext>
                  </a:extLst>
                </p14:cNvPr>
                <p14:cNvContentPartPr/>
                <p14:nvPr/>
              </p14:nvContentPartPr>
              <p14:xfrm>
                <a:off x="7980106" y="445083"/>
                <a:ext cx="118800" cy="362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88093CE-76F8-443C-A14A-807BB6D4FFB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62466" y="427083"/>
                  <a:ext cx="15444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512F8E5-0BDF-477C-A793-52E65FEF4DB9}"/>
                    </a:ext>
                  </a:extLst>
                </p14:cNvPr>
                <p14:cNvContentPartPr/>
                <p14:nvPr/>
              </p14:nvContentPartPr>
              <p14:xfrm>
                <a:off x="8170186" y="649563"/>
                <a:ext cx="114840" cy="155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512F8E5-0BDF-477C-A793-52E65FEF4DB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52546" y="631923"/>
                  <a:ext cx="1504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3928C31-8653-4A7B-B35C-DBE06B3735D2}"/>
                    </a:ext>
                  </a:extLst>
                </p14:cNvPr>
                <p14:cNvContentPartPr/>
                <p14:nvPr/>
              </p14:nvContentPartPr>
              <p14:xfrm>
                <a:off x="8476906" y="692403"/>
                <a:ext cx="355680" cy="30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3928C31-8653-4A7B-B35C-DBE06B3735D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459266" y="674403"/>
                  <a:ext cx="3913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CD58AE1-61D8-4602-A2B5-DFA1ECC21114}"/>
                    </a:ext>
                  </a:extLst>
                </p14:cNvPr>
                <p14:cNvContentPartPr/>
                <p14:nvPr/>
              </p14:nvContentPartPr>
              <p14:xfrm>
                <a:off x="8800186" y="574683"/>
                <a:ext cx="73080" cy="280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CD58AE1-61D8-4602-A2B5-DFA1ECC2111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782546" y="557043"/>
                  <a:ext cx="1087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B0473D6-9852-41DC-9943-FBBC917BA65A}"/>
                    </a:ext>
                  </a:extLst>
                </p14:cNvPr>
                <p14:cNvContentPartPr/>
                <p14:nvPr/>
              </p14:nvContentPartPr>
              <p14:xfrm>
                <a:off x="9142906" y="695643"/>
                <a:ext cx="227160" cy="133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B0473D6-9852-41DC-9943-FBBC917BA65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125266" y="678003"/>
                  <a:ext cx="2628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1BEC0FC-199F-438D-9D6E-D88FF3C83241}"/>
                    </a:ext>
                  </a:extLst>
                </p14:cNvPr>
                <p14:cNvContentPartPr/>
                <p14:nvPr/>
              </p14:nvContentPartPr>
              <p14:xfrm>
                <a:off x="9419746" y="493323"/>
                <a:ext cx="279720" cy="351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1BEC0FC-199F-438D-9D6E-D88FF3C8324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401746" y="475323"/>
                  <a:ext cx="31536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61FEACC-E86C-4026-A3D7-29ED17093BDE}"/>
                    </a:ext>
                  </a:extLst>
                </p14:cNvPr>
                <p14:cNvContentPartPr/>
                <p14:nvPr/>
              </p14:nvContentPartPr>
              <p14:xfrm>
                <a:off x="9768226" y="632643"/>
                <a:ext cx="15480" cy="1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61FEACC-E86C-4026-A3D7-29ED17093BD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750226" y="615003"/>
                  <a:ext cx="511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FC177C7-505D-47A8-8067-9C78AFE0CCA6}"/>
                    </a:ext>
                  </a:extLst>
                </p14:cNvPr>
                <p14:cNvContentPartPr/>
                <p14:nvPr/>
              </p14:nvContentPartPr>
              <p14:xfrm>
                <a:off x="9855706" y="718323"/>
                <a:ext cx="262080" cy="150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FC177C7-505D-47A8-8067-9C78AFE0CCA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838066" y="700683"/>
                  <a:ext cx="2977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B24DBAC-DD7F-4093-A4EB-0D37BD715DAC}"/>
                    </a:ext>
                  </a:extLst>
                </p14:cNvPr>
                <p14:cNvContentPartPr/>
                <p14:nvPr/>
              </p14:nvContentPartPr>
              <p14:xfrm>
                <a:off x="7513546" y="373443"/>
                <a:ext cx="20880" cy="654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B24DBAC-DD7F-4093-A4EB-0D37BD715DA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95906" y="355443"/>
                  <a:ext cx="5652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F0E6C02-41D1-46BA-A4E0-676CDA215975}"/>
                    </a:ext>
                  </a:extLst>
                </p14:cNvPr>
                <p14:cNvContentPartPr/>
                <p14:nvPr/>
              </p14:nvContentPartPr>
              <p14:xfrm>
                <a:off x="7517146" y="335283"/>
                <a:ext cx="2724120" cy="63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F0E6C02-41D1-46BA-A4E0-676CDA21597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99146" y="317643"/>
                  <a:ext cx="27597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870B48D-439E-44DD-B130-34E23D02BBC8}"/>
                    </a:ext>
                  </a:extLst>
                </p14:cNvPr>
                <p14:cNvContentPartPr/>
                <p14:nvPr/>
              </p14:nvContentPartPr>
              <p14:xfrm>
                <a:off x="10259626" y="357963"/>
                <a:ext cx="15840" cy="763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870B48D-439E-44DD-B130-34E23D02BBC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41626" y="340323"/>
                  <a:ext cx="51480" cy="79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BBC7BAC-F729-4EBB-9E95-3F54AA1C1F6A}"/>
                    </a:ext>
                  </a:extLst>
                </p14:cNvPr>
                <p14:cNvContentPartPr/>
                <p14:nvPr/>
              </p14:nvContentPartPr>
              <p14:xfrm>
                <a:off x="7415266" y="1101363"/>
                <a:ext cx="2854080" cy="45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BBC7BAC-F729-4EBB-9E95-3F54AA1C1F6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397626" y="1083723"/>
                  <a:ext cx="28897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7258945-CFEC-4791-BCD1-5912932E0C9B}"/>
                    </a:ext>
                  </a:extLst>
                </p14:cNvPr>
                <p14:cNvContentPartPr/>
                <p14:nvPr/>
              </p14:nvContentPartPr>
              <p14:xfrm>
                <a:off x="8440186" y="1330323"/>
                <a:ext cx="171360" cy="812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7258945-CFEC-4791-BCD1-5912932E0C9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22546" y="1312683"/>
                  <a:ext cx="207000" cy="84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8143A27-8FB2-42BA-ADFD-A2232614F167}"/>
                    </a:ext>
                  </a:extLst>
                </p14:cNvPr>
                <p14:cNvContentPartPr/>
                <p14:nvPr/>
              </p14:nvContentPartPr>
              <p14:xfrm>
                <a:off x="8427946" y="1298283"/>
                <a:ext cx="287640" cy="88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8143A27-8FB2-42BA-ADFD-A2232614F16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409946" y="1280643"/>
                  <a:ext cx="3232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CC7590D-758E-4E3B-9519-17DBABDE0AC7}"/>
                    </a:ext>
                  </a:extLst>
                </p14:cNvPr>
                <p14:cNvContentPartPr/>
                <p14:nvPr/>
              </p14:nvContentPartPr>
              <p14:xfrm>
                <a:off x="9314266" y="354003"/>
                <a:ext cx="751680" cy="6764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CC7590D-758E-4E3B-9519-17DBABDE0AC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96626" y="336363"/>
                  <a:ext cx="787320" cy="71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F5FE1AB-2B3C-4EF5-B749-2DF4D708EA59}"/>
                  </a:ext>
                </a:extLst>
              </p14:cNvPr>
              <p14:cNvContentPartPr/>
              <p14:nvPr/>
            </p14:nvContentPartPr>
            <p14:xfrm>
              <a:off x="3156106" y="3104763"/>
              <a:ext cx="1315440" cy="536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F5FE1AB-2B3C-4EF5-B749-2DF4D708EA5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138466" y="3087123"/>
                <a:ext cx="1351080" cy="8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61B43D22-B042-44DA-AD81-43793590B82D}"/>
              </a:ext>
            </a:extLst>
          </p:cNvPr>
          <p:cNvGrpSpPr/>
          <p:nvPr/>
        </p:nvGrpSpPr>
        <p:grpSpPr>
          <a:xfrm>
            <a:off x="1592986" y="1556763"/>
            <a:ext cx="653760" cy="263520"/>
            <a:chOff x="1592986" y="1556763"/>
            <a:chExt cx="653760" cy="26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6982623-1F0F-4E65-9170-81B4F808063E}"/>
                    </a:ext>
                  </a:extLst>
                </p14:cNvPr>
                <p14:cNvContentPartPr/>
                <p14:nvPr/>
              </p14:nvContentPartPr>
              <p14:xfrm>
                <a:off x="1592986" y="1616883"/>
                <a:ext cx="160560" cy="203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6982623-1F0F-4E65-9170-81B4F808063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574986" y="1598883"/>
                  <a:ext cx="1962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4287CF7-00FB-494E-BF8D-C4891B116F6D}"/>
                    </a:ext>
                  </a:extLst>
                </p14:cNvPr>
                <p14:cNvContentPartPr/>
                <p14:nvPr/>
              </p14:nvContentPartPr>
              <p14:xfrm>
                <a:off x="1846066" y="1565043"/>
                <a:ext cx="108360" cy="179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4287CF7-00FB-494E-BF8D-C4891B116F6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28426" y="1547043"/>
                  <a:ext cx="1440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664C73A-57F2-4E1D-B6D6-5CA830881708}"/>
                    </a:ext>
                  </a:extLst>
                </p14:cNvPr>
                <p14:cNvContentPartPr/>
                <p14:nvPr/>
              </p14:nvContentPartPr>
              <p14:xfrm>
                <a:off x="2095906" y="1556763"/>
                <a:ext cx="150840" cy="168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664C73A-57F2-4E1D-B6D6-5CA83088170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078266" y="1539123"/>
                  <a:ext cx="18648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D8A9CF7-CC74-4D8D-9E9D-913B9D658574}"/>
              </a:ext>
            </a:extLst>
          </p:cNvPr>
          <p:cNvGrpSpPr/>
          <p:nvPr/>
        </p:nvGrpSpPr>
        <p:grpSpPr>
          <a:xfrm>
            <a:off x="3380746" y="2519763"/>
            <a:ext cx="1890360" cy="289800"/>
            <a:chOff x="3380746" y="2519763"/>
            <a:chExt cx="1890360" cy="28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E5952B6-0A66-425B-A68A-BAB894B66FBA}"/>
                    </a:ext>
                  </a:extLst>
                </p14:cNvPr>
                <p14:cNvContentPartPr/>
                <p14:nvPr/>
              </p14:nvContentPartPr>
              <p14:xfrm>
                <a:off x="3380746" y="2618043"/>
                <a:ext cx="88200" cy="141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E5952B6-0A66-425B-A68A-BAB894B66FB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363106" y="2600043"/>
                  <a:ext cx="1238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C59E8F0-42BF-49FB-904C-193EA463B8BB}"/>
                    </a:ext>
                  </a:extLst>
                </p14:cNvPr>
                <p14:cNvContentPartPr/>
                <p14:nvPr/>
              </p14:nvContentPartPr>
              <p14:xfrm>
                <a:off x="3575146" y="2592483"/>
                <a:ext cx="117720" cy="153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C59E8F0-42BF-49FB-904C-193EA463B8B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557506" y="2574843"/>
                  <a:ext cx="1533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6AF9CAC-B040-467C-B643-BD8E54FFABDA}"/>
                    </a:ext>
                  </a:extLst>
                </p14:cNvPr>
                <p14:cNvContentPartPr/>
                <p14:nvPr/>
              </p14:nvContentPartPr>
              <p14:xfrm>
                <a:off x="4152226" y="2587803"/>
                <a:ext cx="103680" cy="1774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6AF9CAC-B040-467C-B643-BD8E54FFABD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34586" y="2569803"/>
                  <a:ext cx="1393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B28F9C2-E4E9-45A1-9D04-9DFE0A0232CD}"/>
                    </a:ext>
                  </a:extLst>
                </p14:cNvPr>
                <p14:cNvContentPartPr/>
                <p14:nvPr/>
              </p14:nvContentPartPr>
              <p14:xfrm>
                <a:off x="4337986" y="2605443"/>
                <a:ext cx="155160" cy="204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B28F9C2-E4E9-45A1-9D04-9DFE0A0232C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320346" y="2587803"/>
                  <a:ext cx="1908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5D359E6-0649-4122-A7ED-779DDF722076}"/>
                    </a:ext>
                  </a:extLst>
                </p14:cNvPr>
                <p14:cNvContentPartPr/>
                <p14:nvPr/>
              </p14:nvContentPartPr>
              <p14:xfrm>
                <a:off x="4937026" y="2559003"/>
                <a:ext cx="137520" cy="165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5D359E6-0649-4122-A7ED-779DDF72207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919026" y="2541003"/>
                  <a:ext cx="1731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508211D-EDEA-4DA4-8320-E7FC6E3CE3A9}"/>
                    </a:ext>
                  </a:extLst>
                </p14:cNvPr>
                <p14:cNvContentPartPr/>
                <p14:nvPr/>
              </p14:nvContentPartPr>
              <p14:xfrm>
                <a:off x="5173186" y="2519763"/>
                <a:ext cx="88920" cy="118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508211D-EDEA-4DA4-8320-E7FC6E3CE3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155546" y="2502123"/>
                  <a:ext cx="1245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DF02A21-7E21-4D49-A893-35CB227F2C86}"/>
                    </a:ext>
                  </a:extLst>
                </p14:cNvPr>
                <p14:cNvContentPartPr/>
                <p14:nvPr/>
              </p14:nvContentPartPr>
              <p14:xfrm>
                <a:off x="5257426" y="2559363"/>
                <a:ext cx="13680" cy="1540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DF02A21-7E21-4D49-A893-35CB227F2C8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239786" y="2541363"/>
                  <a:ext cx="49320" cy="18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BC5AB43-F3EC-4D16-9075-E27E1EBE93FC}"/>
                  </a:ext>
                </a:extLst>
              </p14:cNvPr>
              <p14:cNvContentPartPr/>
              <p14:nvPr/>
            </p14:nvContentPartPr>
            <p14:xfrm>
              <a:off x="10185466" y="3114843"/>
              <a:ext cx="981720" cy="352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BC5AB43-F3EC-4D16-9075-E27E1EBE93F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167466" y="3097203"/>
                <a:ext cx="101736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A01167D-7EC4-4F15-A5B2-B0FD3C01A9E6}"/>
                  </a:ext>
                </a:extLst>
              </p14:cNvPr>
              <p14:cNvContentPartPr/>
              <p14:nvPr/>
            </p14:nvContentPartPr>
            <p14:xfrm>
              <a:off x="1055866" y="3480963"/>
              <a:ext cx="1182240" cy="226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A01167D-7EC4-4F15-A5B2-B0FD3C01A9E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37866" y="3463323"/>
                <a:ext cx="121788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0B8CAEE-0D50-40F9-B948-2C1A6949986F}"/>
                  </a:ext>
                </a:extLst>
              </p14:cNvPr>
              <p14:cNvContentPartPr/>
              <p14:nvPr/>
            </p14:nvContentPartPr>
            <p14:xfrm>
              <a:off x="5993266" y="3463323"/>
              <a:ext cx="1286280" cy="792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0B8CAEE-0D50-40F9-B948-2C1A6949986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975626" y="3445683"/>
                <a:ext cx="132192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2FBB96B-2CD5-4462-9E08-179D6C45C205}"/>
                  </a:ext>
                </a:extLst>
              </p14:cNvPr>
              <p14:cNvContentPartPr/>
              <p14:nvPr/>
            </p14:nvContentPartPr>
            <p14:xfrm>
              <a:off x="10973146" y="3584283"/>
              <a:ext cx="559080" cy="558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2FBB96B-2CD5-4462-9E08-179D6C45C20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955146" y="3566283"/>
                <a:ext cx="594720" cy="9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C40CCD61-D396-4408-98C6-55C5FA8FFAE1}"/>
              </a:ext>
            </a:extLst>
          </p:cNvPr>
          <p:cNvGrpSpPr/>
          <p:nvPr/>
        </p:nvGrpSpPr>
        <p:grpSpPr>
          <a:xfrm>
            <a:off x="344866" y="5002683"/>
            <a:ext cx="2517120" cy="512640"/>
            <a:chOff x="344866" y="5002683"/>
            <a:chExt cx="2517120" cy="51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1F11D0E-5365-44E7-8AE2-809704441137}"/>
                    </a:ext>
                  </a:extLst>
                </p14:cNvPr>
                <p14:cNvContentPartPr/>
                <p14:nvPr/>
              </p14:nvContentPartPr>
              <p14:xfrm>
                <a:off x="1413706" y="5208603"/>
                <a:ext cx="99720" cy="306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1F11D0E-5365-44E7-8AE2-80970444113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396066" y="5190603"/>
                  <a:ext cx="13536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021FA40-8B74-47FF-91E0-0C7025F208E0}"/>
                    </a:ext>
                  </a:extLst>
                </p14:cNvPr>
                <p14:cNvContentPartPr/>
                <p14:nvPr/>
              </p14:nvContentPartPr>
              <p14:xfrm>
                <a:off x="1542946" y="5233083"/>
                <a:ext cx="164160" cy="185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021FA40-8B74-47FF-91E0-0C7025F208E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524946" y="5215443"/>
                  <a:ext cx="1998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D158DAE-7051-4997-97B1-4430E148C2E8}"/>
                    </a:ext>
                  </a:extLst>
                </p14:cNvPr>
                <p14:cNvContentPartPr/>
                <p14:nvPr/>
              </p14:nvContentPartPr>
              <p14:xfrm>
                <a:off x="1721146" y="5226963"/>
                <a:ext cx="87120" cy="1296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D158DAE-7051-4997-97B1-4430E148C2E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703146" y="5209323"/>
                  <a:ext cx="1227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351ED5B-B999-428D-8D50-AD3AE628A7B2}"/>
                    </a:ext>
                  </a:extLst>
                </p14:cNvPr>
                <p14:cNvContentPartPr/>
                <p14:nvPr/>
              </p14:nvContentPartPr>
              <p14:xfrm>
                <a:off x="1745986" y="5196363"/>
                <a:ext cx="165960" cy="1360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351ED5B-B999-428D-8D50-AD3AE628A7B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728346" y="5178723"/>
                  <a:ext cx="2016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F4F8D5B-E5A1-4397-99F6-9DFD384B09B8}"/>
                    </a:ext>
                  </a:extLst>
                </p14:cNvPr>
                <p14:cNvContentPartPr/>
                <p14:nvPr/>
              </p14:nvContentPartPr>
              <p14:xfrm>
                <a:off x="1930666" y="5243163"/>
                <a:ext cx="294840" cy="1267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F4F8D5B-E5A1-4397-99F6-9DFD384B09B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912666" y="5225523"/>
                  <a:ext cx="330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0C476A6-5BC5-43BD-9082-B96BAF4DDD99}"/>
                    </a:ext>
                  </a:extLst>
                </p14:cNvPr>
                <p14:cNvContentPartPr/>
                <p14:nvPr/>
              </p14:nvContentPartPr>
              <p14:xfrm>
                <a:off x="2278426" y="5002683"/>
                <a:ext cx="117720" cy="371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0C476A6-5BC5-43BD-9082-B96BAF4DDD9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260786" y="4984683"/>
                  <a:ext cx="1533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C3C2313-9EF9-462D-BA1A-2BB9C9A339C3}"/>
                    </a:ext>
                  </a:extLst>
                </p14:cNvPr>
                <p14:cNvContentPartPr/>
                <p14:nvPr/>
              </p14:nvContentPartPr>
              <p14:xfrm>
                <a:off x="2505226" y="5230203"/>
                <a:ext cx="88920" cy="1882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C3C2313-9EF9-462D-BA1A-2BB9C9A339C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487586" y="5212203"/>
                  <a:ext cx="1245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153E2CF-9374-4E9E-A391-A90F38EB9A11}"/>
                    </a:ext>
                  </a:extLst>
                </p14:cNvPr>
                <p14:cNvContentPartPr/>
                <p14:nvPr/>
              </p14:nvContentPartPr>
              <p14:xfrm>
                <a:off x="344866" y="5133723"/>
                <a:ext cx="392400" cy="307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153E2CF-9374-4E9E-A391-A90F38EB9A1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26866" y="5116083"/>
                  <a:ext cx="4280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029F786-4955-442B-8976-4236820D6A25}"/>
                    </a:ext>
                  </a:extLst>
                </p14:cNvPr>
                <p14:cNvContentPartPr/>
                <p14:nvPr/>
              </p14:nvContentPartPr>
              <p14:xfrm>
                <a:off x="833026" y="5102763"/>
                <a:ext cx="342360" cy="338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029F786-4955-442B-8976-4236820D6A2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15026" y="5084763"/>
                  <a:ext cx="37800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D541240-C588-4E3A-926B-5473595FE4C9}"/>
                    </a:ext>
                  </a:extLst>
                </p14:cNvPr>
                <p14:cNvContentPartPr/>
                <p14:nvPr/>
              </p14:nvContentPartPr>
              <p14:xfrm>
                <a:off x="2832106" y="5202843"/>
                <a:ext cx="2160" cy="446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D541240-C588-4E3A-926B-5473595FE4C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814106" y="5185203"/>
                  <a:ext cx="378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83B39B4-63AE-4B70-A453-893AB975FB9F}"/>
                    </a:ext>
                  </a:extLst>
                </p14:cNvPr>
                <p14:cNvContentPartPr/>
                <p14:nvPr/>
              </p14:nvContentPartPr>
              <p14:xfrm>
                <a:off x="2861626" y="5342523"/>
                <a:ext cx="360" cy="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83B39B4-63AE-4B70-A453-893AB975FB9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843626" y="532452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20AACFB-63D9-44FB-B84B-7DAD753D2A2D}"/>
                    </a:ext>
                  </a:extLst>
                </p14:cNvPr>
                <p14:cNvContentPartPr/>
                <p14:nvPr/>
              </p14:nvContentPartPr>
              <p14:xfrm>
                <a:off x="2806906" y="5318763"/>
                <a:ext cx="55080" cy="547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20AACFB-63D9-44FB-B84B-7DAD753D2A2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789266" y="5300763"/>
                  <a:ext cx="90720" cy="9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BAE5D3F-6F37-4B5A-BAF1-EB68B5F0DBF7}"/>
                  </a:ext>
                </a:extLst>
              </p14:cNvPr>
              <p14:cNvContentPartPr/>
              <p14:nvPr/>
            </p14:nvContentPartPr>
            <p14:xfrm>
              <a:off x="3494866" y="4963803"/>
              <a:ext cx="223200" cy="3769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BAE5D3F-6F37-4B5A-BAF1-EB68B5F0DBF7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477226" y="4945803"/>
                <a:ext cx="258840" cy="41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F2234B5-B622-430A-9EEA-0341713DA374}"/>
              </a:ext>
            </a:extLst>
          </p:cNvPr>
          <p:cNvGrpSpPr/>
          <p:nvPr/>
        </p:nvGrpSpPr>
        <p:grpSpPr>
          <a:xfrm>
            <a:off x="4475866" y="4474563"/>
            <a:ext cx="1562400" cy="750600"/>
            <a:chOff x="4475866" y="4474563"/>
            <a:chExt cx="1562400" cy="75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8D9F43D-6FDD-440C-8EF0-FAAB012255DA}"/>
                    </a:ext>
                  </a:extLst>
                </p14:cNvPr>
                <p14:cNvContentPartPr/>
                <p14:nvPr/>
              </p14:nvContentPartPr>
              <p14:xfrm>
                <a:off x="4553626" y="4933923"/>
                <a:ext cx="142560" cy="252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8D9F43D-6FDD-440C-8EF0-FAAB012255D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535986" y="4915923"/>
                  <a:ext cx="1782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43398EE-21A3-48B3-87C7-6D163ACB7DBC}"/>
                    </a:ext>
                  </a:extLst>
                </p14:cNvPr>
                <p14:cNvContentPartPr/>
                <p14:nvPr/>
              </p14:nvContentPartPr>
              <p14:xfrm>
                <a:off x="4475866" y="4933923"/>
                <a:ext cx="146520" cy="2912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43398EE-21A3-48B3-87C7-6D163ACB7DB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458226" y="4915923"/>
                  <a:ext cx="1821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A8C92F5-7C89-49B8-BE6A-27C8E02DA71B}"/>
                    </a:ext>
                  </a:extLst>
                </p14:cNvPr>
                <p14:cNvContentPartPr/>
                <p14:nvPr/>
              </p14:nvContentPartPr>
              <p14:xfrm>
                <a:off x="4808866" y="4663203"/>
                <a:ext cx="1166040" cy="198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A8C92F5-7C89-49B8-BE6A-27C8E02DA71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791226" y="4645203"/>
                  <a:ext cx="12016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2117AAF-6CFA-4995-94DC-10C3E8952D37}"/>
                    </a:ext>
                  </a:extLst>
                </p14:cNvPr>
                <p14:cNvContentPartPr/>
                <p14:nvPr/>
              </p14:nvContentPartPr>
              <p14:xfrm>
                <a:off x="5829466" y="4474563"/>
                <a:ext cx="208800" cy="360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2117AAF-6CFA-4995-94DC-10C3E8952D3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811826" y="4456923"/>
                  <a:ext cx="24444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A591481-2071-44B9-BFC1-3B803903ED94}"/>
                    </a:ext>
                  </a:extLst>
                </p14:cNvPr>
                <p14:cNvContentPartPr/>
                <p14:nvPr/>
              </p14:nvContentPartPr>
              <p14:xfrm>
                <a:off x="5244826" y="4964883"/>
                <a:ext cx="113400" cy="2588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A591481-2071-44B9-BFC1-3B803903ED9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227186" y="4946883"/>
                  <a:ext cx="1490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54BC309-6C06-41DF-A518-3EB93910CD35}"/>
                    </a:ext>
                  </a:extLst>
                </p14:cNvPr>
                <p14:cNvContentPartPr/>
                <p14:nvPr/>
              </p14:nvContentPartPr>
              <p14:xfrm>
                <a:off x="5427706" y="4952283"/>
                <a:ext cx="205560" cy="2178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54BC309-6C06-41DF-A518-3EB93910CD3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409706" y="4934643"/>
                  <a:ext cx="241200" cy="25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6E8AD55-A1FF-4E42-9865-F291AD173CE1}"/>
              </a:ext>
            </a:extLst>
          </p:cNvPr>
          <p:cNvGrpSpPr/>
          <p:nvPr/>
        </p:nvGrpSpPr>
        <p:grpSpPr>
          <a:xfrm>
            <a:off x="6303226" y="4978563"/>
            <a:ext cx="448200" cy="301320"/>
            <a:chOff x="6303226" y="4978563"/>
            <a:chExt cx="448200" cy="30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BE5F16D-9F9B-44CE-8332-90551B3DFC90}"/>
                    </a:ext>
                  </a:extLst>
                </p14:cNvPr>
                <p14:cNvContentPartPr/>
                <p14:nvPr/>
              </p14:nvContentPartPr>
              <p14:xfrm>
                <a:off x="6303226" y="5060643"/>
                <a:ext cx="188280" cy="219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BE5F16D-9F9B-44CE-8332-90551B3DFC9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285226" y="5042643"/>
                  <a:ext cx="2239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A8DC57A-7472-435F-AFC8-812CD4D5EE99}"/>
                    </a:ext>
                  </a:extLst>
                </p14:cNvPr>
                <p14:cNvContentPartPr/>
                <p14:nvPr/>
              </p14:nvContentPartPr>
              <p14:xfrm>
                <a:off x="6551266" y="4978563"/>
                <a:ext cx="200160" cy="2527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A8DC57A-7472-435F-AFC8-812CD4D5EE9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533266" y="4960563"/>
                  <a:ext cx="235800" cy="28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EBA6D78-EC1D-4B42-88DE-68EFC761BC7C}"/>
              </a:ext>
            </a:extLst>
          </p:cNvPr>
          <p:cNvGrpSpPr/>
          <p:nvPr/>
        </p:nvGrpSpPr>
        <p:grpSpPr>
          <a:xfrm>
            <a:off x="11028586" y="4942563"/>
            <a:ext cx="415440" cy="318960"/>
            <a:chOff x="11028586" y="4942563"/>
            <a:chExt cx="415440" cy="31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08F8412-F7EC-4605-99EB-D79925CC359B}"/>
                    </a:ext>
                  </a:extLst>
                </p14:cNvPr>
                <p14:cNvContentPartPr/>
                <p14:nvPr/>
              </p14:nvContentPartPr>
              <p14:xfrm>
                <a:off x="11028586" y="4942563"/>
                <a:ext cx="102960" cy="3189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08F8412-F7EC-4605-99EB-D79925CC359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010946" y="4924923"/>
                  <a:ext cx="1386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82284F7-26CD-48BE-815B-6CCA49DA9921}"/>
                    </a:ext>
                  </a:extLst>
                </p14:cNvPr>
                <p14:cNvContentPartPr/>
                <p14:nvPr/>
              </p14:nvContentPartPr>
              <p14:xfrm>
                <a:off x="11271226" y="5004483"/>
                <a:ext cx="172800" cy="1555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82284F7-26CD-48BE-815B-6CCA49DA992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253586" y="4986483"/>
                  <a:ext cx="208440" cy="19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F6A54A5F-E1CF-4DBF-AF06-85B1EAC94FD4}"/>
                  </a:ext>
                </a:extLst>
              </p14:cNvPr>
              <p14:cNvContentPartPr/>
              <p14:nvPr/>
            </p14:nvContentPartPr>
            <p14:xfrm>
              <a:off x="8223826" y="4398963"/>
              <a:ext cx="69120" cy="277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F6A54A5F-E1CF-4DBF-AF06-85B1EAC94FD4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8205826" y="4380963"/>
                <a:ext cx="104760" cy="6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D3CFA0E-AB2D-4069-91AD-0C4B03630188}"/>
              </a:ext>
            </a:extLst>
          </p:cNvPr>
          <p:cNvGrpSpPr/>
          <p:nvPr/>
        </p:nvGrpSpPr>
        <p:grpSpPr>
          <a:xfrm>
            <a:off x="787666" y="5560683"/>
            <a:ext cx="966960" cy="580320"/>
            <a:chOff x="787666" y="5560683"/>
            <a:chExt cx="966960" cy="58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6BDEC98-EB63-490A-BCCE-45605B5E62A9}"/>
                    </a:ext>
                  </a:extLst>
                </p14:cNvPr>
                <p14:cNvContentPartPr/>
                <p14:nvPr/>
              </p14:nvContentPartPr>
              <p14:xfrm>
                <a:off x="819346" y="5801523"/>
                <a:ext cx="281520" cy="687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6BDEC98-EB63-490A-BCCE-45605B5E62A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01706" y="5783883"/>
                  <a:ext cx="3171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6F47C44-2C34-4598-A47C-3ECB59C07105}"/>
                    </a:ext>
                  </a:extLst>
                </p14:cNvPr>
                <p14:cNvContentPartPr/>
                <p14:nvPr/>
              </p14:nvContentPartPr>
              <p14:xfrm>
                <a:off x="787666" y="5912043"/>
                <a:ext cx="259200" cy="396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6F47C44-2C34-4598-A47C-3ECB59C0710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70026" y="5894043"/>
                  <a:ext cx="2948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168782C-F49C-49AF-B2F3-E3E1B18740AA}"/>
                    </a:ext>
                  </a:extLst>
                </p14:cNvPr>
                <p14:cNvContentPartPr/>
                <p14:nvPr/>
              </p14:nvContentPartPr>
              <p14:xfrm>
                <a:off x="920866" y="5560683"/>
                <a:ext cx="31680" cy="5619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168782C-F49C-49AF-B2F3-E3E1B18740A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02866" y="5543043"/>
                  <a:ext cx="6732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410BFAC-4364-43C9-BBFA-1FB64AB06859}"/>
                    </a:ext>
                  </a:extLst>
                </p14:cNvPr>
                <p14:cNvContentPartPr/>
                <p14:nvPr/>
              </p14:nvContentPartPr>
              <p14:xfrm>
                <a:off x="986746" y="5574363"/>
                <a:ext cx="20880" cy="5137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410BFAC-4364-43C9-BBFA-1FB64AB0685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69106" y="5556723"/>
                  <a:ext cx="5652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0B47FE3-A13C-4D61-B2F2-C6BB8B8E860E}"/>
                    </a:ext>
                  </a:extLst>
                </p14:cNvPr>
                <p14:cNvContentPartPr/>
                <p14:nvPr/>
              </p14:nvContentPartPr>
              <p14:xfrm>
                <a:off x="1203466" y="5802243"/>
                <a:ext cx="181080" cy="1713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0B47FE3-A13C-4D61-B2F2-C6BB8B8E860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185826" y="5784603"/>
                  <a:ext cx="2167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B416529-34B3-40CE-8DE3-F8BB3C603E9D}"/>
                    </a:ext>
                  </a:extLst>
                </p14:cNvPr>
                <p14:cNvContentPartPr/>
                <p14:nvPr/>
              </p14:nvContentPartPr>
              <p14:xfrm>
                <a:off x="1468426" y="5833203"/>
                <a:ext cx="112680" cy="3078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B416529-34B3-40CE-8DE3-F8BB3C603E9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450786" y="5815203"/>
                  <a:ext cx="14832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7929343-CD60-42C2-A622-D66252948B31}"/>
                    </a:ext>
                  </a:extLst>
                </p14:cNvPr>
                <p14:cNvContentPartPr/>
                <p14:nvPr/>
              </p14:nvContentPartPr>
              <p14:xfrm>
                <a:off x="1632226" y="5804043"/>
                <a:ext cx="122400" cy="1904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7929343-CD60-42C2-A622-D66252948B3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614586" y="5786403"/>
                  <a:ext cx="158040" cy="22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0AD8E75A-C5DD-4B1A-A099-F97FBF7DEC72}"/>
                  </a:ext>
                </a:extLst>
              </p14:cNvPr>
              <p14:cNvContentPartPr/>
              <p14:nvPr/>
            </p14:nvContentPartPr>
            <p14:xfrm>
              <a:off x="3294346" y="5605683"/>
              <a:ext cx="110520" cy="2743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0AD8E75A-C5DD-4B1A-A099-F97FBF7DEC72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3276706" y="5587683"/>
                <a:ext cx="14616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10CE6FC7-F555-4459-A474-DA92A62B7C14}"/>
                  </a:ext>
                </a:extLst>
              </p14:cNvPr>
              <p14:cNvContentPartPr/>
              <p14:nvPr/>
            </p14:nvContentPartPr>
            <p14:xfrm>
              <a:off x="3483706" y="5625483"/>
              <a:ext cx="305640" cy="3261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10CE6FC7-F555-4459-A474-DA92A62B7C14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3466066" y="5607483"/>
                <a:ext cx="34128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6197691-1A47-4148-A065-2AF55CCACDA3}"/>
                  </a:ext>
                </a:extLst>
              </p14:cNvPr>
              <p14:cNvContentPartPr/>
              <p14:nvPr/>
            </p14:nvContentPartPr>
            <p14:xfrm>
              <a:off x="4323586" y="5620443"/>
              <a:ext cx="154440" cy="2649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6197691-1A47-4148-A065-2AF55CCACDA3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4305946" y="5602443"/>
                <a:ext cx="19008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5C2C2F48-463E-4E21-8B8B-634DA8717BD4}"/>
                  </a:ext>
                </a:extLst>
              </p14:cNvPr>
              <p14:cNvContentPartPr/>
              <p14:nvPr/>
            </p14:nvContentPartPr>
            <p14:xfrm>
              <a:off x="4525906" y="5637363"/>
              <a:ext cx="124920" cy="1944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5C2C2F48-463E-4E21-8B8B-634DA8717BD4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4508266" y="5619363"/>
                <a:ext cx="1605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3B5608A-3A1B-4034-98C3-3016896BE934}"/>
                  </a:ext>
                </a:extLst>
              </p14:cNvPr>
              <p14:cNvContentPartPr/>
              <p14:nvPr/>
            </p14:nvContentPartPr>
            <p14:xfrm>
              <a:off x="5172466" y="5601003"/>
              <a:ext cx="171360" cy="2790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3B5608A-3A1B-4034-98C3-3016896BE934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5154466" y="5583363"/>
                <a:ext cx="20700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4BBC193C-315C-468C-9648-6D9B96117CD0}"/>
                  </a:ext>
                </a:extLst>
              </p14:cNvPr>
              <p14:cNvContentPartPr/>
              <p14:nvPr/>
            </p14:nvContentPartPr>
            <p14:xfrm>
              <a:off x="5453626" y="5608923"/>
              <a:ext cx="124920" cy="15444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4BBC193C-315C-468C-9648-6D9B96117CD0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5435626" y="5591283"/>
                <a:ext cx="16056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23886D49-8FEE-433F-835D-319DF8BCF660}"/>
                  </a:ext>
                </a:extLst>
              </p14:cNvPr>
              <p14:cNvContentPartPr/>
              <p14:nvPr/>
            </p14:nvContentPartPr>
            <p14:xfrm>
              <a:off x="5562706" y="5632323"/>
              <a:ext cx="15480" cy="2905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23886D49-8FEE-433F-835D-319DF8BCF660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5545066" y="5614683"/>
                <a:ext cx="5112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9530D1F5-3581-441A-8F34-8574971B336C}"/>
                  </a:ext>
                </a:extLst>
              </p14:cNvPr>
              <p14:cNvContentPartPr/>
              <p14:nvPr/>
            </p14:nvContentPartPr>
            <p14:xfrm>
              <a:off x="6265426" y="5628363"/>
              <a:ext cx="149040" cy="2228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9530D1F5-3581-441A-8F34-8574971B336C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6247786" y="5610723"/>
                <a:ext cx="18468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B6A207C9-2EB9-47FD-88BC-F56E41F377FF}"/>
                  </a:ext>
                </a:extLst>
              </p14:cNvPr>
              <p14:cNvContentPartPr/>
              <p14:nvPr/>
            </p14:nvContentPartPr>
            <p14:xfrm>
              <a:off x="6532546" y="5572203"/>
              <a:ext cx="136440" cy="2163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B6A207C9-2EB9-47FD-88BC-F56E41F377FF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6514546" y="5554203"/>
                <a:ext cx="1720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E3D62288-D4BA-4EF5-8DD6-319E2AD2AEEC}"/>
                  </a:ext>
                </a:extLst>
              </p14:cNvPr>
              <p14:cNvContentPartPr/>
              <p14:nvPr/>
            </p14:nvContentPartPr>
            <p14:xfrm>
              <a:off x="9060826" y="5587323"/>
              <a:ext cx="265320" cy="1926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E3D62288-D4BA-4EF5-8DD6-319E2AD2AEEC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9043186" y="5569323"/>
                <a:ext cx="30096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CB18ECDC-B8DB-41CB-BE77-618450250108}"/>
                  </a:ext>
                </a:extLst>
              </p14:cNvPr>
              <p14:cNvContentPartPr/>
              <p14:nvPr/>
            </p14:nvContentPartPr>
            <p14:xfrm>
              <a:off x="9213106" y="5613963"/>
              <a:ext cx="25560" cy="2678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CB18ECDC-B8DB-41CB-BE77-618450250108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9195106" y="5595963"/>
                <a:ext cx="6120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6F471659-0A28-43C3-AC4A-2718FC359578}"/>
                  </a:ext>
                </a:extLst>
              </p14:cNvPr>
              <p14:cNvContentPartPr/>
              <p14:nvPr/>
            </p14:nvContentPartPr>
            <p14:xfrm>
              <a:off x="11033986" y="5544843"/>
              <a:ext cx="263520" cy="33840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6F471659-0A28-43C3-AC4A-2718FC359578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11016346" y="5527203"/>
                <a:ext cx="29916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132F0A3-7E41-46C2-AD5D-DD9C3ED99AA0}"/>
                  </a:ext>
                </a:extLst>
              </p14:cNvPr>
              <p14:cNvContentPartPr/>
              <p14:nvPr/>
            </p14:nvContentPartPr>
            <p14:xfrm>
              <a:off x="3172306" y="5908803"/>
              <a:ext cx="2160" cy="2066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132F0A3-7E41-46C2-AD5D-DD9C3ED99AA0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3154306" y="5891163"/>
                <a:ext cx="3780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AF4BFC26-8816-49A3-BDDD-7282AC69782D}"/>
                  </a:ext>
                </a:extLst>
              </p14:cNvPr>
              <p14:cNvContentPartPr/>
              <p14:nvPr/>
            </p14:nvContentPartPr>
            <p14:xfrm>
              <a:off x="6776986" y="6432603"/>
              <a:ext cx="360" cy="3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AF4BFC26-8816-49A3-BDDD-7282AC69782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758986" y="641460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97888A3-E4ED-42E2-BF19-05A23F345816}"/>
                  </a:ext>
                </a:extLst>
              </p14:cNvPr>
              <p14:cNvContentPartPr/>
              <p14:nvPr/>
            </p14:nvContentPartPr>
            <p14:xfrm>
              <a:off x="7836106" y="5550243"/>
              <a:ext cx="161640" cy="432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97888A3-E4ED-42E2-BF19-05A23F345816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818106" y="5532603"/>
                <a:ext cx="19728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451ABAA8-F756-42F5-8B77-74CA26ED352A}"/>
                  </a:ext>
                </a:extLst>
              </p14:cNvPr>
              <p14:cNvContentPartPr/>
              <p14:nvPr/>
            </p14:nvContentPartPr>
            <p14:xfrm>
              <a:off x="7805506" y="5554923"/>
              <a:ext cx="198360" cy="3182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451ABAA8-F756-42F5-8B77-74CA26ED352A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787866" y="5537283"/>
                <a:ext cx="23400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BDED810A-9399-4C76-8531-099549623B47}"/>
                  </a:ext>
                </a:extLst>
              </p14:cNvPr>
              <p14:cNvContentPartPr/>
              <p14:nvPr/>
            </p14:nvContentPartPr>
            <p14:xfrm>
              <a:off x="7629466" y="4725123"/>
              <a:ext cx="726480" cy="76932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BDED810A-9399-4C76-8531-099549623B47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7611466" y="4707123"/>
                <a:ext cx="762120" cy="80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6031C8F7-956F-48DE-BF5F-65F7084EF527}"/>
                  </a:ext>
                </a:extLst>
              </p14:cNvPr>
              <p14:cNvContentPartPr/>
              <p14:nvPr/>
            </p14:nvContentPartPr>
            <p14:xfrm>
              <a:off x="1306426" y="6197163"/>
              <a:ext cx="564480" cy="486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6031C8F7-956F-48DE-BF5F-65F7084EF527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288786" y="6179523"/>
                <a:ext cx="600120" cy="8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D8FFE80-E7B0-4DDC-90F1-0E4ED6B9868D}"/>
              </a:ext>
            </a:extLst>
          </p:cNvPr>
          <p:cNvGrpSpPr/>
          <p:nvPr/>
        </p:nvGrpSpPr>
        <p:grpSpPr>
          <a:xfrm>
            <a:off x="7186306" y="4582563"/>
            <a:ext cx="429840" cy="257400"/>
            <a:chOff x="7186306" y="4582563"/>
            <a:chExt cx="429840" cy="25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0BCB296-A1AB-4870-AAC4-8112A2F43A5B}"/>
                    </a:ext>
                  </a:extLst>
                </p14:cNvPr>
                <p14:cNvContentPartPr/>
                <p14:nvPr/>
              </p14:nvContentPartPr>
              <p14:xfrm>
                <a:off x="7264786" y="4715403"/>
                <a:ext cx="351360" cy="522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0BCB296-A1AB-4870-AAC4-8112A2F43A5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246786" y="4697403"/>
                  <a:ext cx="387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D2104A6-0C20-41DD-B555-4133A320ABD9}"/>
                    </a:ext>
                  </a:extLst>
                </p14:cNvPr>
                <p14:cNvContentPartPr/>
                <p14:nvPr/>
              </p14:nvContentPartPr>
              <p14:xfrm>
                <a:off x="7186306" y="4582563"/>
                <a:ext cx="114480" cy="2574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D2104A6-0C20-41DD-B555-4133A320ABD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168666" y="4564563"/>
                  <a:ext cx="150120" cy="29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7528B8A6-B0F4-4A99-9031-374A85D69397}"/>
                  </a:ext>
                </a:extLst>
              </p14:cNvPr>
              <p14:cNvContentPartPr/>
              <p14:nvPr/>
            </p14:nvContentPartPr>
            <p14:xfrm>
              <a:off x="1294906" y="3482763"/>
              <a:ext cx="553320" cy="58500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7528B8A6-B0F4-4A99-9031-374A85D69397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276906" y="3464763"/>
                <a:ext cx="58896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2F4E6A4-83F1-4F1D-BF95-77E8705236A7}"/>
                  </a:ext>
                </a:extLst>
              </p14:cNvPr>
              <p14:cNvContentPartPr/>
              <p14:nvPr/>
            </p14:nvContentPartPr>
            <p14:xfrm>
              <a:off x="7657906" y="4993323"/>
              <a:ext cx="226080" cy="2624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2F4E6A4-83F1-4F1D-BF95-77E8705236A7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7639906" y="4975683"/>
                <a:ext cx="26172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588E8867-CB58-4F30-AA53-C1BB39CD53AA}"/>
                  </a:ext>
                </a:extLst>
              </p14:cNvPr>
              <p14:cNvContentPartPr/>
              <p14:nvPr/>
            </p14:nvContentPartPr>
            <p14:xfrm>
              <a:off x="7989106" y="4914123"/>
              <a:ext cx="235080" cy="3790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588E8867-CB58-4F30-AA53-C1BB39CD53AA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971106" y="4896123"/>
                <a:ext cx="27072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8B644C0D-D120-4442-B185-1C0D3C31DF3C}"/>
                  </a:ext>
                </a:extLst>
              </p14:cNvPr>
              <p14:cNvContentPartPr/>
              <p14:nvPr/>
            </p14:nvContentPartPr>
            <p14:xfrm>
              <a:off x="8081266" y="4437483"/>
              <a:ext cx="62280" cy="777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8B644C0D-D120-4442-B185-1C0D3C31DF3C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8063626" y="4419843"/>
                <a:ext cx="9792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5557DB61-5F22-4994-BC74-02BFFF0098CF}"/>
                  </a:ext>
                </a:extLst>
              </p14:cNvPr>
              <p14:cNvContentPartPr/>
              <p14:nvPr/>
            </p14:nvContentPartPr>
            <p14:xfrm>
              <a:off x="8025826" y="4490043"/>
              <a:ext cx="56880" cy="1533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5557DB61-5F22-4994-BC74-02BFFF0098CF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8007826" y="4472043"/>
                <a:ext cx="9252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B55B4CAB-84D2-4266-A4EC-B16A89F2071C}"/>
                  </a:ext>
                </a:extLst>
              </p14:cNvPr>
              <p14:cNvContentPartPr/>
              <p14:nvPr/>
            </p14:nvContentPartPr>
            <p14:xfrm>
              <a:off x="8086666" y="4455123"/>
              <a:ext cx="203760" cy="19548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B55B4CAB-84D2-4266-A4EC-B16A89F2071C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8069026" y="4437483"/>
                <a:ext cx="23940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DA7C7F19-5CD5-4317-938A-37E638D5B2B4}"/>
                  </a:ext>
                </a:extLst>
              </p14:cNvPr>
              <p14:cNvContentPartPr/>
              <p14:nvPr/>
            </p14:nvContentPartPr>
            <p14:xfrm>
              <a:off x="8423266" y="4406883"/>
              <a:ext cx="22680" cy="1605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DA7C7F19-5CD5-4317-938A-37E638D5B2B4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8405626" y="4389243"/>
                <a:ext cx="583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9FB05286-6B62-46E7-A713-6AF65C36AA5C}"/>
                  </a:ext>
                </a:extLst>
              </p14:cNvPr>
              <p14:cNvContentPartPr/>
              <p14:nvPr/>
            </p14:nvContentPartPr>
            <p14:xfrm>
              <a:off x="8422546" y="4368363"/>
              <a:ext cx="241560" cy="2019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9FB05286-6B62-46E7-A713-6AF65C36AA5C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8404546" y="4350363"/>
                <a:ext cx="27720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55683184-F145-487F-9190-9A28610EF52A}"/>
                  </a:ext>
                </a:extLst>
              </p14:cNvPr>
              <p14:cNvContentPartPr/>
              <p14:nvPr/>
            </p14:nvContentPartPr>
            <p14:xfrm>
              <a:off x="8408866" y="4659243"/>
              <a:ext cx="331560" cy="2469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55683184-F145-487F-9190-9A28610EF52A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391226" y="4641243"/>
                <a:ext cx="36720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811B7889-5AD5-4ADD-8916-CF6702F6715A}"/>
                  </a:ext>
                </a:extLst>
              </p14:cNvPr>
              <p14:cNvContentPartPr/>
              <p14:nvPr/>
            </p14:nvContentPartPr>
            <p14:xfrm>
              <a:off x="8693626" y="4616403"/>
              <a:ext cx="94680" cy="20484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811B7889-5AD5-4ADD-8916-CF6702F6715A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8675986" y="4598763"/>
                <a:ext cx="130320" cy="24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9D4830A-A1E6-400E-B201-217F337641C9}"/>
              </a:ext>
            </a:extLst>
          </p:cNvPr>
          <p:cNvGrpSpPr/>
          <p:nvPr/>
        </p:nvGrpSpPr>
        <p:grpSpPr>
          <a:xfrm>
            <a:off x="9022306" y="4399683"/>
            <a:ext cx="1366560" cy="911520"/>
            <a:chOff x="9022306" y="4399683"/>
            <a:chExt cx="1366560" cy="91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7CC9D1E-50A3-4DFA-9471-5C199D1B5808}"/>
                    </a:ext>
                  </a:extLst>
                </p14:cNvPr>
                <p14:cNvContentPartPr/>
                <p14:nvPr/>
              </p14:nvContentPartPr>
              <p14:xfrm>
                <a:off x="9022306" y="5006283"/>
                <a:ext cx="218880" cy="234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7CC9D1E-50A3-4DFA-9471-5C199D1B580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004306" y="4988643"/>
                  <a:ext cx="2545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F7051BB-87DC-4BC7-AC9A-862E1CE89358}"/>
                    </a:ext>
                  </a:extLst>
                </p14:cNvPr>
                <p14:cNvContentPartPr/>
                <p14:nvPr/>
              </p14:nvContentPartPr>
              <p14:xfrm>
                <a:off x="9338746" y="4976403"/>
                <a:ext cx="158040" cy="2145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F7051BB-87DC-4BC7-AC9A-862E1CE8935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321106" y="4958763"/>
                  <a:ext cx="1936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942BDA0-A03C-4D0B-B731-570CB7A09AD4}"/>
                    </a:ext>
                  </a:extLst>
                </p14:cNvPr>
                <p14:cNvContentPartPr/>
                <p14:nvPr/>
              </p14:nvContentPartPr>
              <p14:xfrm>
                <a:off x="9914026" y="5230203"/>
                <a:ext cx="474840" cy="446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942BDA0-A03C-4D0B-B731-570CB7A09AD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896026" y="5212563"/>
                  <a:ext cx="5104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42A1E1F-3857-46C2-8E97-EDF9BAB70304}"/>
                    </a:ext>
                  </a:extLst>
                </p14:cNvPr>
                <p14:cNvContentPartPr/>
                <p14:nvPr/>
              </p14:nvContentPartPr>
              <p14:xfrm>
                <a:off x="9809266" y="4991163"/>
                <a:ext cx="173880" cy="2473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42A1E1F-3857-46C2-8E97-EDF9BAB7030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791266" y="4973163"/>
                  <a:ext cx="2095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6E21B24-7760-40C1-8902-0BA863502605}"/>
                    </a:ext>
                  </a:extLst>
                </p14:cNvPr>
                <p14:cNvContentPartPr/>
                <p14:nvPr/>
              </p14:nvContentPartPr>
              <p14:xfrm>
                <a:off x="10063426" y="4954083"/>
                <a:ext cx="102960" cy="2872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6E21B24-7760-40C1-8902-0BA86350260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045426" y="4936083"/>
                  <a:ext cx="13860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7D2D323-0403-465C-B451-983F84FF094D}"/>
                    </a:ext>
                  </a:extLst>
                </p14:cNvPr>
                <p14:cNvContentPartPr/>
                <p14:nvPr/>
              </p14:nvContentPartPr>
              <p14:xfrm>
                <a:off x="9778666" y="4520283"/>
                <a:ext cx="176760" cy="2008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7D2D323-0403-465C-B451-983F84FF094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761026" y="4502643"/>
                  <a:ext cx="2124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79C991C-7D00-41D6-A89F-D15794C6CEE7}"/>
                    </a:ext>
                  </a:extLst>
                </p14:cNvPr>
                <p14:cNvContentPartPr/>
                <p14:nvPr/>
              </p14:nvContentPartPr>
              <p14:xfrm>
                <a:off x="9989626" y="4510203"/>
                <a:ext cx="91440" cy="1360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79C991C-7D00-41D6-A89F-D15794C6CEE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971626" y="4492203"/>
                  <a:ext cx="1270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F95AAD5-0D98-4D07-9B30-60A4936B85BF}"/>
                    </a:ext>
                  </a:extLst>
                </p14:cNvPr>
                <p14:cNvContentPartPr/>
                <p14:nvPr/>
              </p14:nvContentPartPr>
              <p14:xfrm>
                <a:off x="10153066" y="4434243"/>
                <a:ext cx="7560" cy="1785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F95AAD5-0D98-4D07-9B30-60A4936B85B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135066" y="4416603"/>
                  <a:ext cx="432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4D74BDC-72A8-4260-A01B-0073CF259B89}"/>
                    </a:ext>
                  </a:extLst>
                </p14:cNvPr>
                <p14:cNvContentPartPr/>
                <p14:nvPr/>
              </p14:nvContentPartPr>
              <p14:xfrm>
                <a:off x="10129666" y="4399683"/>
                <a:ext cx="222480" cy="2163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4D74BDC-72A8-4260-A01B-0073CF259B8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111666" y="4381683"/>
                  <a:ext cx="2581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7526853-CB53-4A9A-8F15-280B4B4462CE}"/>
                    </a:ext>
                  </a:extLst>
                </p14:cNvPr>
                <p14:cNvContentPartPr/>
                <p14:nvPr/>
              </p14:nvContentPartPr>
              <p14:xfrm>
                <a:off x="9822946" y="5287803"/>
                <a:ext cx="417960" cy="234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7526853-CB53-4A9A-8F15-280B4B4462C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805306" y="5269803"/>
                  <a:ext cx="4536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1284307-F43B-4974-B914-14014C5182EC}"/>
                    </a:ext>
                  </a:extLst>
                </p14:cNvPr>
                <p14:cNvContentPartPr/>
                <p14:nvPr/>
              </p14:nvContentPartPr>
              <p14:xfrm>
                <a:off x="9718906" y="4755723"/>
                <a:ext cx="19080" cy="4878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1284307-F43B-4974-B914-14014C5182E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700906" y="4738083"/>
                  <a:ext cx="5472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EC28FC7-B40F-4C0B-B15F-4513B063EFFD}"/>
                    </a:ext>
                  </a:extLst>
                </p14:cNvPr>
                <p14:cNvContentPartPr/>
                <p14:nvPr/>
              </p14:nvContentPartPr>
              <p14:xfrm>
                <a:off x="9732226" y="4747083"/>
                <a:ext cx="534600" cy="4852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EC28FC7-B40F-4C0B-B15F-4513B063EFF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714586" y="4729083"/>
                  <a:ext cx="570240" cy="52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3B35016F-DF48-4BAD-995F-3F6CA96000FA}"/>
              </a:ext>
            </a:extLst>
          </p:cNvPr>
          <p:cNvGrpSpPr/>
          <p:nvPr/>
        </p:nvGrpSpPr>
        <p:grpSpPr>
          <a:xfrm>
            <a:off x="9127786" y="4520643"/>
            <a:ext cx="202680" cy="321840"/>
            <a:chOff x="9127786" y="4520643"/>
            <a:chExt cx="202680" cy="32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7BDD4DF-E316-4876-B3A1-9E0CD515D36D}"/>
                    </a:ext>
                  </a:extLst>
                </p14:cNvPr>
                <p14:cNvContentPartPr/>
                <p14:nvPr/>
              </p14:nvContentPartPr>
              <p14:xfrm>
                <a:off x="9228226" y="4520643"/>
                <a:ext cx="13680" cy="2872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7BDD4DF-E316-4876-B3A1-9E0CD515D36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210226" y="4502643"/>
                  <a:ext cx="493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32B56C3-4578-4C0A-B4F8-E22673689BA5}"/>
                    </a:ext>
                  </a:extLst>
                </p14:cNvPr>
                <p14:cNvContentPartPr/>
                <p14:nvPr/>
              </p14:nvContentPartPr>
              <p14:xfrm>
                <a:off x="9127786" y="4666443"/>
                <a:ext cx="202680" cy="1760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32B56C3-4578-4C0A-B4F8-E22673689BA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110146" y="4648443"/>
                  <a:ext cx="23832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79B1AFEF-E65A-49DC-B47E-C79FEA8A42EE}"/>
              </a:ext>
            </a:extLst>
          </p:cNvPr>
          <p:cNvGrpSpPr/>
          <p:nvPr/>
        </p:nvGrpSpPr>
        <p:grpSpPr>
          <a:xfrm>
            <a:off x="9781546" y="5591643"/>
            <a:ext cx="191160" cy="304560"/>
            <a:chOff x="9781546" y="5591643"/>
            <a:chExt cx="191160" cy="30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900B62A-E701-4148-88B1-0FC0976CBC66}"/>
                    </a:ext>
                  </a:extLst>
                </p14:cNvPr>
                <p14:cNvContentPartPr/>
                <p14:nvPr/>
              </p14:nvContentPartPr>
              <p14:xfrm>
                <a:off x="9871186" y="5591643"/>
                <a:ext cx="48600" cy="2394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900B62A-E701-4148-88B1-0FC0976CBC6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853186" y="5574003"/>
                  <a:ext cx="842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F155D77-89A6-48E9-B294-E13F90E1C349}"/>
                    </a:ext>
                  </a:extLst>
                </p14:cNvPr>
                <p14:cNvContentPartPr/>
                <p14:nvPr/>
              </p14:nvContentPartPr>
              <p14:xfrm>
                <a:off x="9781546" y="5723403"/>
                <a:ext cx="191160" cy="1728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F155D77-89A6-48E9-B294-E13F90E1C34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763546" y="5705763"/>
                  <a:ext cx="22680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C6384383-2816-4226-BC32-A4046A004B75}"/>
              </a:ext>
            </a:extLst>
          </p:cNvPr>
          <p:cNvGrpSpPr/>
          <p:nvPr/>
        </p:nvGrpSpPr>
        <p:grpSpPr>
          <a:xfrm>
            <a:off x="9684706" y="6097443"/>
            <a:ext cx="327600" cy="233280"/>
            <a:chOff x="9684706" y="6097443"/>
            <a:chExt cx="327600" cy="23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A7FD4F6-5605-4917-8FAD-E5724BB9A238}"/>
                    </a:ext>
                  </a:extLst>
                </p14:cNvPr>
                <p14:cNvContentPartPr/>
                <p14:nvPr/>
              </p14:nvContentPartPr>
              <p14:xfrm>
                <a:off x="9684706" y="6118323"/>
                <a:ext cx="137520" cy="2124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A7FD4F6-5605-4917-8FAD-E5724BB9A23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666706" y="6100323"/>
                  <a:ext cx="1731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3FDD228-FA4F-40EF-8E3A-88359B77956C}"/>
                    </a:ext>
                  </a:extLst>
                </p14:cNvPr>
                <p14:cNvContentPartPr/>
                <p14:nvPr/>
              </p14:nvContentPartPr>
              <p14:xfrm>
                <a:off x="9914746" y="6097443"/>
                <a:ext cx="97560" cy="1850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3FDD228-FA4F-40EF-8E3A-88359B77956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897106" y="6079443"/>
                  <a:ext cx="13320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598A1A47-BB6F-457A-9BE4-776741294255}"/>
              </a:ext>
            </a:extLst>
          </p:cNvPr>
          <p:cNvGrpSpPr/>
          <p:nvPr/>
        </p:nvGrpSpPr>
        <p:grpSpPr>
          <a:xfrm>
            <a:off x="848866" y="3051843"/>
            <a:ext cx="1636560" cy="580320"/>
            <a:chOff x="848866" y="3051843"/>
            <a:chExt cx="1636560" cy="58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1E9BBB0-22B7-4B3A-9184-71777E33F988}"/>
                    </a:ext>
                  </a:extLst>
                </p14:cNvPr>
                <p14:cNvContentPartPr/>
                <p14:nvPr/>
              </p14:nvContentPartPr>
              <p14:xfrm>
                <a:off x="909346" y="3100083"/>
                <a:ext cx="16920" cy="3895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1E9BBB0-22B7-4B3A-9184-71777E33F98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91346" y="3082083"/>
                  <a:ext cx="525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432B7FF-FB94-4745-8BB5-C96A6506E3A8}"/>
                    </a:ext>
                  </a:extLst>
                </p14:cNvPr>
                <p14:cNvContentPartPr/>
                <p14:nvPr/>
              </p14:nvContentPartPr>
              <p14:xfrm>
                <a:off x="848866" y="3051843"/>
                <a:ext cx="1636560" cy="5803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432B7FF-FB94-4745-8BB5-C96A6506E3A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31226" y="3033843"/>
                  <a:ext cx="1672200" cy="61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A93D8FD1-D660-45FB-90CD-01463F637420}"/>
              </a:ext>
            </a:extLst>
          </p:cNvPr>
          <p:cNvGrpSpPr/>
          <p:nvPr/>
        </p:nvGrpSpPr>
        <p:grpSpPr>
          <a:xfrm>
            <a:off x="223906" y="4431003"/>
            <a:ext cx="400680" cy="277560"/>
            <a:chOff x="223906" y="4431003"/>
            <a:chExt cx="400680" cy="27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C73F88F-6BB5-4E4A-8F3A-0C736FAF744B}"/>
                    </a:ext>
                  </a:extLst>
                </p14:cNvPr>
                <p14:cNvContentPartPr/>
                <p14:nvPr/>
              </p14:nvContentPartPr>
              <p14:xfrm>
                <a:off x="223906" y="4497243"/>
                <a:ext cx="306720" cy="972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C73F88F-6BB5-4E4A-8F3A-0C736FAF744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06266" y="4479243"/>
                  <a:ext cx="3423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B06E2D7-2A78-4615-B4BB-FAC8259644CB}"/>
                    </a:ext>
                  </a:extLst>
                </p14:cNvPr>
                <p14:cNvContentPartPr/>
                <p14:nvPr/>
              </p14:nvContentPartPr>
              <p14:xfrm>
                <a:off x="471226" y="4431003"/>
                <a:ext cx="153360" cy="2775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B06E2D7-2A78-4615-B4BB-FAC8259644C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53226" y="4413363"/>
                  <a:ext cx="189000" cy="31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1812A5B-B209-4252-813C-4E9BCBD3D70B}"/>
              </a:ext>
            </a:extLst>
          </p:cNvPr>
          <p:cNvGrpSpPr/>
          <p:nvPr/>
        </p:nvGrpSpPr>
        <p:grpSpPr>
          <a:xfrm>
            <a:off x="3060346" y="4466643"/>
            <a:ext cx="1335960" cy="111600"/>
            <a:chOff x="3060346" y="4466643"/>
            <a:chExt cx="1335960" cy="11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A03C678-8F95-4620-93E6-70E2D536E82E}"/>
                    </a:ext>
                  </a:extLst>
                </p14:cNvPr>
                <p14:cNvContentPartPr/>
                <p14:nvPr/>
              </p14:nvContentPartPr>
              <p14:xfrm>
                <a:off x="3313786" y="4466643"/>
                <a:ext cx="360" cy="3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A03C678-8F95-4620-93E6-70E2D536E82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95786" y="444864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4F6A45B-0F21-4153-BC3C-4140B8D50B91}"/>
                    </a:ext>
                  </a:extLst>
                </p14:cNvPr>
                <p14:cNvContentPartPr/>
                <p14:nvPr/>
              </p14:nvContentPartPr>
              <p14:xfrm>
                <a:off x="3060346" y="4486803"/>
                <a:ext cx="1335960" cy="914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4F6A45B-0F21-4153-BC3C-4140B8D50B91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3042706" y="4468803"/>
                  <a:ext cx="1371600" cy="12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D4C0FB7D-A54E-4BD1-88F9-B63004359937}"/>
                  </a:ext>
                </a:extLst>
              </p14:cNvPr>
              <p14:cNvContentPartPr/>
              <p14:nvPr/>
            </p14:nvContentPartPr>
            <p14:xfrm>
              <a:off x="9202306" y="3837363"/>
              <a:ext cx="266400" cy="15768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D4C0FB7D-A54E-4BD1-88F9-B63004359937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9184306" y="3819363"/>
                <a:ext cx="30204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2F81479C-43CF-444E-83F8-0372ACC7CAEF}"/>
                  </a:ext>
                </a:extLst>
              </p14:cNvPr>
              <p14:cNvContentPartPr/>
              <p14:nvPr/>
            </p14:nvContentPartPr>
            <p14:xfrm>
              <a:off x="10871266" y="3045723"/>
              <a:ext cx="631800" cy="68040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2F81479C-43CF-444E-83F8-0372ACC7CAEF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10853626" y="3028083"/>
                <a:ext cx="667440" cy="71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397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59CD84-DA0E-4ADD-B9FB-8186CAFA7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24" y="2028374"/>
            <a:ext cx="11378952" cy="1400626"/>
          </a:xfrm>
          <a:prstGeom prst="rect">
            <a:avLst/>
          </a:prstGeom>
        </p:spPr>
      </p:pic>
      <p:sp>
        <p:nvSpPr>
          <p:cNvPr id="141" name="Text Placeholder 9">
            <a:extLst>
              <a:ext uri="{FF2B5EF4-FFF2-40B4-BE49-F238E27FC236}">
                <a16:creationId xmlns:a16="http://schemas.microsoft.com/office/drawing/2014/main" id="{24A55C0B-C6D0-46C4-8CD1-C3B1F5DB9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8125" y="166688"/>
            <a:ext cx="11628438" cy="549275"/>
          </a:xfrm>
        </p:spPr>
        <p:txBody>
          <a:bodyPr/>
          <a:lstStyle/>
          <a:p>
            <a:r>
              <a:rPr lang="en-US" dirty="0"/>
              <a:t>Cross-entropy method</a:t>
            </a:r>
          </a:p>
          <a:p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2607465-D205-449E-BDEF-66C8CB0D4CD1}"/>
              </a:ext>
            </a:extLst>
          </p:cNvPr>
          <p:cNvSpPr txBox="1"/>
          <p:nvPr/>
        </p:nvSpPr>
        <p:spPr>
          <a:xfrm>
            <a:off x="36944" y="6511636"/>
            <a:ext cx="2216727" cy="3648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Source: (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Lapan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, 2020)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90E31A7-F225-49BC-B55A-6BE137BD12B9}"/>
                  </a:ext>
                </a:extLst>
              </p14:cNvPr>
              <p14:cNvContentPartPr/>
              <p14:nvPr/>
            </p14:nvContentPartPr>
            <p14:xfrm>
              <a:off x="4526266" y="2444883"/>
              <a:ext cx="2025360" cy="36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90E31A7-F225-49BC-B55A-6BE137BD12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08266" y="2427243"/>
                <a:ext cx="2061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FC0E5D7-DC79-4D5D-A1A1-8AD17FDB0D68}"/>
              </a:ext>
            </a:extLst>
          </p:cNvPr>
          <p:cNvGrpSpPr/>
          <p:nvPr/>
        </p:nvGrpSpPr>
        <p:grpSpPr>
          <a:xfrm>
            <a:off x="7637386" y="2463963"/>
            <a:ext cx="3225240" cy="66600"/>
            <a:chOff x="7637386" y="2463963"/>
            <a:chExt cx="3225240" cy="6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68277A6-D781-4403-8473-E8E52B13DFEA}"/>
                    </a:ext>
                  </a:extLst>
                </p14:cNvPr>
                <p14:cNvContentPartPr/>
                <p14:nvPr/>
              </p14:nvContentPartPr>
              <p14:xfrm>
                <a:off x="7637386" y="2481963"/>
                <a:ext cx="1605600" cy="48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68277A6-D781-4403-8473-E8E52B13DFE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19386" y="2463963"/>
                  <a:ext cx="16412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22877D5-A21C-4D63-8F13-A1A953C24193}"/>
                    </a:ext>
                  </a:extLst>
                </p14:cNvPr>
                <p14:cNvContentPartPr/>
                <p14:nvPr/>
              </p14:nvContentPartPr>
              <p14:xfrm>
                <a:off x="10228306" y="2463963"/>
                <a:ext cx="634320" cy="29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22877D5-A21C-4D63-8F13-A1A953C2419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210306" y="2445963"/>
                  <a:ext cx="669960" cy="6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5FC9CDA-B8F0-47A9-8F35-8843B171E6F9}"/>
                  </a:ext>
                </a:extLst>
              </p14:cNvPr>
              <p14:cNvContentPartPr/>
              <p14:nvPr/>
            </p14:nvContentPartPr>
            <p14:xfrm>
              <a:off x="2148106" y="2872923"/>
              <a:ext cx="891360" cy="48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5FC9CDA-B8F0-47A9-8F35-8843B171E6F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30106" y="2854923"/>
                <a:ext cx="927000" cy="8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6BE7AEAB-A8C5-4B25-93A6-B3F772BE73F9}"/>
              </a:ext>
            </a:extLst>
          </p:cNvPr>
          <p:cNvGrpSpPr/>
          <p:nvPr/>
        </p:nvGrpSpPr>
        <p:grpSpPr>
          <a:xfrm>
            <a:off x="3161506" y="909123"/>
            <a:ext cx="1186920" cy="396000"/>
            <a:chOff x="3161506" y="909123"/>
            <a:chExt cx="1186920" cy="39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CE1C370-2817-4059-B970-EA1EEE5C632D}"/>
                    </a:ext>
                  </a:extLst>
                </p14:cNvPr>
                <p14:cNvContentPartPr/>
                <p14:nvPr/>
              </p14:nvContentPartPr>
              <p14:xfrm>
                <a:off x="3161506" y="1117923"/>
                <a:ext cx="498960" cy="187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CE1C370-2817-4059-B970-EA1EEE5C632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143866" y="1100283"/>
                  <a:ext cx="5346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42DBCB4-917F-412F-85E1-50928F5A2964}"/>
                    </a:ext>
                  </a:extLst>
                </p14:cNvPr>
                <p14:cNvContentPartPr/>
                <p14:nvPr/>
              </p14:nvContentPartPr>
              <p14:xfrm>
                <a:off x="3728506" y="909123"/>
                <a:ext cx="102960" cy="346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42DBCB4-917F-412F-85E1-50928F5A296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10866" y="891483"/>
                  <a:ext cx="13860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F6F53AC-56F6-4B60-B110-6204304693E9}"/>
                    </a:ext>
                  </a:extLst>
                </p14:cNvPr>
                <p14:cNvContentPartPr/>
                <p14:nvPr/>
              </p14:nvContentPartPr>
              <p14:xfrm>
                <a:off x="3906346" y="1092723"/>
                <a:ext cx="101520" cy="176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F6F53AC-56F6-4B60-B110-6204304693E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888706" y="1075083"/>
                  <a:ext cx="1371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0619CB3-6543-44DB-87D3-3468BE05226A}"/>
                    </a:ext>
                  </a:extLst>
                </p14:cNvPr>
                <p14:cNvContentPartPr/>
                <p14:nvPr/>
              </p14:nvContentPartPr>
              <p14:xfrm>
                <a:off x="4155466" y="930003"/>
                <a:ext cx="192960" cy="354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0619CB3-6543-44DB-87D3-3468BE05226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137466" y="912363"/>
                  <a:ext cx="228600" cy="39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987E72-3DB1-4081-91DF-60E3BB537022}"/>
              </a:ext>
            </a:extLst>
          </p:cNvPr>
          <p:cNvGrpSpPr/>
          <p:nvPr/>
        </p:nvGrpSpPr>
        <p:grpSpPr>
          <a:xfrm>
            <a:off x="8006026" y="800403"/>
            <a:ext cx="717480" cy="379800"/>
            <a:chOff x="8006026" y="800403"/>
            <a:chExt cx="717480" cy="37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097A6B4-5BB9-43B3-B147-CAF54739D154}"/>
                    </a:ext>
                  </a:extLst>
                </p14:cNvPr>
                <p14:cNvContentPartPr/>
                <p14:nvPr/>
              </p14:nvContentPartPr>
              <p14:xfrm>
                <a:off x="8006026" y="1087323"/>
                <a:ext cx="186840" cy="92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097A6B4-5BB9-43B3-B147-CAF54739D15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988026" y="1069323"/>
                  <a:ext cx="2224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B6A4BE3-EBFC-48AD-8784-BD6215E056CB}"/>
                    </a:ext>
                  </a:extLst>
                </p14:cNvPr>
                <p14:cNvContentPartPr/>
                <p14:nvPr/>
              </p14:nvContentPartPr>
              <p14:xfrm>
                <a:off x="8253346" y="1065363"/>
                <a:ext cx="183960" cy="88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B6A4BE3-EBFC-48AD-8784-BD6215E056C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235346" y="1047723"/>
                  <a:ext cx="219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82F5A94-CF04-4CCA-819B-1A9E06C23BB7}"/>
                    </a:ext>
                  </a:extLst>
                </p14:cNvPr>
                <p14:cNvContentPartPr/>
                <p14:nvPr/>
              </p14:nvContentPartPr>
              <p14:xfrm>
                <a:off x="8478706" y="800403"/>
                <a:ext cx="244800" cy="361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82F5A94-CF04-4CCA-819B-1A9E06C23BB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461066" y="782763"/>
                  <a:ext cx="280440" cy="39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5EE4EF2-E45F-4CFF-B63E-A78055CB061D}"/>
                  </a:ext>
                </a:extLst>
              </p14:cNvPr>
              <p14:cNvContentPartPr/>
              <p14:nvPr/>
            </p14:nvContentPartPr>
            <p14:xfrm>
              <a:off x="5749906" y="2306283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5EE4EF2-E45F-4CFF-B63E-A78055CB061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731906" y="2288643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7006F27C-7E6A-44EF-A3CB-E484EFBD76E0}"/>
              </a:ext>
            </a:extLst>
          </p:cNvPr>
          <p:cNvGrpSpPr/>
          <p:nvPr/>
        </p:nvGrpSpPr>
        <p:grpSpPr>
          <a:xfrm>
            <a:off x="5863306" y="845403"/>
            <a:ext cx="1611360" cy="428040"/>
            <a:chOff x="5863306" y="845403"/>
            <a:chExt cx="1611360" cy="42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C9FA572-56DF-4D73-973F-41E8EDE88E8F}"/>
                    </a:ext>
                  </a:extLst>
                </p14:cNvPr>
                <p14:cNvContentPartPr/>
                <p14:nvPr/>
              </p14:nvContentPartPr>
              <p14:xfrm>
                <a:off x="5863306" y="1121163"/>
                <a:ext cx="101880" cy="151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C9FA572-56DF-4D73-973F-41E8EDE88E8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45666" y="1103163"/>
                  <a:ext cx="1375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44A21CB-4A53-40BA-9158-610F50F5E812}"/>
                    </a:ext>
                  </a:extLst>
                </p14:cNvPr>
                <p14:cNvContentPartPr/>
                <p14:nvPr/>
              </p14:nvContentPartPr>
              <p14:xfrm>
                <a:off x="6075706" y="845403"/>
                <a:ext cx="81360" cy="426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44A21CB-4A53-40BA-9158-610F50F5E81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058066" y="827763"/>
                  <a:ext cx="11700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6F07ED0-5531-4B98-B69C-F033700F6A26}"/>
                    </a:ext>
                  </a:extLst>
                </p14:cNvPr>
                <p14:cNvContentPartPr/>
                <p14:nvPr/>
              </p14:nvContentPartPr>
              <p14:xfrm>
                <a:off x="6290626" y="1074363"/>
                <a:ext cx="86400" cy="150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6F07ED0-5531-4B98-B69C-F033700F6A2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272986" y="1056723"/>
                  <a:ext cx="1220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1C3AD6B-C7E2-4C2B-825A-C51D6F34BBD1}"/>
                    </a:ext>
                  </a:extLst>
                </p14:cNvPr>
                <p14:cNvContentPartPr/>
                <p14:nvPr/>
              </p14:nvContentPartPr>
              <p14:xfrm>
                <a:off x="6869146" y="1079043"/>
                <a:ext cx="542160" cy="36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1C3AD6B-C7E2-4C2B-825A-C51D6F34BBD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851146" y="1061403"/>
                  <a:ext cx="5778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D23A8FF-D752-45D2-BD0C-B2918AB304F7}"/>
                    </a:ext>
                  </a:extLst>
                </p14:cNvPr>
                <p14:cNvContentPartPr/>
                <p14:nvPr/>
              </p14:nvContentPartPr>
              <p14:xfrm>
                <a:off x="7356226" y="1008483"/>
                <a:ext cx="118440" cy="257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D23A8FF-D752-45D2-BD0C-B2918AB304F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338226" y="990483"/>
                  <a:ext cx="1540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121730E-F58F-4761-953B-F676B46F37FD}"/>
                    </a:ext>
                  </a:extLst>
                </p14:cNvPr>
                <p14:cNvContentPartPr/>
                <p14:nvPr/>
              </p14:nvContentPartPr>
              <p14:xfrm>
                <a:off x="6474226" y="957363"/>
                <a:ext cx="114840" cy="316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121730E-F58F-4761-953B-F676B46F37F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456226" y="939723"/>
                  <a:ext cx="150480" cy="35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696D397-6472-4F6A-84AE-B9087F955560}"/>
                  </a:ext>
                </a:extLst>
              </p14:cNvPr>
              <p14:cNvContentPartPr/>
              <p14:nvPr/>
            </p14:nvContentPartPr>
            <p14:xfrm>
              <a:off x="8811706" y="830283"/>
              <a:ext cx="147240" cy="2959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696D397-6472-4F6A-84AE-B9087F95556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794066" y="812643"/>
                <a:ext cx="182880" cy="33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2CCF675F-A719-4E21-B097-A400FE40B346}"/>
              </a:ext>
            </a:extLst>
          </p:cNvPr>
          <p:cNvGrpSpPr/>
          <p:nvPr/>
        </p:nvGrpSpPr>
        <p:grpSpPr>
          <a:xfrm>
            <a:off x="5944306" y="1467483"/>
            <a:ext cx="1458720" cy="331560"/>
            <a:chOff x="5944306" y="1467483"/>
            <a:chExt cx="1458720" cy="33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6152A9B-92E0-4BEC-9E80-9422094528D5}"/>
                    </a:ext>
                  </a:extLst>
                </p14:cNvPr>
                <p14:cNvContentPartPr/>
                <p14:nvPr/>
              </p14:nvContentPartPr>
              <p14:xfrm>
                <a:off x="5944306" y="1669083"/>
                <a:ext cx="104400" cy="91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6152A9B-92E0-4BEC-9E80-9422094528D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926666" y="1651083"/>
                  <a:ext cx="1400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82D282C-A3B3-46F7-9860-3981F3D820EA}"/>
                    </a:ext>
                  </a:extLst>
                </p14:cNvPr>
                <p14:cNvContentPartPr/>
                <p14:nvPr/>
              </p14:nvContentPartPr>
              <p14:xfrm>
                <a:off x="6111706" y="1467483"/>
                <a:ext cx="120600" cy="295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82D282C-A3B3-46F7-9860-3981F3D820E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093706" y="1449843"/>
                  <a:ext cx="1562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2AC87BD-4C87-4D1D-88B1-C2FBAA5A0140}"/>
                    </a:ext>
                  </a:extLst>
                </p14:cNvPr>
                <p14:cNvContentPartPr/>
                <p14:nvPr/>
              </p14:nvContentPartPr>
              <p14:xfrm>
                <a:off x="6309346" y="1644243"/>
                <a:ext cx="65880" cy="154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2AC87BD-4C87-4D1D-88B1-C2FBAA5A014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291706" y="1626603"/>
                  <a:ext cx="1015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557D593-D9F2-448D-8994-42E78EC25D0A}"/>
                    </a:ext>
                  </a:extLst>
                </p14:cNvPr>
                <p14:cNvContentPartPr/>
                <p14:nvPr/>
              </p14:nvContentPartPr>
              <p14:xfrm>
                <a:off x="6522106" y="1508523"/>
                <a:ext cx="123840" cy="260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557D593-D9F2-448D-8994-42E78EC25D0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504466" y="1490523"/>
                  <a:ext cx="1594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B939236-FE26-4EE3-B317-E77CFFF38F7A}"/>
                    </a:ext>
                  </a:extLst>
                </p14:cNvPr>
                <p14:cNvContentPartPr/>
                <p14:nvPr/>
              </p14:nvContentPartPr>
              <p14:xfrm>
                <a:off x="6856546" y="1615083"/>
                <a:ext cx="457920" cy="82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B939236-FE26-4EE3-B317-E77CFFF38F7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838546" y="1597083"/>
                  <a:ext cx="4935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5B7F646-9D70-4630-8C8B-DC959B0B7D0C}"/>
                    </a:ext>
                  </a:extLst>
                </p14:cNvPr>
                <p14:cNvContentPartPr/>
                <p14:nvPr/>
              </p14:nvContentPartPr>
              <p14:xfrm>
                <a:off x="7317706" y="1524003"/>
                <a:ext cx="85320" cy="237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5B7F646-9D70-4630-8C8B-DC959B0B7D0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299706" y="1506003"/>
                  <a:ext cx="120960" cy="27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EB8879A-77D7-4F93-8C37-E4042682F92A}"/>
              </a:ext>
            </a:extLst>
          </p:cNvPr>
          <p:cNvGrpSpPr/>
          <p:nvPr/>
        </p:nvGrpSpPr>
        <p:grpSpPr>
          <a:xfrm>
            <a:off x="7971826" y="1396563"/>
            <a:ext cx="988920" cy="375840"/>
            <a:chOff x="7971826" y="1396563"/>
            <a:chExt cx="988920" cy="37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7DF8060-EBE6-46C6-AF7F-A643B8DCCD7C}"/>
                    </a:ext>
                  </a:extLst>
                </p14:cNvPr>
                <p14:cNvContentPartPr/>
                <p14:nvPr/>
              </p14:nvContentPartPr>
              <p14:xfrm>
                <a:off x="7971826" y="1610763"/>
                <a:ext cx="163440" cy="116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7DF8060-EBE6-46C6-AF7F-A643B8DCCD7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954186" y="1593123"/>
                  <a:ext cx="1990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B4742D3-BB74-43AB-A68B-F4082C3090FC}"/>
                    </a:ext>
                  </a:extLst>
                </p14:cNvPr>
                <p14:cNvContentPartPr/>
                <p14:nvPr/>
              </p14:nvContentPartPr>
              <p14:xfrm>
                <a:off x="8195746" y="1420683"/>
                <a:ext cx="389160" cy="327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B4742D3-BB74-43AB-A68B-F4082C3090F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178106" y="1402683"/>
                  <a:ext cx="4248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1BD6C3C-1A3B-46B4-932E-035986F2E171}"/>
                    </a:ext>
                  </a:extLst>
                </p14:cNvPr>
                <p14:cNvContentPartPr/>
                <p14:nvPr/>
              </p14:nvContentPartPr>
              <p14:xfrm>
                <a:off x="8733586" y="1396563"/>
                <a:ext cx="227160" cy="375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1BD6C3C-1A3B-46B4-932E-035986F2E17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715586" y="1378563"/>
                  <a:ext cx="262800" cy="41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668CC34-0154-4E9D-B05C-B36FD6E8F9C0}"/>
              </a:ext>
            </a:extLst>
          </p:cNvPr>
          <p:cNvGrpSpPr/>
          <p:nvPr/>
        </p:nvGrpSpPr>
        <p:grpSpPr>
          <a:xfrm>
            <a:off x="6058786" y="2037003"/>
            <a:ext cx="437400" cy="48600"/>
            <a:chOff x="6058786" y="2037003"/>
            <a:chExt cx="437400" cy="4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FAC366C-ACDD-422C-BC6C-F494F05480CC}"/>
                    </a:ext>
                  </a:extLst>
                </p14:cNvPr>
                <p14:cNvContentPartPr/>
                <p14:nvPr/>
              </p14:nvContentPartPr>
              <p14:xfrm>
                <a:off x="6058786" y="2037003"/>
                <a:ext cx="128520" cy="48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FAC366C-ACDD-422C-BC6C-F494F05480C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040786" y="2019363"/>
                  <a:ext cx="1641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B92929D-4167-4387-841E-91A84AA4B771}"/>
                    </a:ext>
                  </a:extLst>
                </p14:cNvPr>
                <p14:cNvContentPartPr/>
                <p14:nvPr/>
              </p14:nvContentPartPr>
              <p14:xfrm>
                <a:off x="6394666" y="2037003"/>
                <a:ext cx="101520" cy="6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B92929D-4167-4387-841E-91A84AA4B77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376666" y="2019363"/>
                  <a:ext cx="13716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46B5DE0-1166-4CF9-9230-83082B7282D1}"/>
              </a:ext>
            </a:extLst>
          </p:cNvPr>
          <p:cNvGrpSpPr/>
          <p:nvPr/>
        </p:nvGrpSpPr>
        <p:grpSpPr>
          <a:xfrm>
            <a:off x="8114386" y="1961403"/>
            <a:ext cx="710280" cy="41400"/>
            <a:chOff x="8114386" y="1961403"/>
            <a:chExt cx="710280" cy="4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A794F55-B288-43CA-BCC2-93D6C0B946DD}"/>
                    </a:ext>
                  </a:extLst>
                </p14:cNvPr>
                <p14:cNvContentPartPr/>
                <p14:nvPr/>
              </p14:nvContentPartPr>
              <p14:xfrm>
                <a:off x="8114386" y="1961403"/>
                <a:ext cx="187560" cy="41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A794F55-B288-43CA-BCC2-93D6C0B946D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096746" y="1943763"/>
                  <a:ext cx="2232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7BE3C76-F0BA-44FE-BCF4-BCC16BB46308}"/>
                    </a:ext>
                  </a:extLst>
                </p14:cNvPr>
                <p14:cNvContentPartPr/>
                <p14:nvPr/>
              </p14:nvContentPartPr>
              <p14:xfrm>
                <a:off x="8435866" y="1968603"/>
                <a:ext cx="388800" cy="25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7BE3C76-F0BA-44FE-BCF4-BCC16BB4630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417866" y="1950963"/>
                  <a:ext cx="424440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07B41B6-209E-4039-822C-F33E3A5D3A8E}"/>
              </a:ext>
            </a:extLst>
          </p:cNvPr>
          <p:cNvGrpSpPr/>
          <p:nvPr/>
        </p:nvGrpSpPr>
        <p:grpSpPr>
          <a:xfrm>
            <a:off x="4632466" y="943323"/>
            <a:ext cx="486360" cy="487080"/>
            <a:chOff x="4632466" y="943323"/>
            <a:chExt cx="486360" cy="48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975E10A-A98B-4409-971B-CDA2C3CC4D2B}"/>
                    </a:ext>
                  </a:extLst>
                </p14:cNvPr>
                <p14:cNvContentPartPr/>
                <p14:nvPr/>
              </p14:nvContentPartPr>
              <p14:xfrm>
                <a:off x="4632466" y="943323"/>
                <a:ext cx="250920" cy="487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975E10A-A98B-4409-971B-CDA2C3CC4D2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614826" y="925323"/>
                  <a:ext cx="28656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AF8FE45-4F1C-4BFD-9074-C68BA81F67DF}"/>
                    </a:ext>
                  </a:extLst>
                </p14:cNvPr>
                <p14:cNvContentPartPr/>
                <p14:nvPr/>
              </p14:nvContentPartPr>
              <p14:xfrm>
                <a:off x="5117746" y="1134843"/>
                <a:ext cx="1080" cy="112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AF8FE45-4F1C-4BFD-9074-C68BA81F67D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00106" y="1116843"/>
                  <a:ext cx="367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623CAA16-7A1D-450C-8966-2D2D49EF6E67}"/>
              </a:ext>
            </a:extLst>
          </p:cNvPr>
          <p:cNvGrpSpPr/>
          <p:nvPr/>
        </p:nvGrpSpPr>
        <p:grpSpPr>
          <a:xfrm>
            <a:off x="7188826" y="350043"/>
            <a:ext cx="372960" cy="176760"/>
            <a:chOff x="7188826" y="350043"/>
            <a:chExt cx="372960" cy="17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FD2CBE8-08A4-4AFE-929B-D5C7FEAAEB43}"/>
                    </a:ext>
                  </a:extLst>
                </p14:cNvPr>
                <p14:cNvContentPartPr/>
                <p14:nvPr/>
              </p14:nvContentPartPr>
              <p14:xfrm>
                <a:off x="7188826" y="387123"/>
                <a:ext cx="372960" cy="61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FD2CBE8-08A4-4AFE-929B-D5C7FEAAEB4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170826" y="369123"/>
                  <a:ext cx="4086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09ACB67-009E-4771-9865-123E415E4052}"/>
                    </a:ext>
                  </a:extLst>
                </p14:cNvPr>
                <p14:cNvContentPartPr/>
                <p14:nvPr/>
              </p14:nvContentPartPr>
              <p14:xfrm>
                <a:off x="7447306" y="350043"/>
                <a:ext cx="113760" cy="176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09ACB67-009E-4771-9865-123E415E405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429666" y="332043"/>
                  <a:ext cx="14940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A1336FB-1FDC-4FB9-B696-398DD788BB80}"/>
              </a:ext>
            </a:extLst>
          </p:cNvPr>
          <p:cNvGrpSpPr/>
          <p:nvPr/>
        </p:nvGrpSpPr>
        <p:grpSpPr>
          <a:xfrm>
            <a:off x="8124106" y="302523"/>
            <a:ext cx="567360" cy="266760"/>
            <a:chOff x="8124106" y="302523"/>
            <a:chExt cx="567360" cy="26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FDFA840-B461-45C1-AB71-1D413D057166}"/>
                    </a:ext>
                  </a:extLst>
                </p14:cNvPr>
                <p14:cNvContentPartPr/>
                <p14:nvPr/>
              </p14:nvContentPartPr>
              <p14:xfrm>
                <a:off x="8124106" y="459843"/>
                <a:ext cx="161640" cy="109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FDFA840-B461-45C1-AB71-1D413D05716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106106" y="442203"/>
                  <a:ext cx="1972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C5B2703-2C0A-428A-865C-1BB1CDFC2F4F}"/>
                    </a:ext>
                  </a:extLst>
                </p14:cNvPr>
                <p14:cNvContentPartPr/>
                <p14:nvPr/>
              </p14:nvContentPartPr>
              <p14:xfrm>
                <a:off x="8375386" y="302523"/>
                <a:ext cx="316080" cy="2581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C5B2703-2C0A-428A-865C-1BB1CDFC2F4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357386" y="284523"/>
                  <a:ext cx="351720" cy="29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F2B4668-18A8-4430-8306-E0CFC5BD529E}"/>
              </a:ext>
            </a:extLst>
          </p:cNvPr>
          <p:cNvGrpSpPr/>
          <p:nvPr/>
        </p:nvGrpSpPr>
        <p:grpSpPr>
          <a:xfrm>
            <a:off x="5352466" y="218643"/>
            <a:ext cx="1494720" cy="586080"/>
            <a:chOff x="5352466" y="218643"/>
            <a:chExt cx="1494720" cy="58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7DFFE2D-AE4D-41F2-856D-7BA633F361CD}"/>
                    </a:ext>
                  </a:extLst>
                </p14:cNvPr>
                <p14:cNvContentPartPr/>
                <p14:nvPr/>
              </p14:nvContentPartPr>
              <p14:xfrm>
                <a:off x="5352466" y="305763"/>
                <a:ext cx="261720" cy="498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7DFFE2D-AE4D-41F2-856D-7BA633F361C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334466" y="287763"/>
                  <a:ext cx="29736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2813AD8-CBD6-456C-B2AF-488FA360BBA5}"/>
                    </a:ext>
                  </a:extLst>
                </p14:cNvPr>
                <p14:cNvContentPartPr/>
                <p14:nvPr/>
              </p14:nvContentPartPr>
              <p14:xfrm>
                <a:off x="5766106" y="225123"/>
                <a:ext cx="105120" cy="543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2813AD8-CBD6-456C-B2AF-488FA360BBA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748106" y="207123"/>
                  <a:ext cx="14076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F454F0F-E7E5-40F5-BFFE-0AF549175B75}"/>
                    </a:ext>
                  </a:extLst>
                </p14:cNvPr>
                <p14:cNvContentPartPr/>
                <p14:nvPr/>
              </p14:nvContentPartPr>
              <p14:xfrm>
                <a:off x="5979586" y="491883"/>
                <a:ext cx="113400" cy="77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F454F0F-E7E5-40F5-BFFE-0AF549175B7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961946" y="473883"/>
                  <a:ext cx="1490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2461B72-F30E-463B-9707-B3D19F04C42C}"/>
                    </a:ext>
                  </a:extLst>
                </p14:cNvPr>
                <p14:cNvContentPartPr/>
                <p14:nvPr/>
              </p14:nvContentPartPr>
              <p14:xfrm>
                <a:off x="6217186" y="233763"/>
                <a:ext cx="130320" cy="356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2461B72-F30E-463B-9707-B3D19F04C42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199546" y="216123"/>
                  <a:ext cx="16596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7AF2D0A-61D7-4F38-8E2C-40C8115FD7DB}"/>
                    </a:ext>
                  </a:extLst>
                </p14:cNvPr>
                <p14:cNvContentPartPr/>
                <p14:nvPr/>
              </p14:nvContentPartPr>
              <p14:xfrm>
                <a:off x="6456586" y="432123"/>
                <a:ext cx="88560" cy="122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7AF2D0A-61D7-4F38-8E2C-40C8115FD7D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438586" y="414123"/>
                  <a:ext cx="1242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2FD8F82-41B1-465E-B852-861A0EEE4BDC}"/>
                    </a:ext>
                  </a:extLst>
                </p14:cNvPr>
                <p14:cNvContentPartPr/>
                <p14:nvPr/>
              </p14:nvContentPartPr>
              <p14:xfrm>
                <a:off x="6776986" y="218643"/>
                <a:ext cx="70200" cy="442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2FD8F82-41B1-465E-B852-861A0EEE4BD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758986" y="200643"/>
                  <a:ext cx="10584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2ED8F1D-1D29-4F68-B6EF-797AF7EC963D}"/>
                    </a:ext>
                  </a:extLst>
                </p14:cNvPr>
                <p14:cNvContentPartPr/>
                <p14:nvPr/>
              </p14:nvContentPartPr>
              <p14:xfrm>
                <a:off x="6665386" y="319803"/>
                <a:ext cx="89640" cy="2343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2ED8F1D-1D29-4F68-B6EF-797AF7EC963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647386" y="302163"/>
                  <a:ext cx="125280" cy="27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6B7A3173-6C59-482D-8175-7E818365D585}"/>
                  </a:ext>
                </a:extLst>
              </p14:cNvPr>
              <p14:cNvContentPartPr/>
              <p14:nvPr/>
            </p14:nvContentPartPr>
            <p14:xfrm>
              <a:off x="8819986" y="244203"/>
              <a:ext cx="177480" cy="2858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6B7A3173-6C59-482D-8175-7E818365D585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8801986" y="226563"/>
                <a:ext cx="2131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3550BCD4-3263-4249-9BF5-841EA7199492}"/>
                  </a:ext>
                </a:extLst>
              </p14:cNvPr>
              <p14:cNvContentPartPr/>
              <p14:nvPr/>
            </p14:nvContentPartPr>
            <p14:xfrm>
              <a:off x="2447266" y="6093483"/>
              <a:ext cx="497520" cy="9576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3550BCD4-3263-4249-9BF5-841EA7199492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429266" y="6075483"/>
                <a:ext cx="533160" cy="13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A3D3D22-E48C-4793-A574-D2E5B6021A62}"/>
              </a:ext>
            </a:extLst>
          </p:cNvPr>
          <p:cNvGrpSpPr/>
          <p:nvPr/>
        </p:nvGrpSpPr>
        <p:grpSpPr>
          <a:xfrm>
            <a:off x="1645546" y="4433523"/>
            <a:ext cx="4799160" cy="1525680"/>
            <a:chOff x="1645546" y="4433523"/>
            <a:chExt cx="4799160" cy="152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BF270F1-18FF-4EA1-B696-FA6766AC58CC}"/>
                    </a:ext>
                  </a:extLst>
                </p14:cNvPr>
                <p14:cNvContentPartPr/>
                <p14:nvPr/>
              </p14:nvContentPartPr>
              <p14:xfrm>
                <a:off x="1645546" y="4761843"/>
                <a:ext cx="470520" cy="7524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BF270F1-18FF-4EA1-B696-FA6766AC58C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627906" y="4743843"/>
                  <a:ext cx="506160" cy="78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86151BA-925E-4887-A9C3-0713AD2538BE}"/>
                    </a:ext>
                  </a:extLst>
                </p14:cNvPr>
                <p14:cNvContentPartPr/>
                <p14:nvPr/>
              </p14:nvContentPartPr>
              <p14:xfrm>
                <a:off x="2519266" y="4945083"/>
                <a:ext cx="205920" cy="1285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86151BA-925E-4887-A9C3-0713AD2538B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501266" y="4927443"/>
                  <a:ext cx="2415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2BC6AC2-01EA-4F41-AB21-D598E4FB252A}"/>
                    </a:ext>
                  </a:extLst>
                </p14:cNvPr>
                <p14:cNvContentPartPr/>
                <p14:nvPr/>
              </p14:nvContentPartPr>
              <p14:xfrm>
                <a:off x="2343946" y="4726923"/>
                <a:ext cx="402480" cy="4863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2BC6AC2-01EA-4F41-AB21-D598E4FB252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326306" y="4708923"/>
                  <a:ext cx="43812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9C8D43B-C8F8-4A02-AFF2-E81B06357AE1}"/>
                    </a:ext>
                  </a:extLst>
                </p14:cNvPr>
                <p14:cNvContentPartPr/>
                <p14:nvPr/>
              </p14:nvContentPartPr>
              <p14:xfrm>
                <a:off x="2850106" y="4748523"/>
                <a:ext cx="430200" cy="3106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9C8D43B-C8F8-4A02-AFF2-E81B06357AE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832106" y="4730883"/>
                  <a:ext cx="4658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F93AC0C-181D-424A-9D5B-FBF038D7FFF1}"/>
                    </a:ext>
                  </a:extLst>
                </p14:cNvPr>
                <p14:cNvContentPartPr/>
                <p14:nvPr/>
              </p14:nvContentPartPr>
              <p14:xfrm>
                <a:off x="2718346" y="5265843"/>
                <a:ext cx="26280" cy="2606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F93AC0C-181D-424A-9D5B-FBF038D7FFF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700706" y="5247843"/>
                  <a:ext cx="619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FCD92EA-4765-4475-9DDD-449F1E540414}"/>
                    </a:ext>
                  </a:extLst>
                </p14:cNvPr>
                <p14:cNvContentPartPr/>
                <p14:nvPr/>
              </p14:nvContentPartPr>
              <p14:xfrm>
                <a:off x="2657506" y="5223003"/>
                <a:ext cx="134640" cy="745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FCD92EA-4765-4475-9DDD-449F1E54041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639506" y="5205363"/>
                  <a:ext cx="1702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9F624C2-8F5B-4376-BB11-B7E4297E9AD7}"/>
                    </a:ext>
                  </a:extLst>
                </p14:cNvPr>
                <p14:cNvContentPartPr/>
                <p14:nvPr/>
              </p14:nvContentPartPr>
              <p14:xfrm>
                <a:off x="2468866" y="5800803"/>
                <a:ext cx="142560" cy="1418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9F624C2-8F5B-4376-BB11-B7E4297E9AD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450866" y="5783163"/>
                  <a:ext cx="1782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ECEC46A-6410-4708-8E8A-E24373617A15}"/>
                    </a:ext>
                  </a:extLst>
                </p14:cNvPr>
                <p14:cNvContentPartPr/>
                <p14:nvPr/>
              </p14:nvContentPartPr>
              <p14:xfrm>
                <a:off x="2710066" y="5596323"/>
                <a:ext cx="107640" cy="3607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ECEC46A-6410-4708-8E8A-E24373617A1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692426" y="5578323"/>
                  <a:ext cx="14328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209846D-02A0-4A4A-9399-1921C144AE9A}"/>
                    </a:ext>
                  </a:extLst>
                </p14:cNvPr>
                <p14:cNvContentPartPr/>
                <p14:nvPr/>
              </p14:nvContentPartPr>
              <p14:xfrm>
                <a:off x="2812666" y="5791083"/>
                <a:ext cx="123840" cy="1681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209846D-02A0-4A4A-9399-1921C144AE9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795026" y="5773443"/>
                  <a:ext cx="1594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C22B08B-611F-4527-BBC9-7162368A0031}"/>
                    </a:ext>
                  </a:extLst>
                </p14:cNvPr>
                <p14:cNvContentPartPr/>
                <p14:nvPr/>
              </p14:nvContentPartPr>
              <p14:xfrm>
                <a:off x="3907426" y="4833483"/>
                <a:ext cx="267840" cy="1540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C22B08B-611F-4527-BBC9-7162368A003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889786" y="4815483"/>
                  <a:ext cx="3034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63E3FD9-1587-42BA-AB8D-50579F61D7F9}"/>
                    </a:ext>
                  </a:extLst>
                </p14:cNvPr>
                <p14:cNvContentPartPr/>
                <p14:nvPr/>
              </p14:nvContentPartPr>
              <p14:xfrm>
                <a:off x="4326466" y="4809003"/>
                <a:ext cx="160560" cy="1090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63E3FD9-1587-42BA-AB8D-50579F61D7F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08466" y="4791003"/>
                  <a:ext cx="1962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16A6B2F-6EC4-413D-A3C4-857935B8CDD2}"/>
                    </a:ext>
                  </a:extLst>
                </p14:cNvPr>
                <p14:cNvContentPartPr/>
                <p14:nvPr/>
              </p14:nvContentPartPr>
              <p14:xfrm>
                <a:off x="4614466" y="4567443"/>
                <a:ext cx="168840" cy="2019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16A6B2F-6EC4-413D-A3C4-857935B8CDD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96826" y="4549443"/>
                  <a:ext cx="2044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CCE0276-6352-4842-83C3-0B7414712D51}"/>
                    </a:ext>
                  </a:extLst>
                </p14:cNvPr>
                <p14:cNvContentPartPr/>
                <p14:nvPr/>
              </p14:nvContentPartPr>
              <p14:xfrm>
                <a:off x="4919746" y="4586523"/>
                <a:ext cx="124920" cy="3409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CCE0276-6352-4842-83C3-0B7414712D5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901746" y="4568883"/>
                  <a:ext cx="16056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AB9D59C-E09F-442E-A1CC-7B3525A7D2C7}"/>
                    </a:ext>
                  </a:extLst>
                </p14:cNvPr>
                <p14:cNvContentPartPr/>
                <p14:nvPr/>
              </p14:nvContentPartPr>
              <p14:xfrm>
                <a:off x="5236906" y="4559163"/>
                <a:ext cx="131760" cy="3517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AB9D59C-E09F-442E-A1CC-7B3525A7D2C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218906" y="4541523"/>
                  <a:ext cx="16740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5320A8E-46DB-459A-AE37-5950A2864E9D}"/>
                    </a:ext>
                  </a:extLst>
                </p14:cNvPr>
                <p14:cNvContentPartPr/>
                <p14:nvPr/>
              </p14:nvContentPartPr>
              <p14:xfrm>
                <a:off x="5541466" y="4734843"/>
                <a:ext cx="183960" cy="1573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5320A8E-46DB-459A-AE37-5950A2864E9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523466" y="4716843"/>
                  <a:ext cx="2196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9E67E88-1FFA-4522-AB4B-C53ECC97DC6F}"/>
                    </a:ext>
                  </a:extLst>
                </p14:cNvPr>
                <p14:cNvContentPartPr/>
                <p14:nvPr/>
              </p14:nvContentPartPr>
              <p14:xfrm>
                <a:off x="6014866" y="4783083"/>
                <a:ext cx="189360" cy="1155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9E67E88-1FFA-4522-AB4B-C53ECC97DC6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997226" y="4765443"/>
                  <a:ext cx="2250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78AD884-7D9D-4A9A-88E9-B5A00193B3A4}"/>
                    </a:ext>
                  </a:extLst>
                </p14:cNvPr>
                <p14:cNvContentPartPr/>
                <p14:nvPr/>
              </p14:nvContentPartPr>
              <p14:xfrm>
                <a:off x="5927026" y="4610643"/>
                <a:ext cx="21960" cy="2718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78AD884-7D9D-4A9A-88E9-B5A00193B3A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909386" y="4593003"/>
                  <a:ext cx="576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47CE973-F9FE-4E57-BC0C-84A432C14655}"/>
                    </a:ext>
                  </a:extLst>
                </p14:cNvPr>
                <p14:cNvContentPartPr/>
                <p14:nvPr/>
              </p14:nvContentPartPr>
              <p14:xfrm>
                <a:off x="5887786" y="4767963"/>
                <a:ext cx="114120" cy="219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47CE973-F9FE-4E57-BC0C-84A432C1465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869786" y="4749963"/>
                  <a:ext cx="1497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F77C801-6F05-42E5-B783-507C5C7B2556}"/>
                    </a:ext>
                  </a:extLst>
                </p14:cNvPr>
                <p14:cNvContentPartPr/>
                <p14:nvPr/>
              </p14:nvContentPartPr>
              <p14:xfrm>
                <a:off x="3979786" y="5019243"/>
                <a:ext cx="197280" cy="126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F77C801-6F05-42E5-B783-507C5C7B255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962146" y="5001603"/>
                  <a:ext cx="2329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67D5B0B-22CA-4299-8F38-2FF37966D7A7}"/>
                    </a:ext>
                  </a:extLst>
                </p14:cNvPr>
                <p14:cNvContentPartPr/>
                <p14:nvPr/>
              </p14:nvContentPartPr>
              <p14:xfrm>
                <a:off x="3667306" y="4567083"/>
                <a:ext cx="78120" cy="5666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67D5B0B-22CA-4299-8F38-2FF37966D7A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649666" y="4549443"/>
                  <a:ext cx="11376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95924CD-1569-44A3-80F5-5589A9448A95}"/>
                    </a:ext>
                  </a:extLst>
                </p14:cNvPr>
                <p14:cNvContentPartPr/>
                <p14:nvPr/>
              </p14:nvContentPartPr>
              <p14:xfrm>
                <a:off x="3683506" y="4433523"/>
                <a:ext cx="2761200" cy="7228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95924CD-1569-44A3-80F5-5589A9448A9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665866" y="4415523"/>
                  <a:ext cx="2796840" cy="75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5AD3CC6-082E-4535-80FE-C573F5D87E28}"/>
                    </a:ext>
                  </a:extLst>
                </p14:cNvPr>
                <p14:cNvContentPartPr/>
                <p14:nvPr/>
              </p14:nvContentPartPr>
              <p14:xfrm>
                <a:off x="3764146" y="5180523"/>
                <a:ext cx="2270160" cy="1342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5AD3CC6-082E-4535-80FE-C573F5D87E2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746146" y="5162523"/>
                  <a:ext cx="2305800" cy="16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E8425DB2-B01A-40BE-AD79-31E22BB3BCA4}"/>
                  </a:ext>
                </a:extLst>
              </p14:cNvPr>
              <p14:cNvContentPartPr/>
              <p14:nvPr/>
            </p14:nvContentPartPr>
            <p14:xfrm>
              <a:off x="188986" y="3143283"/>
              <a:ext cx="232920" cy="22140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E8425DB2-B01A-40BE-AD79-31E22BB3BCA4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71346" y="3125283"/>
                <a:ext cx="26856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023911CD-5137-4BFB-882D-12C49A31A495}"/>
                  </a:ext>
                </a:extLst>
              </p14:cNvPr>
              <p14:cNvContentPartPr/>
              <p14:nvPr/>
            </p14:nvContentPartPr>
            <p14:xfrm>
              <a:off x="3293266" y="3321483"/>
              <a:ext cx="579600" cy="5688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023911CD-5137-4BFB-882D-12C49A31A495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3275266" y="3303843"/>
                <a:ext cx="61524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749BDC1F-24A6-4ABC-814B-2D563739EA4A}"/>
                  </a:ext>
                </a:extLst>
              </p14:cNvPr>
              <p14:cNvContentPartPr/>
              <p14:nvPr/>
            </p14:nvContentPartPr>
            <p14:xfrm>
              <a:off x="6020266" y="3460083"/>
              <a:ext cx="1258200" cy="237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749BDC1F-24A6-4ABC-814B-2D563739EA4A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6002626" y="3442443"/>
                <a:ext cx="129384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662F62E6-7681-49A9-8719-57DC7C813956}"/>
                  </a:ext>
                </a:extLst>
              </p14:cNvPr>
              <p14:cNvContentPartPr/>
              <p14:nvPr/>
            </p14:nvContentPartPr>
            <p14:xfrm>
              <a:off x="4548226" y="1469283"/>
              <a:ext cx="380880" cy="4068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662F62E6-7681-49A9-8719-57DC7C813956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4530586" y="1451283"/>
                <a:ext cx="416520" cy="7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Group 176">
            <a:extLst>
              <a:ext uri="{FF2B5EF4-FFF2-40B4-BE49-F238E27FC236}">
                <a16:creationId xmlns:a16="http://schemas.microsoft.com/office/drawing/2014/main" id="{9B5CF3B4-E493-4751-A749-C4280F6122A2}"/>
              </a:ext>
            </a:extLst>
          </p:cNvPr>
          <p:cNvGrpSpPr/>
          <p:nvPr/>
        </p:nvGrpSpPr>
        <p:grpSpPr>
          <a:xfrm>
            <a:off x="7946266" y="4233003"/>
            <a:ext cx="677160" cy="1107360"/>
            <a:chOff x="7946266" y="4233003"/>
            <a:chExt cx="677160" cy="110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26A0DE4-BD78-40C3-A2C4-FC1EFFC3CB06}"/>
                    </a:ext>
                  </a:extLst>
                </p14:cNvPr>
                <p14:cNvContentPartPr/>
                <p14:nvPr/>
              </p14:nvContentPartPr>
              <p14:xfrm>
                <a:off x="7946266" y="4918443"/>
                <a:ext cx="55800" cy="3114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26A0DE4-BD78-40C3-A2C4-FC1EFFC3CB0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928266" y="4900803"/>
                  <a:ext cx="9144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F8F689C-F661-4A14-8501-0070E672970C}"/>
                    </a:ext>
                  </a:extLst>
                </p14:cNvPr>
                <p14:cNvContentPartPr/>
                <p14:nvPr/>
              </p14:nvContentPartPr>
              <p14:xfrm>
                <a:off x="7987306" y="4908003"/>
                <a:ext cx="636120" cy="4323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F8F689C-F661-4A14-8501-0070E672970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969306" y="4890003"/>
                  <a:ext cx="67176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C3E90A1-63DA-40AF-95E7-5884118ACA3D}"/>
                    </a:ext>
                  </a:extLst>
                </p14:cNvPr>
                <p14:cNvContentPartPr/>
                <p14:nvPr/>
              </p14:nvContentPartPr>
              <p14:xfrm>
                <a:off x="8204026" y="4383483"/>
                <a:ext cx="59400" cy="6206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C3E90A1-63DA-40AF-95E7-5884118ACA3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186026" y="4365843"/>
                  <a:ext cx="95040" cy="65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905F9CD-94CE-470F-9E40-B285ADF57045}"/>
                    </a:ext>
                  </a:extLst>
                </p14:cNvPr>
                <p14:cNvContentPartPr/>
                <p14:nvPr/>
              </p14:nvContentPartPr>
              <p14:xfrm>
                <a:off x="8205826" y="4233003"/>
                <a:ext cx="78120" cy="7570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905F9CD-94CE-470F-9E40-B285ADF5704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187826" y="4215003"/>
                  <a:ext cx="113760" cy="79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842A06D-1A92-45F5-94E0-50E5B2CE5757}"/>
                    </a:ext>
                  </a:extLst>
                </p14:cNvPr>
                <p14:cNvContentPartPr/>
                <p14:nvPr/>
              </p14:nvContentPartPr>
              <p14:xfrm>
                <a:off x="8202226" y="4986123"/>
                <a:ext cx="34560" cy="187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842A06D-1A92-45F5-94E0-50E5B2CE575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184226" y="4968483"/>
                  <a:ext cx="70200" cy="54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7147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39F9BD-40E5-4834-A680-E3DAE973E4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Revisit the </a:t>
            </a:r>
            <a:r>
              <a:rPr lang="en-US" dirty="0" err="1"/>
              <a:t>CartPole</a:t>
            </a:r>
            <a:r>
              <a:rPr lang="en-US" dirty="0"/>
              <a:t> environment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9C5B0C-C50C-45BC-80E4-7AD2C7171107}"/>
              </a:ext>
            </a:extLst>
          </p:cNvPr>
          <p:cNvSpPr/>
          <p:nvPr/>
        </p:nvSpPr>
        <p:spPr>
          <a:xfrm>
            <a:off x="909706" y="1140312"/>
            <a:ext cx="61879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https://gym.openai.com/envs/CartPole-v1/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276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39F9BD-40E5-4834-A680-E3DAE973E4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Neurons and Neural networks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F699F7-A6A6-4031-9F39-318C5993DE93}"/>
              </a:ext>
            </a:extLst>
          </p:cNvPr>
          <p:cNvSpPr/>
          <p:nvPr/>
        </p:nvSpPr>
        <p:spPr>
          <a:xfrm>
            <a:off x="229605" y="624460"/>
            <a:ext cx="809548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Animation of a neuron: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https://appliedgo.net/perceptron/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2ED13D8-6E28-476F-9072-0FA224BD24C1}"/>
                  </a:ext>
                </a:extLst>
              </p14:cNvPr>
              <p14:cNvContentPartPr/>
              <p14:nvPr/>
            </p14:nvContentPartPr>
            <p14:xfrm>
              <a:off x="2459146" y="2653049"/>
              <a:ext cx="171000" cy="3236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2ED13D8-6E28-476F-9072-0FA224BD24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1506" y="2635409"/>
                <a:ext cx="20664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CFD82E9-3754-47BD-AF40-94DB76971A5F}"/>
                  </a:ext>
                </a:extLst>
              </p14:cNvPr>
              <p14:cNvContentPartPr/>
              <p14:nvPr/>
            </p14:nvContentPartPr>
            <p14:xfrm>
              <a:off x="4372186" y="4081889"/>
              <a:ext cx="1445400" cy="817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CFD82E9-3754-47BD-AF40-94DB76971A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54186" y="4064249"/>
                <a:ext cx="148104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FC2784B-68C0-4197-9D1C-EF2816696D93}"/>
                  </a:ext>
                </a:extLst>
              </p14:cNvPr>
              <p14:cNvContentPartPr/>
              <p14:nvPr/>
            </p14:nvContentPartPr>
            <p14:xfrm>
              <a:off x="7140226" y="1563329"/>
              <a:ext cx="533160" cy="961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FC2784B-68C0-4197-9D1C-EF2816696D9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22586" y="1545329"/>
                <a:ext cx="568800" cy="9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A4E9E5-733E-497E-90F9-CEDED3646ED4}"/>
                  </a:ext>
                </a:extLst>
              </p14:cNvPr>
              <p14:cNvContentPartPr/>
              <p14:nvPr/>
            </p14:nvContentPartPr>
            <p14:xfrm>
              <a:off x="7926466" y="1589969"/>
              <a:ext cx="129240" cy="84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A4E9E5-733E-497E-90F9-CEDED3646ED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08826" y="1571969"/>
                <a:ext cx="164880" cy="8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4A96099-070E-47BA-9C17-529A9703DE9A}"/>
                  </a:ext>
                </a:extLst>
              </p14:cNvPr>
              <p14:cNvContentPartPr/>
              <p14:nvPr/>
            </p14:nvContentPartPr>
            <p14:xfrm>
              <a:off x="8107906" y="2053289"/>
              <a:ext cx="149040" cy="222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4A96099-070E-47BA-9C17-529A9703DE9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90266" y="2035289"/>
                <a:ext cx="18468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FA6119A-2F0A-42A5-A8DB-D08A9A62D71B}"/>
                  </a:ext>
                </a:extLst>
              </p14:cNvPr>
              <p14:cNvContentPartPr/>
              <p14:nvPr/>
            </p14:nvContentPartPr>
            <p14:xfrm>
              <a:off x="8423266" y="1693289"/>
              <a:ext cx="136080" cy="527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FA6119A-2F0A-42A5-A8DB-D08A9A62D71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405626" y="1675649"/>
                <a:ext cx="17172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E92596E-4CAC-4561-847D-CA2E328D6260}"/>
                  </a:ext>
                </a:extLst>
              </p14:cNvPr>
              <p14:cNvContentPartPr/>
              <p14:nvPr/>
            </p14:nvContentPartPr>
            <p14:xfrm>
              <a:off x="8735746" y="2044289"/>
              <a:ext cx="88920" cy="130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E92596E-4CAC-4561-847D-CA2E328D626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718106" y="2026289"/>
                <a:ext cx="12456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E0C45F0-592D-43D9-A7BD-6AE96D9B9B08}"/>
                  </a:ext>
                </a:extLst>
              </p14:cNvPr>
              <p14:cNvContentPartPr/>
              <p14:nvPr/>
            </p14:nvContentPartPr>
            <p14:xfrm>
              <a:off x="8953186" y="1676009"/>
              <a:ext cx="165960" cy="844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E0C45F0-592D-43D9-A7BD-6AE96D9B9B0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935546" y="1658369"/>
                <a:ext cx="201600" cy="88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B4900EE-7F9E-4D43-8C65-A955BD2B3AEB}"/>
                  </a:ext>
                </a:extLst>
              </p14:cNvPr>
              <p14:cNvContentPartPr/>
              <p14:nvPr/>
            </p14:nvContentPartPr>
            <p14:xfrm>
              <a:off x="9612346" y="2098289"/>
              <a:ext cx="362880" cy="27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B4900EE-7F9E-4D43-8C65-A955BD2B3AE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594346" y="2080289"/>
                <a:ext cx="39852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F89D87F-7026-468D-A081-13D2882A7361}"/>
                  </a:ext>
                </a:extLst>
              </p14:cNvPr>
              <p14:cNvContentPartPr/>
              <p14:nvPr/>
            </p14:nvContentPartPr>
            <p14:xfrm>
              <a:off x="9916546" y="1923329"/>
              <a:ext cx="110520" cy="394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F89D87F-7026-468D-A081-13D2882A73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898906" y="1905689"/>
                <a:ext cx="14616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946C74D-4913-4EE8-9A80-8EB95D8EAAE1}"/>
                  </a:ext>
                </a:extLst>
              </p14:cNvPr>
              <p14:cNvContentPartPr/>
              <p14:nvPr/>
            </p14:nvContentPartPr>
            <p14:xfrm>
              <a:off x="10283386" y="2139329"/>
              <a:ext cx="358200" cy="198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946C74D-4913-4EE8-9A80-8EB95D8EAAE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265386" y="2121689"/>
                <a:ext cx="39384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EB07126-6650-411E-B3EC-CF127A5E58F5}"/>
                  </a:ext>
                </a:extLst>
              </p14:cNvPr>
              <p14:cNvContentPartPr/>
              <p14:nvPr/>
            </p14:nvContentPartPr>
            <p14:xfrm>
              <a:off x="10776586" y="1903169"/>
              <a:ext cx="168480" cy="480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EB07126-6650-411E-B3EC-CF127A5E58F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758586" y="1885529"/>
                <a:ext cx="20412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EDD83B8-A075-462E-A3DC-F1CE990309F0}"/>
                  </a:ext>
                </a:extLst>
              </p14:cNvPr>
              <p14:cNvContentPartPr/>
              <p14:nvPr/>
            </p14:nvContentPartPr>
            <p14:xfrm>
              <a:off x="8108986" y="2672129"/>
              <a:ext cx="150840" cy="471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EDD83B8-A075-462E-A3DC-F1CE990309F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091346" y="2654129"/>
                <a:ext cx="18648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E9038E7-7027-4443-B4BB-BBAB5BEF6B2F}"/>
                  </a:ext>
                </a:extLst>
              </p14:cNvPr>
              <p14:cNvContentPartPr/>
              <p14:nvPr/>
            </p14:nvContentPartPr>
            <p14:xfrm>
              <a:off x="8513626" y="2676809"/>
              <a:ext cx="151560" cy="255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E9038E7-7027-4443-B4BB-BBAB5BEF6B2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495986" y="2658809"/>
                <a:ext cx="18720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3622A46-7F88-4CEC-A4A9-FC11038C628B}"/>
                  </a:ext>
                </a:extLst>
              </p14:cNvPr>
              <p14:cNvContentPartPr/>
              <p14:nvPr/>
            </p14:nvContentPartPr>
            <p14:xfrm>
              <a:off x="8920786" y="2654129"/>
              <a:ext cx="114480" cy="342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3622A46-7F88-4CEC-A4A9-FC11038C628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902786" y="2636489"/>
                <a:ext cx="15012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0E32AB3-712F-41C8-BA0E-E9729422003F}"/>
                  </a:ext>
                </a:extLst>
              </p14:cNvPr>
              <p14:cNvContentPartPr/>
              <p14:nvPr/>
            </p14:nvContentPartPr>
            <p14:xfrm>
              <a:off x="9248026" y="2725049"/>
              <a:ext cx="191160" cy="302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0E32AB3-712F-41C8-BA0E-E9729422003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230026" y="2707409"/>
                <a:ext cx="22680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13103F3-92C7-4D81-937D-FA0F55837B7F}"/>
                  </a:ext>
                </a:extLst>
              </p14:cNvPr>
              <p14:cNvContentPartPr/>
              <p14:nvPr/>
            </p14:nvContentPartPr>
            <p14:xfrm>
              <a:off x="8162626" y="2933129"/>
              <a:ext cx="24480" cy="1044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13103F3-92C7-4D81-937D-FA0F55837B7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144986" y="2915129"/>
                <a:ext cx="601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BA41266-5F91-4C4D-94C2-E2674E7A61EF}"/>
                  </a:ext>
                </a:extLst>
              </p14:cNvPr>
              <p14:cNvContentPartPr/>
              <p14:nvPr/>
            </p14:nvContentPartPr>
            <p14:xfrm>
              <a:off x="8130586" y="2842769"/>
              <a:ext cx="102600" cy="889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BA41266-5F91-4C4D-94C2-E2674E7A61E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112586" y="2825129"/>
                <a:ext cx="13824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67F191D-050C-4D6E-B49B-0C390D9BE7CA}"/>
                  </a:ext>
                </a:extLst>
              </p14:cNvPr>
              <p14:cNvContentPartPr/>
              <p14:nvPr/>
            </p14:nvContentPartPr>
            <p14:xfrm>
              <a:off x="8601466" y="2846729"/>
              <a:ext cx="116640" cy="1857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67F191D-050C-4D6E-B49B-0C390D9BE7C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583826" y="2829089"/>
                <a:ext cx="15228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9A2B6EE-4BE8-4D8F-A7D9-74DBECA22962}"/>
                  </a:ext>
                </a:extLst>
              </p14:cNvPr>
              <p14:cNvContentPartPr/>
              <p14:nvPr/>
            </p14:nvContentPartPr>
            <p14:xfrm>
              <a:off x="8874706" y="2931329"/>
              <a:ext cx="59400" cy="1227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9A2B6EE-4BE8-4D8F-A7D9-74DBECA2296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856706" y="2913689"/>
                <a:ext cx="9504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E2FB38A-336C-4CF0-9380-C836689FFB9F}"/>
                  </a:ext>
                </a:extLst>
              </p14:cNvPr>
              <p14:cNvContentPartPr/>
              <p14:nvPr/>
            </p14:nvContentPartPr>
            <p14:xfrm>
              <a:off x="9228226" y="2909729"/>
              <a:ext cx="45000" cy="1000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E2FB38A-336C-4CF0-9380-C836689FFB9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210586" y="2891729"/>
                <a:ext cx="8064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71A661D-F322-4A5B-BA01-4B123095653B}"/>
                  </a:ext>
                </a:extLst>
              </p14:cNvPr>
              <p14:cNvContentPartPr/>
              <p14:nvPr/>
            </p14:nvContentPartPr>
            <p14:xfrm>
              <a:off x="10287346" y="2510849"/>
              <a:ext cx="556200" cy="972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71A661D-F322-4A5B-BA01-4B123095653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269706" y="2492849"/>
                <a:ext cx="59184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99BF51A-68DC-4407-B512-23FE62B61AAC}"/>
                  </a:ext>
                </a:extLst>
              </p14:cNvPr>
              <p14:cNvContentPartPr/>
              <p14:nvPr/>
            </p14:nvContentPartPr>
            <p14:xfrm>
              <a:off x="10204186" y="3211049"/>
              <a:ext cx="104400" cy="2638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99BF51A-68DC-4407-B512-23FE62B61AA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186186" y="3193049"/>
                <a:ext cx="14004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EC008C1-56DF-4A2B-AF65-E80E599ADFE5}"/>
                  </a:ext>
                </a:extLst>
              </p14:cNvPr>
              <p14:cNvContentPartPr/>
              <p14:nvPr/>
            </p14:nvContentPartPr>
            <p14:xfrm>
              <a:off x="5150866" y="3950849"/>
              <a:ext cx="214920" cy="2696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EC008C1-56DF-4A2B-AF65-E80E599ADFE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132866" y="3932849"/>
                <a:ext cx="25056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623A308-DF6F-415F-8DFC-2F97AD886B2D}"/>
                  </a:ext>
                </a:extLst>
              </p14:cNvPr>
              <p14:cNvContentPartPr/>
              <p14:nvPr/>
            </p14:nvContentPartPr>
            <p14:xfrm>
              <a:off x="5206666" y="3525329"/>
              <a:ext cx="142560" cy="1656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623A308-DF6F-415F-8DFC-2F97AD886B2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188666" y="3507689"/>
                <a:ext cx="17820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D5AF028-4663-4C1A-BE95-01AA8F6A9D3E}"/>
                  </a:ext>
                </a:extLst>
              </p14:cNvPr>
              <p14:cNvContentPartPr/>
              <p14:nvPr/>
            </p14:nvContentPartPr>
            <p14:xfrm>
              <a:off x="5513386" y="3675809"/>
              <a:ext cx="17280" cy="108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D5AF028-4663-4C1A-BE95-01AA8F6A9D3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495746" y="3658169"/>
                <a:ext cx="5292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2548442-97DC-4DA1-AEFB-298220261566}"/>
                  </a:ext>
                </a:extLst>
              </p14:cNvPr>
              <p14:cNvContentPartPr/>
              <p14:nvPr/>
            </p14:nvContentPartPr>
            <p14:xfrm>
              <a:off x="5691946" y="3535769"/>
              <a:ext cx="141840" cy="2113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2548442-97DC-4DA1-AEFB-29822026156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673946" y="3517769"/>
                <a:ext cx="17748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8911A65-AC51-4230-92DD-AFB6B43F099E}"/>
                  </a:ext>
                </a:extLst>
              </p14:cNvPr>
              <p14:cNvContentPartPr/>
              <p14:nvPr/>
            </p14:nvContentPartPr>
            <p14:xfrm>
              <a:off x="5963386" y="3436049"/>
              <a:ext cx="129600" cy="3222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8911A65-AC51-4230-92DD-AFB6B43F099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945386" y="3418049"/>
                <a:ext cx="16524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9260579-F76C-47EF-A265-457A10E19FFB}"/>
                  </a:ext>
                </a:extLst>
              </p14:cNvPr>
              <p14:cNvContentPartPr/>
              <p14:nvPr/>
            </p14:nvContentPartPr>
            <p14:xfrm>
              <a:off x="6280906" y="4176209"/>
              <a:ext cx="1140120" cy="1742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9260579-F76C-47EF-A265-457A10E19FF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262906" y="4158569"/>
                <a:ext cx="11757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CF5BC24-F60B-4862-B93A-40C8AE4F2D54}"/>
                  </a:ext>
                </a:extLst>
              </p14:cNvPr>
              <p14:cNvContentPartPr/>
              <p14:nvPr/>
            </p14:nvContentPartPr>
            <p14:xfrm>
              <a:off x="7409866" y="4046609"/>
              <a:ext cx="979200" cy="11368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CF5BC24-F60B-4862-B93A-40C8AE4F2D5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392226" y="4028969"/>
                <a:ext cx="1014840" cy="11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3EF9B84-C1F3-4B42-BD25-80C32D37703E}"/>
                  </a:ext>
                </a:extLst>
              </p14:cNvPr>
              <p14:cNvContentPartPr/>
              <p14:nvPr/>
            </p14:nvContentPartPr>
            <p14:xfrm>
              <a:off x="5841346" y="4943369"/>
              <a:ext cx="1547640" cy="5619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3EF9B84-C1F3-4B42-BD25-80C32D37703E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823346" y="4925369"/>
                <a:ext cx="158328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0DDA1AB-1B1C-40D0-AE23-05028B84BFE3}"/>
                  </a:ext>
                </a:extLst>
              </p14:cNvPr>
              <p14:cNvContentPartPr/>
              <p14:nvPr/>
            </p14:nvContentPartPr>
            <p14:xfrm>
              <a:off x="6625786" y="4989449"/>
              <a:ext cx="126720" cy="3751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0DDA1AB-1B1C-40D0-AE23-05028B84BFE3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607786" y="4971449"/>
                <a:ext cx="16236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F8F55ED-3A83-4E7B-A68A-94A83214C97E}"/>
                  </a:ext>
                </a:extLst>
              </p14:cNvPr>
              <p14:cNvContentPartPr/>
              <p14:nvPr/>
            </p14:nvContentPartPr>
            <p14:xfrm>
              <a:off x="4918306" y="5386169"/>
              <a:ext cx="1004400" cy="10458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F8F55ED-3A83-4E7B-A68A-94A83214C97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900666" y="5368169"/>
                <a:ext cx="1040040" cy="10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D07B6FD-ADE0-4275-83A9-8CF0C06B09A3}"/>
                  </a:ext>
                </a:extLst>
              </p14:cNvPr>
              <p14:cNvContentPartPr/>
              <p14:nvPr/>
            </p14:nvContentPartPr>
            <p14:xfrm>
              <a:off x="6767986" y="5267729"/>
              <a:ext cx="814320" cy="13388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D07B6FD-ADE0-4275-83A9-8CF0C06B09A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749986" y="5250089"/>
                <a:ext cx="849960" cy="13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D1E416CE-88CE-45C2-A277-694559F9E39F}"/>
                  </a:ext>
                </a:extLst>
              </p14:cNvPr>
              <p14:cNvContentPartPr/>
              <p14:nvPr/>
            </p14:nvContentPartPr>
            <p14:xfrm>
              <a:off x="7244266" y="5533769"/>
              <a:ext cx="231480" cy="2444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D1E416CE-88CE-45C2-A277-694559F9E39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226266" y="5515769"/>
                <a:ext cx="26712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2B17DD17-8AB2-4D00-94AB-21E1B0CA1ECC}"/>
                  </a:ext>
                </a:extLst>
              </p14:cNvPr>
              <p14:cNvContentPartPr/>
              <p14:nvPr/>
            </p14:nvContentPartPr>
            <p14:xfrm>
              <a:off x="5632546" y="4716209"/>
              <a:ext cx="1681920" cy="907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2B17DD17-8AB2-4D00-94AB-21E1B0CA1EC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614906" y="4698209"/>
                <a:ext cx="171756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92EC3F2-5C64-4419-A052-224A1AFE79EE}"/>
                  </a:ext>
                </a:extLst>
              </p14:cNvPr>
              <p14:cNvContentPartPr/>
              <p14:nvPr/>
            </p14:nvContentPartPr>
            <p14:xfrm>
              <a:off x="6391066" y="4571489"/>
              <a:ext cx="284760" cy="3744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92EC3F2-5C64-4419-A052-224A1AFE79EE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373066" y="4553489"/>
                <a:ext cx="32040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709E0C2-3A10-4474-A472-44AE5ED7D13A}"/>
                  </a:ext>
                </a:extLst>
              </p14:cNvPr>
              <p14:cNvContentPartPr/>
              <p14:nvPr/>
            </p14:nvContentPartPr>
            <p14:xfrm>
              <a:off x="8508226" y="4347209"/>
              <a:ext cx="1198440" cy="342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709E0C2-3A10-4474-A472-44AE5ED7D13A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8490586" y="4329209"/>
                <a:ext cx="123408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85FECE0-6AC4-4037-B568-4BC89D1DC6CB}"/>
                  </a:ext>
                </a:extLst>
              </p14:cNvPr>
              <p14:cNvContentPartPr/>
              <p14:nvPr/>
            </p14:nvContentPartPr>
            <p14:xfrm>
              <a:off x="6361186" y="6299489"/>
              <a:ext cx="521280" cy="6588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85FECE0-6AC4-4037-B568-4BC89D1DC6C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343546" y="6281489"/>
                <a:ext cx="55692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7F0475F-C21B-4A98-AB6A-2F5679E5B8F8}"/>
                  </a:ext>
                </a:extLst>
              </p14:cNvPr>
              <p14:cNvContentPartPr/>
              <p14:nvPr/>
            </p14:nvContentPartPr>
            <p14:xfrm>
              <a:off x="5372626" y="2046860"/>
              <a:ext cx="783720" cy="5623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7F0475F-C21B-4A98-AB6A-2F5679E5B8F8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354626" y="2029220"/>
                <a:ext cx="81936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F9D4019-3FEF-46BE-B638-7CE5D7564CF0}"/>
                  </a:ext>
                </a:extLst>
              </p14:cNvPr>
              <p14:cNvContentPartPr/>
              <p14:nvPr/>
            </p14:nvContentPartPr>
            <p14:xfrm>
              <a:off x="9093226" y="4034420"/>
              <a:ext cx="397800" cy="5814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F9D4019-3FEF-46BE-B638-7CE5D7564CF0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075226" y="4016420"/>
                <a:ext cx="433440" cy="6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58FA01A-B1CC-4C34-9220-AC9686074087}"/>
                  </a:ext>
                </a:extLst>
              </p14:cNvPr>
              <p14:cNvContentPartPr/>
              <p14:nvPr/>
            </p14:nvContentPartPr>
            <p14:xfrm>
              <a:off x="10108786" y="3851489"/>
              <a:ext cx="207720" cy="2516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58FA01A-B1CC-4C34-9220-AC9686074087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0090786" y="3833849"/>
                <a:ext cx="24336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9B9EA82-3CA4-4F28-81B9-E06BD6E48C8A}"/>
                  </a:ext>
                </a:extLst>
              </p14:cNvPr>
              <p14:cNvContentPartPr/>
              <p14:nvPr/>
            </p14:nvContentPartPr>
            <p14:xfrm>
              <a:off x="10109146" y="4343609"/>
              <a:ext cx="106560" cy="3916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9B9EA82-3CA4-4F28-81B9-E06BD6E48C8A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0091506" y="4325609"/>
                <a:ext cx="14220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01E8210-3E81-4355-B1AF-44BA22C8CDE9}"/>
                  </a:ext>
                </a:extLst>
              </p14:cNvPr>
              <p14:cNvContentPartPr/>
              <p14:nvPr/>
            </p14:nvContentPartPr>
            <p14:xfrm>
              <a:off x="9827266" y="3775220"/>
              <a:ext cx="799200" cy="9043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401E8210-3E81-4355-B1AF-44BA22C8CDE9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809266" y="3757220"/>
                <a:ext cx="834840" cy="9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67F9563B-EB1A-4F31-91E4-6A9419FA0D8C}"/>
                  </a:ext>
                </a:extLst>
              </p14:cNvPr>
              <p14:cNvContentPartPr/>
              <p14:nvPr/>
            </p14:nvContentPartPr>
            <p14:xfrm>
              <a:off x="9727906" y="3400820"/>
              <a:ext cx="491760" cy="2736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67F9563B-EB1A-4F31-91E4-6A9419FA0D8C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9709906" y="3383180"/>
                <a:ext cx="52740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174D19B-5121-46DA-8FB5-992A2139DC7C}"/>
                  </a:ext>
                </a:extLst>
              </p14:cNvPr>
              <p14:cNvContentPartPr/>
              <p14:nvPr/>
            </p14:nvContentPartPr>
            <p14:xfrm>
              <a:off x="3126946" y="3077489"/>
              <a:ext cx="1487160" cy="19238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174D19B-5121-46DA-8FB5-992A2139DC7C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108946" y="3059489"/>
                <a:ext cx="1522800" cy="19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2787F76-0E7A-4F72-B41E-7E3DDF310B49}"/>
                  </a:ext>
                </a:extLst>
              </p14:cNvPr>
              <p14:cNvContentPartPr/>
              <p14:nvPr/>
            </p14:nvContentPartPr>
            <p14:xfrm>
              <a:off x="1958026" y="2398169"/>
              <a:ext cx="1270080" cy="9579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2787F76-0E7A-4F72-B41E-7E3DDF310B49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940386" y="2380529"/>
                <a:ext cx="1305720" cy="9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36AFCB5-B95F-419E-B82B-9C29B87FA25E}"/>
                  </a:ext>
                </a:extLst>
              </p14:cNvPr>
              <p14:cNvContentPartPr/>
              <p14:nvPr/>
            </p14:nvContentPartPr>
            <p14:xfrm>
              <a:off x="1608826" y="3876689"/>
              <a:ext cx="1737360" cy="3668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36AFCB5-B95F-419E-B82B-9C29B87FA25E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591186" y="3858689"/>
                <a:ext cx="177300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46D2252-6B99-48F3-8051-E98B7264B676}"/>
                  </a:ext>
                </a:extLst>
              </p14:cNvPr>
              <p14:cNvContentPartPr/>
              <p14:nvPr/>
            </p14:nvContentPartPr>
            <p14:xfrm>
              <a:off x="2057386" y="4543769"/>
              <a:ext cx="1092960" cy="13896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46D2252-6B99-48F3-8051-E98B7264B676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039746" y="4525769"/>
                <a:ext cx="1128600" cy="14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C354C5C-F101-45BF-8416-93BD3EBB9BA0}"/>
                  </a:ext>
                </a:extLst>
              </p14:cNvPr>
              <p14:cNvContentPartPr/>
              <p14:nvPr/>
            </p14:nvContentPartPr>
            <p14:xfrm>
              <a:off x="2184826" y="3880649"/>
              <a:ext cx="157320" cy="3603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C354C5C-F101-45BF-8416-93BD3EBB9BA0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166826" y="3862649"/>
                <a:ext cx="19296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98D54BA-480E-4742-BC32-5F90678426E9}"/>
                  </a:ext>
                </a:extLst>
              </p14:cNvPr>
              <p14:cNvContentPartPr/>
              <p14:nvPr/>
            </p14:nvContentPartPr>
            <p14:xfrm>
              <a:off x="2846506" y="5368169"/>
              <a:ext cx="146160" cy="1638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98D54BA-480E-4742-BC32-5F90678426E9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2828506" y="5350169"/>
                <a:ext cx="18180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A64E1BE8-02B8-4A14-AA01-DD1A7E823720}"/>
                  </a:ext>
                </a:extLst>
              </p14:cNvPr>
              <p14:cNvContentPartPr/>
              <p14:nvPr/>
            </p14:nvContentPartPr>
            <p14:xfrm>
              <a:off x="381586" y="2501900"/>
              <a:ext cx="1185480" cy="11768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A64E1BE8-02B8-4A14-AA01-DD1A7E823720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63946" y="2484260"/>
                <a:ext cx="1221120" cy="121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F473AA3-4DA3-458F-BB1D-E940B6AFDDFE}"/>
              </a:ext>
            </a:extLst>
          </p:cNvPr>
          <p:cNvGrpSpPr/>
          <p:nvPr/>
        </p:nvGrpSpPr>
        <p:grpSpPr>
          <a:xfrm>
            <a:off x="293026" y="2695940"/>
            <a:ext cx="945000" cy="869760"/>
            <a:chOff x="293026" y="2695940"/>
            <a:chExt cx="945000" cy="86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F77234E-3635-4A95-A008-876F5A07D3EB}"/>
                    </a:ext>
                  </a:extLst>
                </p14:cNvPr>
                <p14:cNvContentPartPr/>
                <p14:nvPr/>
              </p14:nvContentPartPr>
              <p14:xfrm>
                <a:off x="964066" y="3000500"/>
                <a:ext cx="238320" cy="2307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F77234E-3635-4A95-A008-876F5A07D3E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46066" y="2982860"/>
                  <a:ext cx="2739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A8563B1-8A77-4E0D-8C45-603F7138141F}"/>
                    </a:ext>
                  </a:extLst>
                </p14:cNvPr>
                <p14:cNvContentPartPr/>
                <p14:nvPr/>
              </p14:nvContentPartPr>
              <p14:xfrm>
                <a:off x="995026" y="2825180"/>
                <a:ext cx="104760" cy="1821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A8563B1-8A77-4E0D-8C45-603F7138141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77026" y="2807180"/>
                  <a:ext cx="1404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F6BA877-2517-493A-B683-03F16322FB1F}"/>
                    </a:ext>
                  </a:extLst>
                </p14:cNvPr>
                <p14:cNvContentPartPr/>
                <p14:nvPr/>
              </p14:nvContentPartPr>
              <p14:xfrm>
                <a:off x="1094386" y="2835260"/>
                <a:ext cx="143640" cy="1828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F6BA877-2517-493A-B683-03F16322FB1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76386" y="2817260"/>
                  <a:ext cx="1792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E4BEDEA-DE9D-4C6E-B26B-6F6CCBBD7A5F}"/>
                    </a:ext>
                  </a:extLst>
                </p14:cNvPr>
                <p14:cNvContentPartPr/>
                <p14:nvPr/>
              </p14:nvContentPartPr>
              <p14:xfrm>
                <a:off x="1034266" y="3062420"/>
                <a:ext cx="25200" cy="28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E4BEDEA-DE9D-4C6E-B26B-6F6CCBBD7A5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16626" y="3044780"/>
                  <a:ext cx="608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CB0DD90-347F-4E40-A50E-4A904F3E462A}"/>
                    </a:ext>
                  </a:extLst>
                </p14:cNvPr>
                <p14:cNvContentPartPr/>
                <p14:nvPr/>
              </p14:nvContentPartPr>
              <p14:xfrm>
                <a:off x="1128226" y="3074660"/>
                <a:ext cx="3960" cy="61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CB0DD90-347F-4E40-A50E-4A904F3E462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10586" y="3056660"/>
                  <a:ext cx="396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B235508-4154-42EA-8977-9D5E567E83EE}"/>
                    </a:ext>
                  </a:extLst>
                </p14:cNvPr>
                <p14:cNvContentPartPr/>
                <p14:nvPr/>
              </p14:nvContentPartPr>
              <p14:xfrm>
                <a:off x="1024186" y="3107060"/>
                <a:ext cx="75960" cy="381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B235508-4154-42EA-8977-9D5E567E83E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06186" y="3089060"/>
                  <a:ext cx="1116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06B991D-E99F-4FC3-A844-074E8724BFB0}"/>
                    </a:ext>
                  </a:extLst>
                </p14:cNvPr>
                <p14:cNvContentPartPr/>
                <p14:nvPr/>
              </p14:nvContentPartPr>
              <p14:xfrm>
                <a:off x="1070266" y="3122900"/>
                <a:ext cx="79920" cy="212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06B991D-E99F-4FC3-A844-074E8724BFB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52266" y="3105260"/>
                  <a:ext cx="1155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607DE1A-C973-40F3-B972-721A5C3CEE59}"/>
                    </a:ext>
                  </a:extLst>
                </p14:cNvPr>
                <p14:cNvContentPartPr/>
                <p14:nvPr/>
              </p14:nvContentPartPr>
              <p14:xfrm>
                <a:off x="532426" y="3056660"/>
                <a:ext cx="431640" cy="2325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607DE1A-C973-40F3-B972-721A5C3CEE5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14786" y="3038660"/>
                  <a:ext cx="4672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2FFC268-BB94-43F0-BE6F-E8B7BB58F68F}"/>
                    </a:ext>
                  </a:extLst>
                </p14:cNvPr>
                <p14:cNvContentPartPr/>
                <p14:nvPr/>
              </p14:nvContentPartPr>
              <p14:xfrm>
                <a:off x="480586" y="3242420"/>
                <a:ext cx="159120" cy="1098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2FFC268-BB94-43F0-BE6F-E8B7BB58F68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62946" y="3224420"/>
                  <a:ext cx="1947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E47DD5A-B3A1-4684-8F87-7F7DAAE749C7}"/>
                    </a:ext>
                  </a:extLst>
                </p14:cNvPr>
                <p14:cNvContentPartPr/>
                <p14:nvPr/>
              </p14:nvContentPartPr>
              <p14:xfrm>
                <a:off x="615226" y="3274460"/>
                <a:ext cx="42480" cy="961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E47DD5A-B3A1-4684-8F87-7F7DAAE749C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97586" y="3256820"/>
                  <a:ext cx="781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417A78F-5943-451B-922A-2B8DCEA9FC9A}"/>
                    </a:ext>
                  </a:extLst>
                </p14:cNvPr>
                <p14:cNvContentPartPr/>
                <p14:nvPr/>
              </p14:nvContentPartPr>
              <p14:xfrm>
                <a:off x="744106" y="3314060"/>
                <a:ext cx="73800" cy="1108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417A78F-5943-451B-922A-2B8DCEA9FC9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26466" y="3296060"/>
                  <a:ext cx="1094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7898D0E-7899-43DB-BFF9-84F6F133C511}"/>
                    </a:ext>
                  </a:extLst>
                </p14:cNvPr>
                <p14:cNvContentPartPr/>
                <p14:nvPr/>
              </p14:nvContentPartPr>
              <p14:xfrm>
                <a:off x="846346" y="3305780"/>
                <a:ext cx="81000" cy="770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7898D0E-7899-43DB-BFF9-84F6F133C51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28346" y="3288140"/>
                  <a:ext cx="1166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255AD46-70C0-4A71-8B08-5EF95FE6F2FB}"/>
                    </a:ext>
                  </a:extLst>
                </p14:cNvPr>
                <p14:cNvContentPartPr/>
                <p14:nvPr/>
              </p14:nvContentPartPr>
              <p14:xfrm>
                <a:off x="293026" y="2695940"/>
                <a:ext cx="400680" cy="8697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255AD46-70C0-4A71-8B08-5EF95FE6F2F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75026" y="2678300"/>
                  <a:ext cx="436320" cy="90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5564762D-F785-4D4E-B5BF-E772972FD7FB}"/>
                  </a:ext>
                </a:extLst>
              </p14:cNvPr>
              <p14:cNvContentPartPr/>
              <p14:nvPr/>
            </p14:nvContentPartPr>
            <p14:xfrm>
              <a:off x="10280146" y="4348700"/>
              <a:ext cx="704520" cy="770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5564762D-F785-4D4E-B5BF-E772972FD7FB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0262506" y="4330700"/>
                <a:ext cx="740160" cy="11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3D0D14C-70FD-4895-A035-7ADBB4BAB125}"/>
              </a:ext>
            </a:extLst>
          </p:cNvPr>
          <p:cNvGrpSpPr/>
          <p:nvPr/>
        </p:nvGrpSpPr>
        <p:grpSpPr>
          <a:xfrm>
            <a:off x="11313346" y="4000580"/>
            <a:ext cx="501840" cy="410400"/>
            <a:chOff x="11313346" y="4000580"/>
            <a:chExt cx="501840" cy="41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DB0A067-91E3-4BCD-A438-2780AA7C1EB0}"/>
                    </a:ext>
                  </a:extLst>
                </p14:cNvPr>
                <p14:cNvContentPartPr/>
                <p14:nvPr/>
              </p14:nvContentPartPr>
              <p14:xfrm>
                <a:off x="11313346" y="4183460"/>
                <a:ext cx="46080" cy="2275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DB0A067-91E3-4BCD-A438-2780AA7C1EB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295706" y="4165460"/>
                  <a:ext cx="817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F56E451-B8B7-4BC2-8F1E-15E43ED5C218}"/>
                    </a:ext>
                  </a:extLst>
                </p14:cNvPr>
                <p14:cNvContentPartPr/>
                <p14:nvPr/>
              </p14:nvContentPartPr>
              <p14:xfrm>
                <a:off x="11338546" y="4195700"/>
                <a:ext cx="159120" cy="1148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F56E451-B8B7-4BC2-8F1E-15E43ED5C21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320546" y="4177700"/>
                  <a:ext cx="1947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1880433-C436-43E1-9FB3-908B59F91320}"/>
                    </a:ext>
                  </a:extLst>
                </p14:cNvPr>
                <p14:cNvContentPartPr/>
                <p14:nvPr/>
              </p14:nvContentPartPr>
              <p14:xfrm>
                <a:off x="11543386" y="4217300"/>
                <a:ext cx="271800" cy="1774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1880433-C436-43E1-9FB3-908B59F9132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525746" y="4199300"/>
                  <a:ext cx="3074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9C3EBEB-6E6F-4F8E-96AE-269E139CD349}"/>
                    </a:ext>
                  </a:extLst>
                </p14:cNvPr>
                <p14:cNvContentPartPr/>
                <p14:nvPr/>
              </p14:nvContentPartPr>
              <p14:xfrm>
                <a:off x="11717266" y="4000580"/>
                <a:ext cx="12960" cy="1350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9C3EBEB-6E6F-4F8E-96AE-269E139CD34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699266" y="3982580"/>
                  <a:ext cx="4860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1626275-36EA-4441-9F0E-33A639DF491A}"/>
              </a:ext>
            </a:extLst>
          </p:cNvPr>
          <p:cNvGrpSpPr/>
          <p:nvPr/>
        </p:nvGrpSpPr>
        <p:grpSpPr>
          <a:xfrm>
            <a:off x="584266" y="4108580"/>
            <a:ext cx="514080" cy="300240"/>
            <a:chOff x="584266" y="4108580"/>
            <a:chExt cx="514080" cy="30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96A5B03-4E45-4EE9-9EFB-48AE8C359C11}"/>
                    </a:ext>
                  </a:extLst>
                </p14:cNvPr>
                <p14:cNvContentPartPr/>
                <p14:nvPr/>
              </p14:nvContentPartPr>
              <p14:xfrm>
                <a:off x="1004746" y="4162580"/>
                <a:ext cx="360" cy="3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96A5B03-4E45-4EE9-9EFB-48AE8C359C1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86746" y="414458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E0326F2-D30C-48DF-952C-910BFE008C52}"/>
                    </a:ext>
                  </a:extLst>
                </p14:cNvPr>
                <p14:cNvContentPartPr/>
                <p14:nvPr/>
              </p14:nvContentPartPr>
              <p14:xfrm>
                <a:off x="584266" y="4108580"/>
                <a:ext cx="514080" cy="3002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E0326F2-D30C-48DF-952C-910BFE008C5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66266" y="4090580"/>
                  <a:ext cx="5497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BCA197C-3775-460A-8C59-6CAE4964E432}"/>
                    </a:ext>
                  </a:extLst>
                </p14:cNvPr>
                <p14:cNvContentPartPr/>
                <p14:nvPr/>
              </p14:nvContentPartPr>
              <p14:xfrm>
                <a:off x="1062706" y="4134860"/>
                <a:ext cx="35280" cy="2217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BCA197C-3775-460A-8C59-6CAE4964E43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45066" y="4117220"/>
                  <a:ext cx="709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A82EDD8-71A4-482E-9745-4909C642AA00}"/>
                    </a:ext>
                  </a:extLst>
                </p14:cNvPr>
                <p14:cNvContentPartPr/>
                <p14:nvPr/>
              </p14:nvContentPartPr>
              <p14:xfrm>
                <a:off x="670666" y="4206860"/>
                <a:ext cx="13680" cy="50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A82EDD8-71A4-482E-9745-4909C642AA0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53026" y="4188860"/>
                  <a:ext cx="493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52B97F3-29C5-4BA4-B47E-3FCCD005B84A}"/>
                    </a:ext>
                  </a:extLst>
                </p14:cNvPr>
                <p14:cNvContentPartPr/>
                <p14:nvPr/>
              </p14:nvContentPartPr>
              <p14:xfrm>
                <a:off x="615226" y="4227020"/>
                <a:ext cx="101520" cy="406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52B97F3-29C5-4BA4-B47E-3FCCD005B84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97586" y="4209020"/>
                  <a:ext cx="1371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67E55FD-369D-47D7-93CC-D2601F6F246C}"/>
                    </a:ext>
                  </a:extLst>
                </p14:cNvPr>
                <p14:cNvContentPartPr/>
                <p14:nvPr/>
              </p14:nvContentPartPr>
              <p14:xfrm>
                <a:off x="743386" y="4120460"/>
                <a:ext cx="34560" cy="2260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67E55FD-369D-47D7-93CC-D2601F6F246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25386" y="4102820"/>
                  <a:ext cx="70200" cy="261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3777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3AA17F5F-55E5-4E13-8274-ADD54014131C}"/>
                  </a:ext>
                </a:extLst>
              </p14:cNvPr>
              <p14:cNvContentPartPr/>
              <p14:nvPr/>
            </p14:nvContentPartPr>
            <p14:xfrm>
              <a:off x="6542986" y="3927449"/>
              <a:ext cx="584280" cy="8334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3AA17F5F-55E5-4E13-8274-ADD5401413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24986" y="3909449"/>
                <a:ext cx="619920" cy="86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7539FA0E-01D5-4C38-93F9-6FBA8B86855D}"/>
                  </a:ext>
                </a:extLst>
              </p14:cNvPr>
              <p14:cNvContentPartPr/>
              <p14:nvPr/>
            </p14:nvContentPartPr>
            <p14:xfrm>
              <a:off x="6268306" y="6030209"/>
              <a:ext cx="9360" cy="684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7539FA0E-01D5-4C38-93F9-6FBA8B8685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50306" y="6012569"/>
                <a:ext cx="450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EB6B73D7-1F36-4260-BFD5-693917AC9171}"/>
                  </a:ext>
                </a:extLst>
              </p14:cNvPr>
              <p14:cNvContentPartPr/>
              <p14:nvPr/>
            </p14:nvContentPartPr>
            <p14:xfrm>
              <a:off x="3343306" y="5743289"/>
              <a:ext cx="694800" cy="22860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EB6B73D7-1F36-4260-BFD5-693917AC917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25306" y="5725289"/>
                <a:ext cx="73044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0E8C7324-3DF7-490D-9584-86DFAF503D21}"/>
                  </a:ext>
                </a:extLst>
              </p14:cNvPr>
              <p14:cNvContentPartPr/>
              <p14:nvPr/>
            </p14:nvContentPartPr>
            <p14:xfrm>
              <a:off x="3448066" y="2168489"/>
              <a:ext cx="6168240" cy="37440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0E8C7324-3DF7-490D-9584-86DFAF503D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30066" y="2150489"/>
                <a:ext cx="620388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B592539-AE37-4510-94DB-79C4D05D34C3}"/>
                  </a:ext>
                </a:extLst>
              </p14:cNvPr>
              <p14:cNvContentPartPr/>
              <p14:nvPr/>
            </p14:nvContentPartPr>
            <p14:xfrm>
              <a:off x="2321626" y="4063889"/>
              <a:ext cx="255600" cy="6285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B592539-AE37-4510-94DB-79C4D05D34C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03626" y="4045889"/>
                <a:ext cx="291240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8DD1B51-7383-4A0D-83E6-B5C6DA9B9F21}"/>
                  </a:ext>
                </a:extLst>
              </p14:cNvPr>
              <p14:cNvContentPartPr/>
              <p14:nvPr/>
            </p14:nvContentPartPr>
            <p14:xfrm>
              <a:off x="2850106" y="4169729"/>
              <a:ext cx="146160" cy="284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8DD1B51-7383-4A0D-83E6-B5C6DA9B9F2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32106" y="4152089"/>
                <a:ext cx="1818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01DA44B-F3C0-48D7-BC89-770BFE04126D}"/>
                  </a:ext>
                </a:extLst>
              </p14:cNvPr>
              <p14:cNvContentPartPr/>
              <p14:nvPr/>
            </p14:nvContentPartPr>
            <p14:xfrm>
              <a:off x="2874226" y="4269809"/>
              <a:ext cx="162360" cy="219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01DA44B-F3C0-48D7-BC89-770BFE04126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56226" y="4251809"/>
                <a:ext cx="19800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9A9CDFD-6D7B-4A2D-9ADE-FE170F8C6C0B}"/>
                  </a:ext>
                </a:extLst>
              </p14:cNvPr>
              <p14:cNvContentPartPr/>
              <p14:nvPr/>
            </p14:nvContentPartPr>
            <p14:xfrm>
              <a:off x="3960346" y="4100609"/>
              <a:ext cx="176760" cy="979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9A9CDFD-6D7B-4A2D-9ADE-FE170F8C6C0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42346" y="4082609"/>
                <a:ext cx="21240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96AE23B-CD80-4F58-B2BC-E5C9DCC72FB6}"/>
                  </a:ext>
                </a:extLst>
              </p14:cNvPr>
              <p14:cNvContentPartPr/>
              <p14:nvPr/>
            </p14:nvContentPartPr>
            <p14:xfrm>
              <a:off x="4053226" y="4135169"/>
              <a:ext cx="109440" cy="543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96AE23B-CD80-4F58-B2BC-E5C9DCC72FB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35586" y="4117529"/>
                <a:ext cx="14508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E06187D-A4C1-46DB-A777-C269041812DA}"/>
                  </a:ext>
                </a:extLst>
              </p14:cNvPr>
              <p14:cNvContentPartPr/>
              <p14:nvPr/>
            </p14:nvContentPartPr>
            <p14:xfrm>
              <a:off x="4743706" y="3899009"/>
              <a:ext cx="192960" cy="2790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E06187D-A4C1-46DB-A777-C269041812D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25706" y="3881369"/>
                <a:ext cx="22860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F183BD2-0E4A-4ECB-A271-C3E40356F541}"/>
                  </a:ext>
                </a:extLst>
              </p14:cNvPr>
              <p14:cNvContentPartPr/>
              <p14:nvPr/>
            </p14:nvContentPartPr>
            <p14:xfrm>
              <a:off x="5700586" y="3736289"/>
              <a:ext cx="204480" cy="4338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F183BD2-0E4A-4ECB-A271-C3E40356F54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82946" y="3718649"/>
                <a:ext cx="240120" cy="4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7619697-F129-4A1D-8168-E5D467DE86B8}"/>
                  </a:ext>
                </a:extLst>
              </p14:cNvPr>
              <p14:cNvContentPartPr/>
              <p14:nvPr/>
            </p14:nvContentPartPr>
            <p14:xfrm>
              <a:off x="5860786" y="4356929"/>
              <a:ext cx="12960" cy="1969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7619697-F129-4A1D-8168-E5D467DE86B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43146" y="4338929"/>
                <a:ext cx="486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506DCF0-C8D1-4435-A92F-AD057381FF12}"/>
                  </a:ext>
                </a:extLst>
              </p14:cNvPr>
              <p14:cNvContentPartPr/>
              <p14:nvPr/>
            </p14:nvContentPartPr>
            <p14:xfrm>
              <a:off x="5798146" y="4318769"/>
              <a:ext cx="167760" cy="478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506DCF0-C8D1-4435-A92F-AD057381FF1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80506" y="4301129"/>
                <a:ext cx="20340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B1AECC8-901D-49CB-9CA1-7C406CC4CD78}"/>
                  </a:ext>
                </a:extLst>
              </p14:cNvPr>
              <p14:cNvContentPartPr/>
              <p14:nvPr/>
            </p14:nvContentPartPr>
            <p14:xfrm>
              <a:off x="3463546" y="4086209"/>
              <a:ext cx="293760" cy="1634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B1AECC8-901D-49CB-9CA1-7C406CC4CD7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45546" y="4068209"/>
                <a:ext cx="32940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EFD1A70-9859-439F-AE87-2954AB9E0982}"/>
                  </a:ext>
                </a:extLst>
              </p14:cNvPr>
              <p14:cNvContentPartPr/>
              <p14:nvPr/>
            </p14:nvContentPartPr>
            <p14:xfrm>
              <a:off x="3529426" y="3555929"/>
              <a:ext cx="286920" cy="356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EFD1A70-9859-439F-AE87-2954AB9E098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11786" y="3538289"/>
                <a:ext cx="32256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9F60289-5F15-47F1-BADD-6611EC74DA78}"/>
                  </a:ext>
                </a:extLst>
              </p14:cNvPr>
              <p14:cNvContentPartPr/>
              <p14:nvPr/>
            </p14:nvContentPartPr>
            <p14:xfrm>
              <a:off x="6430306" y="5263409"/>
              <a:ext cx="360" cy="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9F60289-5F15-47F1-BADD-6611EC74DA7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12666" y="524540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EE93C8E-6935-47A1-BE9E-FFFC82A8FC42}"/>
                  </a:ext>
                </a:extLst>
              </p14:cNvPr>
              <p14:cNvContentPartPr/>
              <p14:nvPr/>
            </p14:nvContentPartPr>
            <p14:xfrm>
              <a:off x="7312666" y="4392209"/>
              <a:ext cx="55440" cy="13618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EE93C8E-6935-47A1-BE9E-FFFC82A8FC4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294666" y="4374569"/>
                <a:ext cx="91080" cy="13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9095ED9-5363-4A89-A747-8DF8F1D4D778}"/>
                  </a:ext>
                </a:extLst>
              </p14:cNvPr>
              <p14:cNvContentPartPr/>
              <p14:nvPr/>
            </p14:nvContentPartPr>
            <p14:xfrm>
              <a:off x="7237786" y="5731409"/>
              <a:ext cx="1465200" cy="849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9095ED9-5363-4A89-A747-8DF8F1D4D77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220146" y="5713409"/>
                <a:ext cx="150084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DD7A69D-C881-44C6-8CEE-8FA3BF4AEA8A}"/>
                  </a:ext>
                </a:extLst>
              </p14:cNvPr>
              <p14:cNvContentPartPr/>
              <p14:nvPr/>
            </p14:nvContentPartPr>
            <p14:xfrm>
              <a:off x="8612266" y="5506409"/>
              <a:ext cx="233640" cy="5187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DD7A69D-C881-44C6-8CEE-8FA3BF4AEA8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594266" y="5488769"/>
                <a:ext cx="26928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24E51CE-60C1-4476-A062-375AB18B11F4}"/>
                  </a:ext>
                </a:extLst>
              </p14:cNvPr>
              <p14:cNvContentPartPr/>
              <p14:nvPr/>
            </p14:nvContentPartPr>
            <p14:xfrm>
              <a:off x="7252186" y="4309409"/>
              <a:ext cx="258120" cy="2228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24E51CE-60C1-4476-A062-375AB18B11F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234546" y="4291409"/>
                <a:ext cx="2937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F96BF9F-FF3D-4E1B-9A66-A1A24940C67C}"/>
                  </a:ext>
                </a:extLst>
              </p14:cNvPr>
              <p14:cNvContentPartPr/>
              <p14:nvPr/>
            </p14:nvContentPartPr>
            <p14:xfrm>
              <a:off x="6772306" y="4142729"/>
              <a:ext cx="307440" cy="513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F96BF9F-FF3D-4E1B-9A66-A1A24940C67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754306" y="4125089"/>
                <a:ext cx="343080" cy="5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B6EDC86-3CCB-41A5-AFAA-C6352682EA8B}"/>
                  </a:ext>
                </a:extLst>
              </p14:cNvPr>
              <p14:cNvContentPartPr/>
              <p14:nvPr/>
            </p14:nvContentPartPr>
            <p14:xfrm>
              <a:off x="5285146" y="5270609"/>
              <a:ext cx="158040" cy="27900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B6EDC86-3CCB-41A5-AFAA-C6352682EA8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267506" y="5252609"/>
                <a:ext cx="19368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B1DBB29F-088D-4D33-83E7-C89F47A97908}"/>
                  </a:ext>
                </a:extLst>
              </p14:cNvPr>
              <p14:cNvContentPartPr/>
              <p14:nvPr/>
            </p14:nvContentPartPr>
            <p14:xfrm>
              <a:off x="5687986" y="5426849"/>
              <a:ext cx="155160" cy="20268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B1DBB29F-088D-4D33-83E7-C89F47A9790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670346" y="5408849"/>
                <a:ext cx="19080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366F51DC-C8D4-4579-80FF-9865C03DC9CD}"/>
                  </a:ext>
                </a:extLst>
              </p14:cNvPr>
              <p14:cNvContentPartPr/>
              <p14:nvPr/>
            </p14:nvContentPartPr>
            <p14:xfrm>
              <a:off x="4397026" y="5197169"/>
              <a:ext cx="148320" cy="4017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366F51DC-C8D4-4579-80FF-9865C03DC9C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379386" y="5179529"/>
                <a:ext cx="18396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617064D5-6335-462A-B5B4-FF177047A527}"/>
                  </a:ext>
                </a:extLst>
              </p14:cNvPr>
              <p14:cNvContentPartPr/>
              <p14:nvPr/>
            </p14:nvContentPartPr>
            <p14:xfrm>
              <a:off x="4737226" y="5402729"/>
              <a:ext cx="144360" cy="1774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617064D5-6335-462A-B5B4-FF177047A52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19586" y="5384729"/>
                <a:ext cx="1800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00E52EC6-FA8F-428B-928A-4D7043831BAA}"/>
                  </a:ext>
                </a:extLst>
              </p14:cNvPr>
              <p14:cNvContentPartPr/>
              <p14:nvPr/>
            </p14:nvContentPartPr>
            <p14:xfrm>
              <a:off x="4743706" y="5413889"/>
              <a:ext cx="187560" cy="1494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00E52EC6-FA8F-428B-928A-4D7043831BA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725706" y="5396249"/>
                <a:ext cx="22320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BDEBFCD4-719B-417C-A710-BF8F3B2F1789}"/>
                  </a:ext>
                </a:extLst>
              </p14:cNvPr>
              <p14:cNvContentPartPr/>
              <p14:nvPr/>
            </p14:nvContentPartPr>
            <p14:xfrm>
              <a:off x="6215386" y="6156929"/>
              <a:ext cx="46080" cy="3744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BDEBFCD4-719B-417C-A710-BF8F3B2F178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197746" y="6138929"/>
                <a:ext cx="8172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16C6FD4-EF0C-47F7-A2AA-8381CB506FB8}"/>
                  </a:ext>
                </a:extLst>
              </p14:cNvPr>
              <p14:cNvContentPartPr/>
              <p14:nvPr/>
            </p14:nvContentPartPr>
            <p14:xfrm>
              <a:off x="2508826" y="5563649"/>
              <a:ext cx="117000" cy="802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16C6FD4-EF0C-47F7-A2AA-8381CB506FB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490826" y="5546009"/>
                <a:ext cx="15264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B805ACC9-232C-48CB-BA58-A1143ED969B7}"/>
                  </a:ext>
                </a:extLst>
              </p14:cNvPr>
              <p14:cNvContentPartPr/>
              <p14:nvPr/>
            </p14:nvContentPartPr>
            <p14:xfrm>
              <a:off x="2838226" y="5537369"/>
              <a:ext cx="217080" cy="6660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B805ACC9-232C-48CB-BA58-A1143ED969B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820586" y="5519369"/>
                <a:ext cx="252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B7E26BF5-F572-4BCF-B0AD-E93B59F9028E}"/>
                  </a:ext>
                </a:extLst>
              </p14:cNvPr>
              <p14:cNvContentPartPr/>
              <p14:nvPr/>
            </p14:nvContentPartPr>
            <p14:xfrm>
              <a:off x="2525026" y="5596049"/>
              <a:ext cx="65880" cy="37728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B7E26BF5-F572-4BCF-B0AD-E93B59F9028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507026" y="5578049"/>
                <a:ext cx="10152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7E33757E-CEB5-40C9-9024-596F6FD39619}"/>
                  </a:ext>
                </a:extLst>
              </p14:cNvPr>
              <p14:cNvContentPartPr/>
              <p14:nvPr/>
            </p14:nvContentPartPr>
            <p14:xfrm>
              <a:off x="3255466" y="5525849"/>
              <a:ext cx="174960" cy="15768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7E33757E-CEB5-40C9-9024-596F6FD3961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237826" y="5507849"/>
                <a:ext cx="21060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93A6946C-E704-433B-AA13-3EEA94C05265}"/>
                  </a:ext>
                </a:extLst>
              </p14:cNvPr>
              <p14:cNvContentPartPr/>
              <p14:nvPr/>
            </p14:nvContentPartPr>
            <p14:xfrm>
              <a:off x="3625186" y="5354129"/>
              <a:ext cx="360" cy="3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93A6946C-E704-433B-AA13-3EEA94C0526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07546" y="533648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3A04667B-6605-42EE-8858-E5391314DBC2}"/>
                  </a:ext>
                </a:extLst>
              </p14:cNvPr>
              <p14:cNvContentPartPr/>
              <p14:nvPr/>
            </p14:nvContentPartPr>
            <p14:xfrm>
              <a:off x="3507106" y="5541329"/>
              <a:ext cx="188280" cy="1130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3A04667B-6605-42EE-8858-E5391314DBC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489466" y="5523329"/>
                <a:ext cx="22392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DD1013B2-CE4F-4578-AEF0-B0F2A245170D}"/>
                  </a:ext>
                </a:extLst>
              </p14:cNvPr>
              <p14:cNvContentPartPr/>
              <p14:nvPr/>
            </p14:nvContentPartPr>
            <p14:xfrm>
              <a:off x="3515026" y="5304449"/>
              <a:ext cx="430200" cy="36612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DD1013B2-CE4F-4578-AEF0-B0F2A245170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497386" y="5286449"/>
                <a:ext cx="46584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C90F40A3-9A43-46E8-9070-F68E900658C9}"/>
                  </a:ext>
                </a:extLst>
              </p14:cNvPr>
              <p14:cNvContentPartPr/>
              <p14:nvPr/>
            </p14:nvContentPartPr>
            <p14:xfrm>
              <a:off x="4061506" y="5294729"/>
              <a:ext cx="68400" cy="3643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C90F40A3-9A43-46E8-9070-F68E900658C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043506" y="5276729"/>
                <a:ext cx="10404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8AC65ED-BF94-4D40-9BE5-7777593091A1}"/>
                  </a:ext>
                </a:extLst>
              </p14:cNvPr>
              <p14:cNvContentPartPr/>
              <p14:nvPr/>
            </p14:nvContentPartPr>
            <p14:xfrm>
              <a:off x="3441586" y="2038529"/>
              <a:ext cx="226080" cy="232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8AC65ED-BF94-4D40-9BE5-7777593091A1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423946" y="2020889"/>
                <a:ext cx="26172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F3161D-81D9-42B5-9CE0-AD12E16F7EE7}"/>
                  </a:ext>
                </a:extLst>
              </p14:cNvPr>
              <p14:cNvContentPartPr/>
              <p14:nvPr/>
            </p14:nvContentPartPr>
            <p14:xfrm>
              <a:off x="3576226" y="1993529"/>
              <a:ext cx="255600" cy="24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F3161D-81D9-42B5-9CE0-AD12E16F7EE7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558226" y="1975529"/>
                <a:ext cx="29124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ABEA9B1-920E-4852-83E5-44CF1AF2A938}"/>
                  </a:ext>
                </a:extLst>
              </p14:cNvPr>
              <p14:cNvContentPartPr/>
              <p14:nvPr/>
            </p14:nvContentPartPr>
            <p14:xfrm>
              <a:off x="3812386" y="2186489"/>
              <a:ext cx="77400" cy="200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ABEA9B1-920E-4852-83E5-44CF1AF2A938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794746" y="2168849"/>
                <a:ext cx="11304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BDBBD44-04F8-4E87-ACDB-FB00607A3701}"/>
                  </a:ext>
                </a:extLst>
              </p14:cNvPr>
              <p14:cNvContentPartPr/>
              <p14:nvPr/>
            </p14:nvContentPartPr>
            <p14:xfrm>
              <a:off x="4094626" y="2015489"/>
              <a:ext cx="131040" cy="122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BDBBD44-04F8-4E87-ACDB-FB00607A370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76626" y="1997489"/>
                <a:ext cx="16668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8A94483-CB92-4CBE-A828-427172F8E0E1}"/>
                  </a:ext>
                </a:extLst>
              </p14:cNvPr>
              <p14:cNvContentPartPr/>
              <p14:nvPr/>
            </p14:nvContentPartPr>
            <p14:xfrm>
              <a:off x="4108666" y="1996769"/>
              <a:ext cx="131040" cy="177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8A94483-CB92-4CBE-A828-427172F8E0E1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091026" y="1978769"/>
                <a:ext cx="16668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61B08A6-405F-4E71-9CA4-D59E37403A42}"/>
                  </a:ext>
                </a:extLst>
              </p14:cNvPr>
              <p14:cNvContentPartPr/>
              <p14:nvPr/>
            </p14:nvContentPartPr>
            <p14:xfrm>
              <a:off x="4322866" y="2116289"/>
              <a:ext cx="78120" cy="154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61B08A6-405F-4E71-9CA4-D59E37403A42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304866" y="2098289"/>
                <a:ext cx="1137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1B91341-785B-493B-9FC6-25F341480D92}"/>
                  </a:ext>
                </a:extLst>
              </p14:cNvPr>
              <p14:cNvContentPartPr/>
              <p14:nvPr/>
            </p14:nvContentPartPr>
            <p14:xfrm>
              <a:off x="4903906" y="1857449"/>
              <a:ext cx="17280" cy="254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1B91341-785B-493B-9FC6-25F341480D92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885906" y="1839449"/>
                <a:ext cx="5292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3C51FFE-F9D5-40C6-B4EE-1DED2CB945F7}"/>
                  </a:ext>
                </a:extLst>
              </p14:cNvPr>
              <p14:cNvContentPartPr/>
              <p14:nvPr/>
            </p14:nvContentPartPr>
            <p14:xfrm>
              <a:off x="4803466" y="2044289"/>
              <a:ext cx="195480" cy="34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3C51FFE-F9D5-40C6-B4EE-1DED2CB945F7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785826" y="2026289"/>
                <a:ext cx="23112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F9A1495-2B36-42B9-A0BC-B0ACA95964FF}"/>
                  </a:ext>
                </a:extLst>
              </p14:cNvPr>
              <p14:cNvContentPartPr/>
              <p14:nvPr/>
            </p14:nvContentPartPr>
            <p14:xfrm>
              <a:off x="5405746" y="1913609"/>
              <a:ext cx="302400" cy="1778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F9A1495-2B36-42B9-A0BC-B0ACA95964FF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387746" y="1895969"/>
                <a:ext cx="33804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CA6A717-1FD0-429D-AB5C-9D7802AE2A8D}"/>
                  </a:ext>
                </a:extLst>
              </p14:cNvPr>
              <p14:cNvContentPartPr/>
              <p14:nvPr/>
            </p14:nvContentPartPr>
            <p14:xfrm>
              <a:off x="5789146" y="2050049"/>
              <a:ext cx="112320" cy="172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CA6A717-1FD0-429D-AB5C-9D7802AE2A8D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771506" y="2032049"/>
                <a:ext cx="14796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6355175-322D-4526-A390-80B9F645BAC8}"/>
                  </a:ext>
                </a:extLst>
              </p14:cNvPr>
              <p14:cNvContentPartPr/>
              <p14:nvPr/>
            </p14:nvContentPartPr>
            <p14:xfrm>
              <a:off x="6095506" y="1895249"/>
              <a:ext cx="154440" cy="219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6355175-322D-4526-A390-80B9F645BAC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077506" y="1877249"/>
                <a:ext cx="19008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7A2CF64-775A-41D7-98D6-59317DC85851}"/>
                  </a:ext>
                </a:extLst>
              </p14:cNvPr>
              <p14:cNvContentPartPr/>
              <p14:nvPr/>
            </p14:nvContentPartPr>
            <p14:xfrm>
              <a:off x="6079306" y="1946729"/>
              <a:ext cx="149760" cy="150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7A2CF64-775A-41D7-98D6-59317DC85851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061666" y="1929089"/>
                <a:ext cx="18540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3C6981B-239D-4FDA-9396-60D804E7C66B}"/>
                  </a:ext>
                </a:extLst>
              </p14:cNvPr>
              <p14:cNvContentPartPr/>
              <p14:nvPr/>
            </p14:nvContentPartPr>
            <p14:xfrm>
              <a:off x="6428506" y="2042129"/>
              <a:ext cx="144360" cy="2041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3C6981B-239D-4FDA-9396-60D804E7C66B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410866" y="2024129"/>
                <a:ext cx="18000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7064173-3FB4-44B0-869F-5D052CD140CB}"/>
                  </a:ext>
                </a:extLst>
              </p14:cNvPr>
              <p14:cNvContentPartPr/>
              <p14:nvPr/>
            </p14:nvContentPartPr>
            <p14:xfrm>
              <a:off x="6877066" y="1698689"/>
              <a:ext cx="16560" cy="3218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7064173-3FB4-44B0-869F-5D052CD140CB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859426" y="1680689"/>
                <a:ext cx="5220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0E96549-2FDC-49EB-AA4E-97649309246D}"/>
                  </a:ext>
                </a:extLst>
              </p14:cNvPr>
              <p14:cNvContentPartPr/>
              <p14:nvPr/>
            </p14:nvContentPartPr>
            <p14:xfrm>
              <a:off x="6816946" y="1925849"/>
              <a:ext cx="174960" cy="36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0E96549-2FDC-49EB-AA4E-97649309246D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799306" y="1907849"/>
                <a:ext cx="21060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06532D3-A9E5-42B0-BD43-9EC8D781867B}"/>
                  </a:ext>
                </a:extLst>
              </p14:cNvPr>
              <p14:cNvContentPartPr/>
              <p14:nvPr/>
            </p14:nvContentPartPr>
            <p14:xfrm>
              <a:off x="7316626" y="1880489"/>
              <a:ext cx="320040" cy="1292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06532D3-A9E5-42B0-BD43-9EC8D781867B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7298986" y="1862849"/>
                <a:ext cx="35568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2EF81E2-83BB-4F4D-975D-4252833ACFD2}"/>
                  </a:ext>
                </a:extLst>
              </p14:cNvPr>
              <p14:cNvContentPartPr/>
              <p14:nvPr/>
            </p14:nvContentPartPr>
            <p14:xfrm>
              <a:off x="7646026" y="2002889"/>
              <a:ext cx="86040" cy="2214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2EF81E2-83BB-4F4D-975D-4252833ACFD2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628026" y="1985249"/>
                <a:ext cx="12168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E1E2C99-B20E-4715-8EF9-F4690A536C91}"/>
                  </a:ext>
                </a:extLst>
              </p14:cNvPr>
              <p14:cNvContentPartPr/>
              <p14:nvPr/>
            </p14:nvContentPartPr>
            <p14:xfrm>
              <a:off x="7842226" y="1828289"/>
              <a:ext cx="161640" cy="207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E1E2C99-B20E-4715-8EF9-F4690A536C91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824586" y="1810649"/>
                <a:ext cx="1972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52A9A58-E7AD-4CFE-9A5A-1602197C63F0}"/>
                  </a:ext>
                </a:extLst>
              </p14:cNvPr>
              <p14:cNvContentPartPr/>
              <p14:nvPr/>
            </p14:nvContentPartPr>
            <p14:xfrm>
              <a:off x="7851946" y="1892009"/>
              <a:ext cx="147240" cy="1422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52A9A58-E7AD-4CFE-9A5A-1602197C63F0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834306" y="1874009"/>
                <a:ext cx="1828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CF35C7B-C055-49BE-A4F0-478879B33BE6}"/>
                  </a:ext>
                </a:extLst>
              </p14:cNvPr>
              <p14:cNvContentPartPr/>
              <p14:nvPr/>
            </p14:nvContentPartPr>
            <p14:xfrm>
              <a:off x="8051746" y="1966889"/>
              <a:ext cx="91080" cy="2728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CF35C7B-C055-49BE-A4F0-478879B33BE6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8034106" y="1948889"/>
                <a:ext cx="12672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A62A683-2E31-4AC0-9D94-ADDBCC26DE58}"/>
                  </a:ext>
                </a:extLst>
              </p14:cNvPr>
              <p14:cNvContentPartPr/>
              <p14:nvPr/>
            </p14:nvContentPartPr>
            <p14:xfrm>
              <a:off x="8632786" y="1722809"/>
              <a:ext cx="17280" cy="3049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A62A683-2E31-4AC0-9D94-ADDBCC26DE58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8615146" y="1704809"/>
                <a:ext cx="5292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F2F422F-AD39-466D-8879-139FF24C669A}"/>
                  </a:ext>
                </a:extLst>
              </p14:cNvPr>
              <p14:cNvContentPartPr/>
              <p14:nvPr/>
            </p14:nvContentPartPr>
            <p14:xfrm>
              <a:off x="8500306" y="1944209"/>
              <a:ext cx="294120" cy="489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F2F422F-AD39-466D-8879-139FF24C669A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8482666" y="1926209"/>
                <a:ext cx="3297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BD28899-1326-421B-9623-90138113DD3C}"/>
                  </a:ext>
                </a:extLst>
              </p14:cNvPr>
              <p14:cNvContentPartPr/>
              <p14:nvPr/>
            </p14:nvContentPartPr>
            <p14:xfrm>
              <a:off x="9418306" y="1593929"/>
              <a:ext cx="201240" cy="4485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BD28899-1326-421B-9623-90138113DD3C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9400666" y="1576289"/>
                <a:ext cx="23688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4CBF5C6-6C45-4C9D-93DA-D256D53980E2}"/>
                  </a:ext>
                </a:extLst>
              </p14:cNvPr>
              <p14:cNvContentPartPr/>
              <p14:nvPr/>
            </p14:nvContentPartPr>
            <p14:xfrm>
              <a:off x="9917626" y="1444889"/>
              <a:ext cx="126720" cy="7995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4CBF5C6-6C45-4C9D-93DA-D256D53980E2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9899626" y="1426889"/>
                <a:ext cx="162360" cy="83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49BD8FD-202F-4787-B712-D17FDFFA8193}"/>
                  </a:ext>
                </a:extLst>
              </p14:cNvPr>
              <p14:cNvContentPartPr/>
              <p14:nvPr/>
            </p14:nvContentPartPr>
            <p14:xfrm>
              <a:off x="3075106" y="1622009"/>
              <a:ext cx="103680" cy="8175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49BD8FD-202F-4787-B712-D17FDFFA8193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3057466" y="1604369"/>
                <a:ext cx="139320" cy="85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72DD1F7-60B0-4033-8739-E1BA3360FCF4}"/>
                  </a:ext>
                </a:extLst>
              </p14:cNvPr>
              <p14:cNvContentPartPr/>
              <p14:nvPr/>
            </p14:nvContentPartPr>
            <p14:xfrm>
              <a:off x="4334386" y="2960489"/>
              <a:ext cx="763920" cy="4039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72DD1F7-60B0-4033-8739-E1BA3360FCF4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4316746" y="2942489"/>
                <a:ext cx="79956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0094540-A76B-4F79-8220-970E1465D63D}"/>
                  </a:ext>
                </a:extLst>
              </p14:cNvPr>
              <p14:cNvContentPartPr/>
              <p14:nvPr/>
            </p14:nvContentPartPr>
            <p14:xfrm>
              <a:off x="5011186" y="3104489"/>
              <a:ext cx="203760" cy="284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0094540-A76B-4F79-8220-970E1465D63D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4993546" y="3086849"/>
                <a:ext cx="2394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5EB8A09-4E64-4C8A-89EA-39560179F0EE}"/>
                  </a:ext>
                </a:extLst>
              </p14:cNvPr>
              <p14:cNvContentPartPr/>
              <p14:nvPr/>
            </p14:nvContentPartPr>
            <p14:xfrm>
              <a:off x="5466226" y="2917649"/>
              <a:ext cx="269280" cy="3628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5EB8A09-4E64-4C8A-89EA-39560179F0EE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448226" y="2900009"/>
                <a:ext cx="30492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2BADB80-088F-44B8-B682-A80E5D98162F}"/>
                  </a:ext>
                </a:extLst>
              </p14:cNvPr>
              <p14:cNvContentPartPr/>
              <p14:nvPr/>
            </p14:nvContentPartPr>
            <p14:xfrm>
              <a:off x="7043386" y="2732249"/>
              <a:ext cx="251280" cy="3013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2BADB80-088F-44B8-B682-A80E5D98162F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025746" y="2714249"/>
                <a:ext cx="28692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B736A29-B20E-4930-9092-E5D0370C288B}"/>
                  </a:ext>
                </a:extLst>
              </p14:cNvPr>
              <p14:cNvContentPartPr/>
              <p14:nvPr/>
            </p14:nvContentPartPr>
            <p14:xfrm>
              <a:off x="7306546" y="2631809"/>
              <a:ext cx="56520" cy="3726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B736A29-B20E-4930-9092-E5D0370C288B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7288546" y="2614169"/>
                <a:ext cx="9216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CEF19C5F-A75F-4E02-92D9-993EDE3BE6F9}"/>
                  </a:ext>
                </a:extLst>
              </p14:cNvPr>
              <p14:cNvContentPartPr/>
              <p14:nvPr/>
            </p14:nvContentPartPr>
            <p14:xfrm>
              <a:off x="7409866" y="2849969"/>
              <a:ext cx="146160" cy="1598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CEF19C5F-A75F-4E02-92D9-993EDE3BE6F9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7391866" y="2832329"/>
                <a:ext cx="1818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A0B3B54C-87E8-49DB-87F5-1FDC676968F5}"/>
                  </a:ext>
                </a:extLst>
              </p14:cNvPr>
              <p14:cNvContentPartPr/>
              <p14:nvPr/>
            </p14:nvContentPartPr>
            <p14:xfrm>
              <a:off x="7615426" y="2825129"/>
              <a:ext cx="126720" cy="1645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A0B3B54C-87E8-49DB-87F5-1FDC676968F5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597786" y="2807489"/>
                <a:ext cx="16236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8CDC89B5-57AD-42EA-A6D6-80FC16548692}"/>
                  </a:ext>
                </a:extLst>
              </p14:cNvPr>
              <p14:cNvContentPartPr/>
              <p14:nvPr/>
            </p14:nvContentPartPr>
            <p14:xfrm>
              <a:off x="7820626" y="2848529"/>
              <a:ext cx="339840" cy="1288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8CDC89B5-57AD-42EA-A6D6-80FC16548692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7802626" y="2830529"/>
                <a:ext cx="37548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467933AD-B32B-49C4-B7F4-569BB46B1662}"/>
                  </a:ext>
                </a:extLst>
              </p14:cNvPr>
              <p14:cNvContentPartPr/>
              <p14:nvPr/>
            </p14:nvContentPartPr>
            <p14:xfrm>
              <a:off x="1268626" y="2104769"/>
              <a:ext cx="226080" cy="1857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467933AD-B32B-49C4-B7F4-569BB46B1662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250626" y="2086769"/>
                <a:ext cx="26172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B52CA0CD-1330-440E-9420-D9BBCF847CC5}"/>
                  </a:ext>
                </a:extLst>
              </p14:cNvPr>
              <p14:cNvContentPartPr/>
              <p14:nvPr/>
            </p14:nvContentPartPr>
            <p14:xfrm>
              <a:off x="1534666" y="2141129"/>
              <a:ext cx="133920" cy="14040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B52CA0CD-1330-440E-9420-D9BBCF847CC5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517026" y="2123129"/>
                <a:ext cx="16956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BB304686-448F-4FC4-9843-0952818CA6EE}"/>
                  </a:ext>
                </a:extLst>
              </p14:cNvPr>
              <p14:cNvContentPartPr/>
              <p14:nvPr/>
            </p14:nvContentPartPr>
            <p14:xfrm>
              <a:off x="1659586" y="1868609"/>
              <a:ext cx="255240" cy="36288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BB304686-448F-4FC4-9843-0952818CA6EE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641946" y="1850969"/>
                <a:ext cx="29088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7FC839D3-9931-4462-A5FD-861C195D9489}"/>
                  </a:ext>
                </a:extLst>
              </p14:cNvPr>
              <p14:cNvContentPartPr/>
              <p14:nvPr/>
            </p14:nvContentPartPr>
            <p14:xfrm>
              <a:off x="1907986" y="1958969"/>
              <a:ext cx="360" cy="36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7FC839D3-9931-4462-A5FD-861C195D948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890346" y="194096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449B6CD7-63EE-4E5D-BD84-310C293840ED}"/>
                  </a:ext>
                </a:extLst>
              </p14:cNvPr>
              <p14:cNvContentPartPr/>
              <p14:nvPr/>
            </p14:nvContentPartPr>
            <p14:xfrm>
              <a:off x="1998706" y="1849529"/>
              <a:ext cx="500760" cy="34956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449B6CD7-63EE-4E5D-BD84-310C293840E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980706" y="1831889"/>
                <a:ext cx="53640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03818188-9CFF-4FD4-A47E-17DE36FF642E}"/>
                  </a:ext>
                </a:extLst>
              </p14:cNvPr>
              <p14:cNvContentPartPr/>
              <p14:nvPr/>
            </p14:nvContentPartPr>
            <p14:xfrm>
              <a:off x="2506306" y="1998209"/>
              <a:ext cx="17280" cy="1584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03818188-9CFF-4FD4-A47E-17DE36FF642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488306" y="1980569"/>
                <a:ext cx="5292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0709F516-B760-4A65-850D-74D10BFEAAF7}"/>
                  </a:ext>
                </a:extLst>
              </p14:cNvPr>
              <p14:cNvContentPartPr/>
              <p14:nvPr/>
            </p14:nvContentPartPr>
            <p14:xfrm>
              <a:off x="2578666" y="2029529"/>
              <a:ext cx="299520" cy="18756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0709F516-B760-4A65-850D-74D10BFEAAF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560666" y="2011889"/>
                <a:ext cx="33516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9E6FADD4-D11B-49C6-B320-DB55D8BEA95D}"/>
                  </a:ext>
                </a:extLst>
              </p14:cNvPr>
              <p14:cNvContentPartPr/>
              <p14:nvPr/>
            </p14:nvContentPartPr>
            <p14:xfrm>
              <a:off x="1821226" y="2565569"/>
              <a:ext cx="40680" cy="27828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9E6FADD4-D11B-49C6-B320-DB55D8BEA95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803586" y="2547929"/>
                <a:ext cx="7632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6C36E381-6F2D-4025-983E-64D096B93335}"/>
                  </a:ext>
                </a:extLst>
              </p14:cNvPr>
              <p14:cNvContentPartPr/>
              <p14:nvPr/>
            </p14:nvContentPartPr>
            <p14:xfrm>
              <a:off x="1748866" y="2446409"/>
              <a:ext cx="228600" cy="12996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6C36E381-6F2D-4025-983E-64D096B93335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730866" y="2428409"/>
                <a:ext cx="2642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11F24787-83A5-4EC7-BB5D-B5DAEC9D2959}"/>
                  </a:ext>
                </a:extLst>
              </p14:cNvPr>
              <p14:cNvContentPartPr/>
              <p14:nvPr/>
            </p14:nvContentPartPr>
            <p14:xfrm>
              <a:off x="1418386" y="3096569"/>
              <a:ext cx="503640" cy="19332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11F24787-83A5-4EC7-BB5D-B5DAEC9D295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400386" y="3078569"/>
                <a:ext cx="5392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8DCA1CF6-4CC5-4272-8B31-59F46C43811C}"/>
                  </a:ext>
                </a:extLst>
              </p14:cNvPr>
              <p14:cNvContentPartPr/>
              <p14:nvPr/>
            </p14:nvContentPartPr>
            <p14:xfrm>
              <a:off x="2047666" y="3187649"/>
              <a:ext cx="164160" cy="180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8DCA1CF6-4CC5-4272-8B31-59F46C43811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030026" y="3169649"/>
                <a:ext cx="1998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BF95F7B9-0336-4673-A813-DFE4E5E5B6FC}"/>
                  </a:ext>
                </a:extLst>
              </p14:cNvPr>
              <p14:cNvContentPartPr/>
              <p14:nvPr/>
            </p14:nvContentPartPr>
            <p14:xfrm>
              <a:off x="2328106" y="2804609"/>
              <a:ext cx="259920" cy="37944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BF95F7B9-0336-4673-A813-DFE4E5E5B6F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310106" y="2786969"/>
                <a:ext cx="29556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CFABABB6-24C0-4719-90D8-13CBE798DB63}"/>
                  </a:ext>
                </a:extLst>
              </p14:cNvPr>
              <p14:cNvContentPartPr/>
              <p14:nvPr/>
            </p14:nvContentPartPr>
            <p14:xfrm>
              <a:off x="2550946" y="2851769"/>
              <a:ext cx="17280" cy="4536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CFABABB6-24C0-4719-90D8-13CBE798DB63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532946" y="2833769"/>
                <a:ext cx="5292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E2669CE6-623C-4C79-B305-AD7C9927710E}"/>
                  </a:ext>
                </a:extLst>
              </p14:cNvPr>
              <p14:cNvContentPartPr/>
              <p14:nvPr/>
            </p14:nvContentPartPr>
            <p14:xfrm>
              <a:off x="2638786" y="3004769"/>
              <a:ext cx="326160" cy="16236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E2669CE6-623C-4C79-B305-AD7C9927710E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620786" y="2986769"/>
                <a:ext cx="36180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79CA6DD0-1717-4D8E-B960-56306399A000}"/>
                  </a:ext>
                </a:extLst>
              </p14:cNvPr>
              <p14:cNvContentPartPr/>
              <p14:nvPr/>
            </p14:nvContentPartPr>
            <p14:xfrm>
              <a:off x="2891866" y="2989289"/>
              <a:ext cx="628920" cy="20196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79CA6DD0-1717-4D8E-B960-56306399A000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873866" y="2971289"/>
                <a:ext cx="664560" cy="23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1" name="Group 200">
            <a:extLst>
              <a:ext uri="{FF2B5EF4-FFF2-40B4-BE49-F238E27FC236}">
                <a16:creationId xmlns:a16="http://schemas.microsoft.com/office/drawing/2014/main" id="{C27E906D-3869-4822-B616-649A1F2D9ABB}"/>
              </a:ext>
            </a:extLst>
          </p:cNvPr>
          <p:cNvGrpSpPr/>
          <p:nvPr/>
        </p:nvGrpSpPr>
        <p:grpSpPr>
          <a:xfrm>
            <a:off x="8652226" y="2680769"/>
            <a:ext cx="1862280" cy="383760"/>
            <a:chOff x="8652226" y="2680769"/>
            <a:chExt cx="1862280" cy="38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4822E0B-D0AA-4F00-8AEC-465A8FB346FC}"/>
                    </a:ext>
                  </a:extLst>
                </p14:cNvPr>
                <p14:cNvContentPartPr/>
                <p14:nvPr/>
              </p14:nvContentPartPr>
              <p14:xfrm>
                <a:off x="8652226" y="2866889"/>
                <a:ext cx="92880" cy="1760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4822E0B-D0AA-4F00-8AEC-465A8FB346F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634226" y="2849249"/>
                  <a:ext cx="1285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2FE88A1-3F67-4502-911E-79579A37EA16}"/>
                    </a:ext>
                  </a:extLst>
                </p14:cNvPr>
                <p14:cNvContentPartPr/>
                <p14:nvPr/>
              </p14:nvContentPartPr>
              <p14:xfrm>
                <a:off x="8737546" y="2680769"/>
                <a:ext cx="570240" cy="3837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2FE88A1-3F67-4502-911E-79579A37EA1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719906" y="2663129"/>
                  <a:ext cx="60588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C904067-4655-41DF-994E-A07938763826}"/>
                    </a:ext>
                  </a:extLst>
                </p14:cNvPr>
                <p14:cNvContentPartPr/>
                <p14:nvPr/>
              </p14:nvContentPartPr>
              <p14:xfrm>
                <a:off x="9395626" y="2944289"/>
                <a:ext cx="20880" cy="1044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C904067-4655-41DF-994E-A0793876382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377626" y="2926649"/>
                  <a:ext cx="565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00A858A-920C-4E91-815A-CB9367901817}"/>
                    </a:ext>
                  </a:extLst>
                </p14:cNvPr>
                <p14:cNvContentPartPr/>
                <p14:nvPr/>
              </p14:nvContentPartPr>
              <p14:xfrm>
                <a:off x="9417946" y="2787329"/>
                <a:ext cx="11880" cy="727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00A858A-920C-4E91-815A-CB936790181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400306" y="2769329"/>
                  <a:ext cx="475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D8AFCEB-76D7-422C-8FD5-7F9958F5A4CA}"/>
                    </a:ext>
                  </a:extLst>
                </p14:cNvPr>
                <p14:cNvContentPartPr/>
                <p14:nvPr/>
              </p14:nvContentPartPr>
              <p14:xfrm>
                <a:off x="10202026" y="2825129"/>
                <a:ext cx="312480" cy="2307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D8AFCEB-76D7-422C-8FD5-7F9958F5A4C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184026" y="2807129"/>
                  <a:ext cx="3481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79F3406-8F95-4AEA-BC04-83FF9B92F42E}"/>
                    </a:ext>
                  </a:extLst>
                </p14:cNvPr>
                <p14:cNvContentPartPr/>
                <p14:nvPr/>
              </p14:nvContentPartPr>
              <p14:xfrm>
                <a:off x="9602383" y="2716611"/>
                <a:ext cx="546120" cy="2955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79F3406-8F95-4AEA-BC04-83FF9B92F42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584383" y="2698611"/>
                  <a:ext cx="581760" cy="33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9CA4356-DD2C-4B46-8C1F-53D620303571}"/>
              </a:ext>
            </a:extLst>
          </p:cNvPr>
          <p:cNvGrpSpPr/>
          <p:nvPr/>
        </p:nvGrpSpPr>
        <p:grpSpPr>
          <a:xfrm>
            <a:off x="6214783" y="892131"/>
            <a:ext cx="324720" cy="626400"/>
            <a:chOff x="6214783" y="892131"/>
            <a:chExt cx="324720" cy="62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A5FDED02-162D-4D97-9072-D688242FFAC3}"/>
                    </a:ext>
                  </a:extLst>
                </p14:cNvPr>
                <p14:cNvContentPartPr/>
                <p14:nvPr/>
              </p14:nvContentPartPr>
              <p14:xfrm>
                <a:off x="6361303" y="892131"/>
                <a:ext cx="24120" cy="5493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A5FDED02-162D-4D97-9072-D688242FFAC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343663" y="874491"/>
                  <a:ext cx="59760" cy="58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0078DA5-46A3-48FF-88BC-9A8A24A38791}"/>
                    </a:ext>
                  </a:extLst>
                </p14:cNvPr>
                <p14:cNvContentPartPr/>
                <p14:nvPr/>
              </p14:nvContentPartPr>
              <p14:xfrm>
                <a:off x="6214783" y="1306851"/>
                <a:ext cx="324720" cy="2116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0078DA5-46A3-48FF-88BC-9A8A24A3879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196783" y="1288851"/>
                  <a:ext cx="36036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CD55980B-045E-417E-9E49-65A6EEDAC0F6}"/>
              </a:ext>
            </a:extLst>
          </p:cNvPr>
          <p:cNvGrpSpPr/>
          <p:nvPr/>
        </p:nvGrpSpPr>
        <p:grpSpPr>
          <a:xfrm>
            <a:off x="9242626" y="3934131"/>
            <a:ext cx="2819277" cy="2300040"/>
            <a:chOff x="9242626" y="3934131"/>
            <a:chExt cx="2819277" cy="230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FED050D-3077-4148-B1F2-84D039B65F24}"/>
                    </a:ext>
                  </a:extLst>
                </p14:cNvPr>
                <p14:cNvContentPartPr/>
                <p14:nvPr/>
              </p14:nvContentPartPr>
              <p14:xfrm>
                <a:off x="9242626" y="5657249"/>
                <a:ext cx="202680" cy="192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FED050D-3077-4148-B1F2-84D039B65F2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224626" y="5639609"/>
                  <a:ext cx="2383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7F2A4FE-3A96-4640-9D1B-C2B40C3A59AB}"/>
                    </a:ext>
                  </a:extLst>
                </p14:cNvPr>
                <p14:cNvContentPartPr/>
                <p14:nvPr/>
              </p14:nvContentPartPr>
              <p14:xfrm>
                <a:off x="9291586" y="5605049"/>
                <a:ext cx="208800" cy="250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7F2A4FE-3A96-4640-9D1B-C2B40C3A59A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273946" y="5587049"/>
                  <a:ext cx="2444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6FFE6FB-BB28-4414-B1D8-5ADAE9F8CC56}"/>
                    </a:ext>
                  </a:extLst>
                </p14:cNvPr>
                <p14:cNvContentPartPr/>
                <p14:nvPr/>
              </p14:nvContentPartPr>
              <p14:xfrm>
                <a:off x="9328423" y="3934131"/>
                <a:ext cx="1511640" cy="15703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6FFE6FB-BB28-4414-B1D8-5ADAE9F8CC5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310783" y="3916491"/>
                  <a:ext cx="1547280" cy="16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B83D8D0-93D4-4C79-9B93-FF4A517E3A1F}"/>
                    </a:ext>
                  </a:extLst>
                </p14:cNvPr>
                <p14:cNvContentPartPr/>
                <p14:nvPr/>
              </p14:nvContentPartPr>
              <p14:xfrm>
                <a:off x="10933303" y="5051211"/>
                <a:ext cx="1128600" cy="11829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B83D8D0-93D4-4C79-9B93-FF4A517E3A1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915663" y="5033211"/>
                  <a:ext cx="1164240" cy="12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D8BBD42-B5A8-4521-B1D7-CFDBCD5DD7FA}"/>
                    </a:ext>
                  </a:extLst>
                </p14:cNvPr>
                <p14:cNvContentPartPr/>
                <p14:nvPr/>
              </p14:nvContentPartPr>
              <p14:xfrm>
                <a:off x="10873903" y="5365491"/>
                <a:ext cx="15840" cy="5994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D8BBD42-B5A8-4521-B1D7-CFDBCD5DD7F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855903" y="5347491"/>
                  <a:ext cx="51480" cy="635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4562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B7F24D-498D-424D-8DC4-D4EB1E8FA5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Installation of Cross entropy method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5859FD2-35DD-4E0D-B166-D19C8730E7BD}"/>
                  </a:ext>
                </a:extLst>
              </p14:cNvPr>
              <p14:cNvContentPartPr/>
              <p14:nvPr/>
            </p14:nvContentPartPr>
            <p14:xfrm>
              <a:off x="4316503" y="2261571"/>
              <a:ext cx="401760" cy="367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5859FD2-35DD-4E0D-B166-D19C8730E7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8503" y="2243931"/>
                <a:ext cx="43740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56D3FC7-F331-4B34-8720-E2DF59EE9BC1}"/>
                  </a:ext>
                </a:extLst>
              </p14:cNvPr>
              <p14:cNvContentPartPr/>
              <p14:nvPr/>
            </p14:nvContentPartPr>
            <p14:xfrm>
              <a:off x="8149783" y="1764051"/>
              <a:ext cx="379080" cy="874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56D3FC7-F331-4B34-8720-E2DF59EE9B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31783" y="1746051"/>
                <a:ext cx="41472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985A36A-E015-4602-9E4C-2C37C5F030D5}"/>
                  </a:ext>
                </a:extLst>
              </p14:cNvPr>
              <p14:cNvContentPartPr/>
              <p14:nvPr/>
            </p14:nvContentPartPr>
            <p14:xfrm>
              <a:off x="7863583" y="3883011"/>
              <a:ext cx="45360" cy="3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985A36A-E015-4602-9E4C-2C37C5F030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45943" y="3865371"/>
                <a:ext cx="81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35754A0-4959-4B63-9AA9-4C506B19E261}"/>
                  </a:ext>
                </a:extLst>
              </p14:cNvPr>
              <p14:cNvContentPartPr/>
              <p14:nvPr/>
            </p14:nvContentPartPr>
            <p14:xfrm>
              <a:off x="4264303" y="3932691"/>
              <a:ext cx="303480" cy="3762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35754A0-4959-4B63-9AA9-4C506B19E26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46663" y="3914691"/>
                <a:ext cx="339120" cy="41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21CE6C1-EE25-4CB9-8146-98EB5FEE81C5}"/>
              </a:ext>
            </a:extLst>
          </p:cNvPr>
          <p:cNvGrpSpPr/>
          <p:nvPr/>
        </p:nvGrpSpPr>
        <p:grpSpPr>
          <a:xfrm>
            <a:off x="5667583" y="4312851"/>
            <a:ext cx="1048680" cy="708120"/>
            <a:chOff x="5667583" y="4312851"/>
            <a:chExt cx="1048680" cy="70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DA45DD8-CDC9-4E70-97FB-561026867338}"/>
                    </a:ext>
                  </a:extLst>
                </p14:cNvPr>
                <p14:cNvContentPartPr/>
                <p14:nvPr/>
              </p14:nvContentPartPr>
              <p14:xfrm>
                <a:off x="5667583" y="4617411"/>
                <a:ext cx="166320" cy="297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DA45DD8-CDC9-4E70-97FB-5610268673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49583" y="4599411"/>
                  <a:ext cx="2019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5EC1D84-B02E-4950-B917-CE94DDFFEF66}"/>
                    </a:ext>
                  </a:extLst>
                </p14:cNvPr>
                <p14:cNvContentPartPr/>
                <p14:nvPr/>
              </p14:nvContentPartPr>
              <p14:xfrm>
                <a:off x="5822383" y="4578531"/>
                <a:ext cx="27000" cy="63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5EC1D84-B02E-4950-B917-CE94DDFFEF6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04383" y="4560531"/>
                  <a:ext cx="626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D1C536D-594A-4934-A784-FC2860272253}"/>
                    </a:ext>
                  </a:extLst>
                </p14:cNvPr>
                <p14:cNvContentPartPr/>
                <p14:nvPr/>
              </p14:nvContentPartPr>
              <p14:xfrm>
                <a:off x="5901223" y="4758171"/>
                <a:ext cx="99360" cy="172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D1C536D-594A-4934-A784-FC286027225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83223" y="4740531"/>
                  <a:ext cx="1350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789A696-7EBA-4D88-8ECC-08873894C0E8}"/>
                    </a:ext>
                  </a:extLst>
                </p14:cNvPr>
                <p14:cNvContentPartPr/>
                <p14:nvPr/>
              </p14:nvContentPartPr>
              <p14:xfrm>
                <a:off x="6068983" y="4763211"/>
                <a:ext cx="647280" cy="195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789A696-7EBA-4D88-8ECC-08873894C0E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51343" y="4745211"/>
                  <a:ext cx="6829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0618D0E-CD04-4FFD-BD2F-1EB17B990915}"/>
                    </a:ext>
                  </a:extLst>
                </p14:cNvPr>
                <p14:cNvContentPartPr/>
                <p14:nvPr/>
              </p14:nvContentPartPr>
              <p14:xfrm>
                <a:off x="6027583" y="4312851"/>
                <a:ext cx="209160" cy="2674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0618D0E-CD04-4FFD-BD2F-1EB17B99091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09943" y="4295211"/>
                  <a:ext cx="2448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FFEB91D-ECEB-43F4-8AB6-F1EA12F1DB03}"/>
                    </a:ext>
                  </a:extLst>
                </p14:cNvPr>
                <p14:cNvContentPartPr/>
                <p14:nvPr/>
              </p14:nvContentPartPr>
              <p14:xfrm>
                <a:off x="6131983" y="4969491"/>
                <a:ext cx="17640" cy="514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FFEB91D-ECEB-43F4-8AB6-F1EA12F1DB0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14343" y="4951851"/>
                  <a:ext cx="53280" cy="8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E2DC5E99-388A-46B3-8C27-1A8837CCB64F}"/>
                  </a:ext>
                </a:extLst>
              </p14:cNvPr>
              <p14:cNvContentPartPr/>
              <p14:nvPr/>
            </p14:nvContentPartPr>
            <p14:xfrm>
              <a:off x="6128383" y="5233371"/>
              <a:ext cx="5760" cy="1933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E2DC5E99-388A-46B3-8C27-1A8837CCB64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10743" y="5215731"/>
                <a:ext cx="414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AFE9810-2DB0-4FF8-B1DE-C83B2C9070B3}"/>
                  </a:ext>
                </a:extLst>
              </p14:cNvPr>
              <p14:cNvContentPartPr/>
              <p14:nvPr/>
            </p14:nvContentPartPr>
            <p14:xfrm>
              <a:off x="5980783" y="5780931"/>
              <a:ext cx="226080" cy="3038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AFE9810-2DB0-4FF8-B1DE-C83B2C9070B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63143" y="5763291"/>
                <a:ext cx="261720" cy="33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5EFE827-53DB-4F51-9AE8-1DFFCACC6C2E}"/>
              </a:ext>
            </a:extLst>
          </p:cNvPr>
          <p:cNvGrpSpPr/>
          <p:nvPr/>
        </p:nvGrpSpPr>
        <p:grpSpPr>
          <a:xfrm>
            <a:off x="6750103" y="4326891"/>
            <a:ext cx="1436400" cy="659880"/>
            <a:chOff x="6750103" y="4326891"/>
            <a:chExt cx="1436400" cy="65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7290351-A826-4F5D-B248-86C94CABC96E}"/>
                    </a:ext>
                  </a:extLst>
                </p14:cNvPr>
                <p14:cNvContentPartPr/>
                <p14:nvPr/>
              </p14:nvContentPartPr>
              <p14:xfrm>
                <a:off x="7706983" y="4389171"/>
                <a:ext cx="265320" cy="198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7290351-A826-4F5D-B248-86C94CABC96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88983" y="4371171"/>
                  <a:ext cx="3009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4E37F4A-3EDE-4301-AB83-3178F3B1E0F6}"/>
                    </a:ext>
                  </a:extLst>
                </p14:cNvPr>
                <p14:cNvContentPartPr/>
                <p14:nvPr/>
              </p14:nvContentPartPr>
              <p14:xfrm>
                <a:off x="7994623" y="4326891"/>
                <a:ext cx="191880" cy="2710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4E37F4A-3EDE-4301-AB83-3178F3B1E0F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76983" y="4308891"/>
                  <a:ext cx="22752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927B3FD-0FA1-4F21-8E5A-B6DA6CB0DF4A}"/>
                    </a:ext>
                  </a:extLst>
                </p14:cNvPr>
                <p14:cNvContentPartPr/>
                <p14:nvPr/>
              </p14:nvContentPartPr>
              <p14:xfrm>
                <a:off x="6750103" y="4809291"/>
                <a:ext cx="136080" cy="367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927B3FD-0FA1-4F21-8E5A-B6DA6CB0DF4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32103" y="4791651"/>
                  <a:ext cx="1717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A3208B8-5240-4C37-8AFB-42BC53CA7860}"/>
                    </a:ext>
                  </a:extLst>
                </p14:cNvPr>
                <p14:cNvContentPartPr/>
                <p14:nvPr/>
              </p14:nvContentPartPr>
              <p14:xfrm>
                <a:off x="6869263" y="4744131"/>
                <a:ext cx="104040" cy="1537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A3208B8-5240-4C37-8AFB-42BC53CA786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51263" y="4726491"/>
                  <a:ext cx="139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0F19582-FEB1-4BC4-9EA4-DA111BA2FA5B}"/>
                    </a:ext>
                  </a:extLst>
                </p14:cNvPr>
                <p14:cNvContentPartPr/>
                <p14:nvPr/>
              </p14:nvContentPartPr>
              <p14:xfrm>
                <a:off x="7113703" y="4713891"/>
                <a:ext cx="223200" cy="2728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0F19582-FEB1-4BC4-9EA4-DA111BA2FA5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96063" y="4695891"/>
                  <a:ext cx="2588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A5553EC-8BAF-43F9-8FE6-4EBFD4EE0381}"/>
                    </a:ext>
                  </a:extLst>
                </p14:cNvPr>
                <p14:cNvContentPartPr/>
                <p14:nvPr/>
              </p14:nvContentPartPr>
              <p14:xfrm>
                <a:off x="7350223" y="4707771"/>
                <a:ext cx="231480" cy="2718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A5553EC-8BAF-43F9-8FE6-4EBFD4EE038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32583" y="4690131"/>
                  <a:ext cx="267120" cy="30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2588B6B-934D-496E-A7BC-DDC0890E033E}"/>
              </a:ext>
            </a:extLst>
          </p:cNvPr>
          <p:cNvGrpSpPr/>
          <p:nvPr/>
        </p:nvGrpSpPr>
        <p:grpSpPr>
          <a:xfrm>
            <a:off x="4276543" y="624291"/>
            <a:ext cx="7617960" cy="3442320"/>
            <a:chOff x="4276543" y="624291"/>
            <a:chExt cx="7617960" cy="344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43F530E-FDBC-4CAB-A8B1-760D7D58A090}"/>
                    </a:ext>
                  </a:extLst>
                </p14:cNvPr>
                <p14:cNvContentPartPr/>
                <p14:nvPr/>
              </p14:nvContentPartPr>
              <p14:xfrm>
                <a:off x="8905783" y="2724891"/>
                <a:ext cx="141840" cy="180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43F530E-FDBC-4CAB-A8B1-760D7D58A09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887783" y="2706891"/>
                  <a:ext cx="1774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090536F-195F-4D50-B253-0CC29AA8DC6E}"/>
                    </a:ext>
                  </a:extLst>
                </p14:cNvPr>
                <p14:cNvContentPartPr/>
                <p14:nvPr/>
              </p14:nvContentPartPr>
              <p14:xfrm>
                <a:off x="9222223" y="2930091"/>
                <a:ext cx="72000" cy="680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090536F-195F-4D50-B253-0CC29AA8DC6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204223" y="2912451"/>
                  <a:ext cx="1076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9F91385-9DDA-4928-B3D7-00283F9AAE3A}"/>
                    </a:ext>
                  </a:extLst>
                </p14:cNvPr>
                <p14:cNvContentPartPr/>
                <p14:nvPr/>
              </p14:nvContentPartPr>
              <p14:xfrm>
                <a:off x="9369823" y="1786011"/>
                <a:ext cx="27720" cy="2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9F91385-9DDA-4928-B3D7-00283F9AAE3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51823" y="1768371"/>
                  <a:ext cx="633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ED54B2C-9CEE-425A-B9BE-6307E13D577C}"/>
                    </a:ext>
                  </a:extLst>
                </p14:cNvPr>
                <p14:cNvContentPartPr/>
                <p14:nvPr/>
              </p14:nvContentPartPr>
              <p14:xfrm>
                <a:off x="9008743" y="1650651"/>
                <a:ext cx="281880" cy="274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ED54B2C-9CEE-425A-B9BE-6307E13D577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991103" y="1633011"/>
                  <a:ext cx="3175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BA30EEE-9F85-407A-B1A5-640B44D0BB09}"/>
                    </a:ext>
                  </a:extLst>
                </p14:cNvPr>
                <p14:cNvContentPartPr/>
                <p14:nvPr/>
              </p14:nvContentPartPr>
              <p14:xfrm>
                <a:off x="9432103" y="1782771"/>
                <a:ext cx="29520" cy="11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BA30EEE-9F85-407A-B1A5-640B44D0BB0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414103" y="1765131"/>
                  <a:ext cx="651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601831C-6D9E-4BEB-A17D-997241231EC0}"/>
                    </a:ext>
                  </a:extLst>
                </p14:cNvPr>
                <p14:cNvContentPartPr/>
                <p14:nvPr/>
              </p14:nvContentPartPr>
              <p14:xfrm>
                <a:off x="9723343" y="1675851"/>
                <a:ext cx="192960" cy="311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601831C-6D9E-4BEB-A17D-997241231EC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705703" y="1657851"/>
                  <a:ext cx="22860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EFDE193-25DA-4BB7-91E0-F189DB0EDA5C}"/>
                    </a:ext>
                  </a:extLst>
                </p14:cNvPr>
                <p14:cNvContentPartPr/>
                <p14:nvPr/>
              </p14:nvContentPartPr>
              <p14:xfrm>
                <a:off x="9467743" y="2644971"/>
                <a:ext cx="199080" cy="363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EFDE193-25DA-4BB7-91E0-F189DB0EDA5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449743" y="2626971"/>
                  <a:ext cx="23472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DA161A7-8C08-45FA-811A-88EEC98C1A4C}"/>
                    </a:ext>
                  </a:extLst>
                </p14:cNvPr>
                <p14:cNvContentPartPr/>
                <p14:nvPr/>
              </p14:nvContentPartPr>
              <p14:xfrm>
                <a:off x="10001263" y="2596011"/>
                <a:ext cx="328680" cy="175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DA161A7-8C08-45FA-811A-88EEC98C1A4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983263" y="2578371"/>
                  <a:ext cx="3643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2A34AFB-FDA1-4B05-8396-0EF262A8C5ED}"/>
                    </a:ext>
                  </a:extLst>
                </p14:cNvPr>
                <p14:cNvContentPartPr/>
                <p14:nvPr/>
              </p14:nvContentPartPr>
              <p14:xfrm>
                <a:off x="9918823" y="2686011"/>
                <a:ext cx="137880" cy="182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2A34AFB-FDA1-4B05-8396-0EF262A8C5E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900823" y="2668371"/>
                  <a:ext cx="1735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6BEDBB0-BF3E-49B4-8A97-13D0F3513948}"/>
                    </a:ext>
                  </a:extLst>
                </p14:cNvPr>
                <p14:cNvContentPartPr/>
                <p14:nvPr/>
              </p14:nvContentPartPr>
              <p14:xfrm>
                <a:off x="8818303" y="3190011"/>
                <a:ext cx="990000" cy="432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6BEDBB0-BF3E-49B4-8A97-13D0F351394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800303" y="3172371"/>
                  <a:ext cx="10256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DACBBA4-9DAD-4404-ABEA-6D91C21CC5BE}"/>
                    </a:ext>
                  </a:extLst>
                </p14:cNvPr>
                <p14:cNvContentPartPr/>
                <p14:nvPr/>
              </p14:nvContentPartPr>
              <p14:xfrm>
                <a:off x="10338583" y="1023171"/>
                <a:ext cx="20520" cy="1580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DACBBA4-9DAD-4404-ABEA-6D91C21CC5B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320583" y="1005171"/>
                  <a:ext cx="561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7585113-7D69-44AD-8BA5-DB648DC2BDA6}"/>
                    </a:ext>
                  </a:extLst>
                </p14:cNvPr>
                <p14:cNvContentPartPr/>
                <p14:nvPr/>
              </p14:nvContentPartPr>
              <p14:xfrm>
                <a:off x="10358743" y="887811"/>
                <a:ext cx="191160" cy="2008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7585113-7D69-44AD-8BA5-DB648DC2BDA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340743" y="869811"/>
                  <a:ext cx="2268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A5E19CC-8CDB-4D3E-96B2-EBAE33C67811}"/>
                    </a:ext>
                  </a:extLst>
                </p14:cNvPr>
                <p14:cNvContentPartPr/>
                <p14:nvPr/>
              </p14:nvContentPartPr>
              <p14:xfrm>
                <a:off x="10378903" y="1114611"/>
                <a:ext cx="496080" cy="1314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A5E19CC-8CDB-4D3E-96B2-EBAE33C6781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361263" y="1096611"/>
                  <a:ext cx="5317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5F34508-4A47-41C2-803D-0AF267DA6D9E}"/>
                    </a:ext>
                  </a:extLst>
                </p14:cNvPr>
                <p14:cNvContentPartPr/>
                <p14:nvPr/>
              </p14:nvContentPartPr>
              <p14:xfrm>
                <a:off x="10899463" y="1140171"/>
                <a:ext cx="164520" cy="266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5F34508-4A47-41C2-803D-0AF267DA6D9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881823" y="1122171"/>
                  <a:ext cx="2001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4BE7767-2297-46E0-8584-D2DB4216F23A}"/>
                    </a:ext>
                  </a:extLst>
                </p14:cNvPr>
                <p14:cNvContentPartPr/>
                <p14:nvPr/>
              </p14:nvContentPartPr>
              <p14:xfrm>
                <a:off x="11101063" y="973491"/>
                <a:ext cx="440280" cy="3128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4BE7767-2297-46E0-8584-D2DB4216F23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083423" y="955491"/>
                  <a:ext cx="4759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CF43246-47A0-4D8D-82EB-D5BD52520BEC}"/>
                    </a:ext>
                  </a:extLst>
                </p14:cNvPr>
                <p14:cNvContentPartPr/>
                <p14:nvPr/>
              </p14:nvContentPartPr>
              <p14:xfrm>
                <a:off x="11625583" y="1088331"/>
                <a:ext cx="92160" cy="1350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CF43246-47A0-4D8D-82EB-D5BD52520BE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607583" y="1070331"/>
                  <a:ext cx="127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7027640-DC67-4A33-8F5A-64CED677BC94}"/>
                    </a:ext>
                  </a:extLst>
                </p14:cNvPr>
                <p14:cNvContentPartPr/>
                <p14:nvPr/>
              </p14:nvContentPartPr>
              <p14:xfrm>
                <a:off x="11666623" y="883491"/>
                <a:ext cx="227880" cy="443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7027640-DC67-4A33-8F5A-64CED677BC9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648983" y="865851"/>
                  <a:ext cx="26352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F1522CB-D8BD-498E-96C0-7CC426FBBBDA}"/>
                    </a:ext>
                  </a:extLst>
                </p14:cNvPr>
                <p14:cNvContentPartPr/>
                <p14:nvPr/>
              </p14:nvContentPartPr>
              <p14:xfrm>
                <a:off x="10358743" y="1723371"/>
                <a:ext cx="46080" cy="2314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F1522CB-D8BD-498E-96C0-7CC426FBBBD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340743" y="1705731"/>
                  <a:ext cx="817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3A9683A-E8E2-4282-8412-132D33D302B9}"/>
                    </a:ext>
                  </a:extLst>
                </p14:cNvPr>
                <p14:cNvContentPartPr/>
                <p14:nvPr/>
              </p14:nvContentPartPr>
              <p14:xfrm>
                <a:off x="10372423" y="1584051"/>
                <a:ext cx="173520" cy="1652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3A9683A-E8E2-4282-8412-132D33D302B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354783" y="1566051"/>
                  <a:ext cx="2091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C372FC6-B778-4E46-A6F8-2E0B0DC84E22}"/>
                    </a:ext>
                  </a:extLst>
                </p14:cNvPr>
                <p14:cNvContentPartPr/>
                <p14:nvPr/>
              </p14:nvContentPartPr>
              <p14:xfrm>
                <a:off x="10441183" y="1749651"/>
                <a:ext cx="456840" cy="1569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C372FC6-B778-4E46-A6F8-2E0B0DC84E2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423543" y="1732011"/>
                  <a:ext cx="4924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B65EF07-5B13-4844-B777-37D229D54BBF}"/>
                    </a:ext>
                  </a:extLst>
                </p14:cNvPr>
                <p14:cNvContentPartPr/>
                <p14:nvPr/>
              </p14:nvContentPartPr>
              <p14:xfrm>
                <a:off x="10811623" y="1789251"/>
                <a:ext cx="158760" cy="1324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B65EF07-5B13-4844-B777-37D229D54BB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793623" y="1771611"/>
                  <a:ext cx="1944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2EB7353-3D3D-4445-81BC-2AF0D9222710}"/>
                    </a:ext>
                  </a:extLst>
                </p14:cNvPr>
                <p14:cNvContentPartPr/>
                <p14:nvPr/>
              </p14:nvContentPartPr>
              <p14:xfrm>
                <a:off x="11016103" y="1589811"/>
                <a:ext cx="794160" cy="4330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2EB7353-3D3D-4445-81BC-2AF0D922271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998103" y="1571811"/>
                  <a:ext cx="82980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6BB93F9-C18D-4949-9CA6-6C32FC485BAD}"/>
                    </a:ext>
                  </a:extLst>
                </p14:cNvPr>
                <p14:cNvContentPartPr/>
                <p14:nvPr/>
              </p14:nvContentPartPr>
              <p14:xfrm>
                <a:off x="7909303" y="1670451"/>
                <a:ext cx="438120" cy="439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6BB93F9-C18D-4949-9CA6-6C32FC485B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891663" y="1652811"/>
                  <a:ext cx="47376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0FE9AE-FE4F-4780-8BBD-05195DDC3133}"/>
                    </a:ext>
                  </a:extLst>
                </p14:cNvPr>
                <p14:cNvContentPartPr/>
                <p14:nvPr/>
              </p14:nvContentPartPr>
              <p14:xfrm>
                <a:off x="7757743" y="2503491"/>
                <a:ext cx="458640" cy="622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0FE9AE-FE4F-4780-8BBD-05195DDC313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739743" y="2485851"/>
                  <a:ext cx="494280" cy="6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F5F10A3-D44C-4D90-ACDA-EFF4F17216B2}"/>
                    </a:ext>
                  </a:extLst>
                </p14:cNvPr>
                <p14:cNvContentPartPr/>
                <p14:nvPr/>
              </p14:nvContentPartPr>
              <p14:xfrm>
                <a:off x="5989063" y="2410611"/>
                <a:ext cx="393120" cy="426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F5F10A3-D44C-4D90-ACDA-EFF4F17216B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971423" y="2392611"/>
                  <a:ext cx="42876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F2AADBC-A0BF-4694-BFA9-AF9B84CC7FF5}"/>
                    </a:ext>
                  </a:extLst>
                </p14:cNvPr>
                <p14:cNvContentPartPr/>
                <p14:nvPr/>
              </p14:nvContentPartPr>
              <p14:xfrm>
                <a:off x="5892223" y="3471531"/>
                <a:ext cx="510840" cy="595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F2AADBC-A0BF-4694-BFA9-AF9B84CC7FF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874223" y="3453531"/>
                  <a:ext cx="54648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82F6470-D031-48C1-AFBF-16BA7C6A696D}"/>
                    </a:ext>
                  </a:extLst>
                </p14:cNvPr>
                <p14:cNvContentPartPr/>
                <p14:nvPr/>
              </p14:nvContentPartPr>
              <p14:xfrm>
                <a:off x="4347463" y="1582611"/>
                <a:ext cx="518040" cy="497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82F6470-D031-48C1-AFBF-16BA7C6A696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29823" y="1564611"/>
                  <a:ext cx="55368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C3388FD-209A-4753-8F4D-23D89182DA5B}"/>
                    </a:ext>
                  </a:extLst>
                </p14:cNvPr>
                <p14:cNvContentPartPr/>
                <p14:nvPr/>
              </p14:nvContentPartPr>
              <p14:xfrm>
                <a:off x="4276543" y="2862411"/>
                <a:ext cx="520560" cy="690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C3388FD-209A-4753-8F4D-23D89182DA5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258543" y="2844771"/>
                  <a:ext cx="556200" cy="72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FBE1476-686B-452B-B6FF-2B3B006A86DA}"/>
                    </a:ext>
                  </a:extLst>
                </p14:cNvPr>
                <p14:cNvContentPartPr/>
                <p14:nvPr/>
              </p14:nvContentPartPr>
              <p14:xfrm>
                <a:off x="6037663" y="1392891"/>
                <a:ext cx="558360" cy="531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BE1476-686B-452B-B6FF-2B3B006A86D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20023" y="1375251"/>
                  <a:ext cx="59400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7629B5C-F5BB-4D52-A4B2-0B23FE4F7DD1}"/>
                    </a:ext>
                  </a:extLst>
                </p14:cNvPr>
                <p14:cNvContentPartPr/>
                <p14:nvPr/>
              </p14:nvContentPartPr>
              <p14:xfrm>
                <a:off x="6074383" y="624291"/>
                <a:ext cx="420120" cy="395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7629B5C-F5BB-4D52-A4B2-0B23FE4F7DD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056743" y="606651"/>
                  <a:ext cx="45576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AD7347E-6447-4CB4-9FDC-21CE015D11FF}"/>
                    </a:ext>
                  </a:extLst>
                </p14:cNvPr>
                <p14:cNvContentPartPr/>
                <p14:nvPr/>
              </p14:nvContentPartPr>
              <p14:xfrm>
                <a:off x="4966303" y="1093011"/>
                <a:ext cx="923400" cy="514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AD7347E-6447-4CB4-9FDC-21CE015D11F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48303" y="1075371"/>
                  <a:ext cx="95904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EE622C5-1040-49EA-82E0-A731BF1E75F4}"/>
                    </a:ext>
                  </a:extLst>
                </p14:cNvPr>
                <p14:cNvContentPartPr/>
                <p14:nvPr/>
              </p14:nvContentPartPr>
              <p14:xfrm>
                <a:off x="4691983" y="1108491"/>
                <a:ext cx="1337760" cy="1256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EE622C5-1040-49EA-82E0-A731BF1E75F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674343" y="1090491"/>
                  <a:ext cx="1373400" cy="12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B2F39B5-280F-4299-83F7-0B35781E04DA}"/>
                    </a:ext>
                  </a:extLst>
                </p14:cNvPr>
                <p14:cNvContentPartPr/>
                <p14:nvPr/>
              </p14:nvContentPartPr>
              <p14:xfrm>
                <a:off x="4727983" y="1474251"/>
                <a:ext cx="1314720" cy="1801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B2F39B5-280F-4299-83F7-0B35781E04D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709983" y="1456611"/>
                  <a:ext cx="1350360" cy="18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121499D-F63C-43A8-A570-157BF4DC9718}"/>
                    </a:ext>
                  </a:extLst>
                </p14:cNvPr>
                <p14:cNvContentPartPr/>
                <p14:nvPr/>
              </p14:nvContentPartPr>
              <p14:xfrm>
                <a:off x="4496863" y="2187771"/>
                <a:ext cx="3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121499D-F63C-43A8-A570-157BF4DC971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479223" y="217013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330C48C-EE2F-40CE-8914-D45D9E0F2CFB}"/>
                    </a:ext>
                  </a:extLst>
                </p14:cNvPr>
                <p14:cNvContentPartPr/>
                <p14:nvPr/>
              </p14:nvContentPartPr>
              <p14:xfrm>
                <a:off x="4483183" y="2443371"/>
                <a:ext cx="36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330C48C-EE2F-40CE-8914-D45D9E0F2CF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465183" y="242573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7147233-C3DF-435D-BBB4-0C6861F7F8EE}"/>
                    </a:ext>
                  </a:extLst>
                </p14:cNvPr>
                <p14:cNvContentPartPr/>
                <p14:nvPr/>
              </p14:nvContentPartPr>
              <p14:xfrm>
                <a:off x="4528183" y="3300531"/>
                <a:ext cx="3960" cy="4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7147233-C3DF-435D-BBB4-0C6861F7F8E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510183" y="3282891"/>
                  <a:ext cx="396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C490882-E214-4655-ABED-4826CE47E4B8}"/>
                    </a:ext>
                  </a:extLst>
                </p14:cNvPr>
                <p14:cNvContentPartPr/>
                <p14:nvPr/>
              </p14:nvContentPartPr>
              <p14:xfrm>
                <a:off x="6383263" y="871971"/>
                <a:ext cx="133200" cy="42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C490882-E214-4655-ABED-4826CE47E4B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365623" y="854331"/>
                  <a:ext cx="1688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38F200B-7E65-427C-B14E-ACF95D643BF2}"/>
                    </a:ext>
                  </a:extLst>
                </p14:cNvPr>
                <p14:cNvContentPartPr/>
                <p14:nvPr/>
              </p14:nvContentPartPr>
              <p14:xfrm>
                <a:off x="6361303" y="1715091"/>
                <a:ext cx="128520" cy="38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38F200B-7E65-427C-B14E-ACF95D643BF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343663" y="1697451"/>
                  <a:ext cx="1641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232E5DA-2878-4707-8B69-5EA3F10D2D51}"/>
                    </a:ext>
                  </a:extLst>
                </p14:cNvPr>
                <p14:cNvContentPartPr/>
                <p14:nvPr/>
              </p14:nvContentPartPr>
              <p14:xfrm>
                <a:off x="6216943" y="2722011"/>
                <a:ext cx="196920" cy="32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232E5DA-2878-4707-8B69-5EA3F10D2D5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198943" y="2704371"/>
                  <a:ext cx="2325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9E3C122-4090-435E-BEF8-A43A1FD2F918}"/>
                    </a:ext>
                  </a:extLst>
                </p14:cNvPr>
                <p14:cNvContentPartPr/>
                <p14:nvPr/>
              </p14:nvContentPartPr>
              <p14:xfrm>
                <a:off x="6114703" y="3834411"/>
                <a:ext cx="346680" cy="66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9E3C122-4090-435E-BEF8-A43A1FD2F91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097063" y="3816411"/>
                  <a:ext cx="3823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B315C1C-1A81-4351-A8B9-E9D35DA1621F}"/>
                    </a:ext>
                  </a:extLst>
                </p14:cNvPr>
                <p14:cNvContentPartPr/>
                <p14:nvPr/>
              </p14:nvContentPartPr>
              <p14:xfrm>
                <a:off x="6365983" y="770451"/>
                <a:ext cx="339480" cy="63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B315C1C-1A81-4351-A8B9-E9D35DA1621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347983" y="752811"/>
                  <a:ext cx="3751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316B4AB-CB24-480F-929E-3CD51811EB69}"/>
                    </a:ext>
                  </a:extLst>
                </p14:cNvPr>
                <p14:cNvContentPartPr/>
                <p14:nvPr/>
              </p14:nvContentPartPr>
              <p14:xfrm>
                <a:off x="6313783" y="1555971"/>
                <a:ext cx="604440" cy="128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316B4AB-CB24-480F-929E-3CD51811EB6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295783" y="1537971"/>
                  <a:ext cx="6400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4776032-979A-4427-9C8D-B92EDD43AE04}"/>
                    </a:ext>
                  </a:extLst>
                </p14:cNvPr>
                <p14:cNvContentPartPr/>
                <p14:nvPr/>
              </p14:nvContentPartPr>
              <p14:xfrm>
                <a:off x="6149623" y="2689251"/>
                <a:ext cx="577080" cy="57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4776032-979A-4427-9C8D-B92EDD43AE0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131623" y="2671611"/>
                  <a:ext cx="6127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76738E6-B40A-41E9-8F7D-34DB288C2644}"/>
                    </a:ext>
                  </a:extLst>
                </p14:cNvPr>
                <p14:cNvContentPartPr/>
                <p14:nvPr/>
              </p14:nvContentPartPr>
              <p14:xfrm>
                <a:off x="6115783" y="3827571"/>
                <a:ext cx="589680" cy="93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76738E6-B40A-41E9-8F7D-34DB288C264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097783" y="3809571"/>
                  <a:ext cx="6253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EA11222-E122-44CC-915E-BEC671747F88}"/>
                    </a:ext>
                  </a:extLst>
                </p14:cNvPr>
                <p14:cNvContentPartPr/>
                <p14:nvPr/>
              </p14:nvContentPartPr>
              <p14:xfrm>
                <a:off x="7989223" y="3371451"/>
                <a:ext cx="36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EA11222-E122-44CC-915E-BEC671747F8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971583" y="335381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890DEE6-A7A3-44D8-937F-017081D759D0}"/>
                    </a:ext>
                  </a:extLst>
                </p14:cNvPr>
                <p14:cNvContentPartPr/>
                <p14:nvPr/>
              </p14:nvContentPartPr>
              <p14:xfrm>
                <a:off x="6594943" y="839931"/>
                <a:ext cx="1435320" cy="1159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890DEE6-A7A3-44D8-937F-017081D759D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577303" y="821931"/>
                  <a:ext cx="1470960" cy="11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7AD2A90-7294-47A5-91E5-8F1480D32CA2}"/>
                    </a:ext>
                  </a:extLst>
                </p14:cNvPr>
                <p14:cNvContentPartPr/>
                <p14:nvPr/>
              </p14:nvContentPartPr>
              <p14:xfrm>
                <a:off x="6721663" y="1718331"/>
                <a:ext cx="942120" cy="135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7AD2A90-7294-47A5-91E5-8F1480D32CA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03663" y="1700691"/>
                  <a:ext cx="9777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8BF5A9C-1394-47DB-9733-E1B3D96D2596}"/>
                    </a:ext>
                  </a:extLst>
                </p14:cNvPr>
                <p14:cNvContentPartPr/>
                <p14:nvPr/>
              </p14:nvContentPartPr>
              <p14:xfrm>
                <a:off x="6575863" y="2198571"/>
                <a:ext cx="1211040" cy="380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8BF5A9C-1394-47DB-9733-E1B3D96D259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557863" y="2180571"/>
                  <a:ext cx="12466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F1ED480-8504-4B6D-9F62-D75093709E57}"/>
                    </a:ext>
                  </a:extLst>
                </p14:cNvPr>
                <p14:cNvContentPartPr/>
                <p14:nvPr/>
              </p14:nvContentPartPr>
              <p14:xfrm>
                <a:off x="6479383" y="2197131"/>
                <a:ext cx="1634400" cy="1575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F1ED480-8504-4B6D-9F62-D75093709E5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461743" y="2179491"/>
                  <a:ext cx="1670040" cy="161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C67533D-2FAD-4F92-B0C4-37B87D0CB060}"/>
                    </a:ext>
                  </a:extLst>
                </p14:cNvPr>
                <p14:cNvContentPartPr/>
                <p14:nvPr/>
              </p14:nvContentPartPr>
              <p14:xfrm>
                <a:off x="8253103" y="1786731"/>
                <a:ext cx="338760" cy="14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C67533D-2FAD-4F92-B0C4-37B87D0CB06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235463" y="1769091"/>
                  <a:ext cx="3744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7BD0655-B073-49D4-B0AE-79D8A4D7F163}"/>
                    </a:ext>
                  </a:extLst>
                </p14:cNvPr>
                <p14:cNvContentPartPr/>
                <p14:nvPr/>
              </p14:nvContentPartPr>
              <p14:xfrm>
                <a:off x="8118463" y="2953491"/>
                <a:ext cx="411120" cy="29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7BD0655-B073-49D4-B0AE-79D8A4D7F16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00823" y="2935491"/>
                  <a:ext cx="446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4C6AAC3-6AC3-4DB6-92D2-3623A725E4A8}"/>
                    </a:ext>
                  </a:extLst>
                </p14:cNvPr>
                <p14:cNvContentPartPr/>
                <p14:nvPr/>
              </p14:nvContentPartPr>
              <p14:xfrm>
                <a:off x="8405383" y="1768371"/>
                <a:ext cx="25200" cy="9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4C6AAC3-6AC3-4DB6-92D2-3623A725E4A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387743" y="1750731"/>
                  <a:ext cx="608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08432DB-3D36-46CD-805C-BF53478A21AE}"/>
                    </a:ext>
                  </a:extLst>
                </p14:cNvPr>
                <p14:cNvContentPartPr/>
                <p14:nvPr/>
              </p14:nvContentPartPr>
              <p14:xfrm>
                <a:off x="8322943" y="1817331"/>
                <a:ext cx="35280" cy="9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08432DB-3D36-46CD-805C-BF53478A21A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304943" y="1799691"/>
                  <a:ext cx="709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3EE1F6D-4A2E-4AD5-96AD-4D7ACF504DC1}"/>
                    </a:ext>
                  </a:extLst>
                </p14:cNvPr>
                <p14:cNvContentPartPr/>
                <p14:nvPr/>
              </p14:nvContentPartPr>
              <p14:xfrm>
                <a:off x="8023783" y="2762691"/>
                <a:ext cx="373680" cy="123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3EE1F6D-4A2E-4AD5-96AD-4D7ACF504DC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005783" y="2745051"/>
                  <a:ext cx="4093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7AA8325-4648-4402-A909-ACF7EF19E98E}"/>
                    </a:ext>
                  </a:extLst>
                </p14:cNvPr>
                <p14:cNvContentPartPr/>
                <p14:nvPr/>
              </p14:nvContentPartPr>
              <p14:xfrm>
                <a:off x="8279743" y="1198131"/>
                <a:ext cx="194400" cy="251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7AA8325-4648-4402-A909-ACF7EF19E98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261743" y="1180491"/>
                  <a:ext cx="2300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A2329A1-F1D2-4DBE-BCF2-9BCD80C74398}"/>
                    </a:ext>
                  </a:extLst>
                </p14:cNvPr>
                <p14:cNvContentPartPr/>
                <p14:nvPr/>
              </p14:nvContentPartPr>
              <p14:xfrm>
                <a:off x="8387023" y="2431851"/>
                <a:ext cx="92160" cy="270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A2329A1-F1D2-4DBE-BCF2-9BCD80C7439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369383" y="2414211"/>
                  <a:ext cx="1278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067EE8F-355A-4BE1-9088-018D0CA08976}"/>
                    </a:ext>
                  </a:extLst>
                </p14:cNvPr>
                <p14:cNvContentPartPr/>
                <p14:nvPr/>
              </p14:nvContentPartPr>
              <p14:xfrm>
                <a:off x="7971943" y="3454251"/>
                <a:ext cx="34200" cy="3848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067EE8F-355A-4BE1-9088-018D0CA0897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953943" y="3436251"/>
                  <a:ext cx="698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D89B40B-A7D6-4B9D-8B44-41BFA1656BD3}"/>
                    </a:ext>
                  </a:extLst>
                </p14:cNvPr>
                <p14:cNvContentPartPr/>
                <p14:nvPr/>
              </p14:nvContentPartPr>
              <p14:xfrm>
                <a:off x="7913983" y="3378291"/>
                <a:ext cx="152640" cy="637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D89B40B-A7D6-4B9D-8B44-41BFA1656BD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896343" y="3360291"/>
                  <a:ext cx="188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30F8360-7805-4360-8356-3FD867F91CA5}"/>
                    </a:ext>
                  </a:extLst>
                </p14:cNvPr>
                <p14:cNvContentPartPr/>
                <p14:nvPr/>
              </p14:nvContentPartPr>
              <p14:xfrm>
                <a:off x="8564863" y="1435371"/>
                <a:ext cx="156240" cy="22021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30F8360-7805-4360-8356-3FD867F91CA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547223" y="1417731"/>
                  <a:ext cx="191880" cy="223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E60505D-62C1-4026-9EF4-CE5A7C1E2761}"/>
              </a:ext>
            </a:extLst>
          </p:cNvPr>
          <p:cNvGrpSpPr/>
          <p:nvPr/>
        </p:nvGrpSpPr>
        <p:grpSpPr>
          <a:xfrm>
            <a:off x="727663" y="4491051"/>
            <a:ext cx="588240" cy="580320"/>
            <a:chOff x="727663" y="4491051"/>
            <a:chExt cx="588240" cy="58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EB7133D-FCD9-43A1-A0BE-18488BF9628A}"/>
                    </a:ext>
                  </a:extLst>
                </p14:cNvPr>
                <p14:cNvContentPartPr/>
                <p14:nvPr/>
              </p14:nvContentPartPr>
              <p14:xfrm>
                <a:off x="727663" y="4491051"/>
                <a:ext cx="295560" cy="4651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EB7133D-FCD9-43A1-A0BE-18488BF9628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09663" y="4473051"/>
                  <a:ext cx="33120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827EA0E-82D5-4671-A383-1B9C0425DF4A}"/>
                    </a:ext>
                  </a:extLst>
                </p14:cNvPr>
                <p14:cNvContentPartPr/>
                <p14:nvPr/>
              </p14:nvContentPartPr>
              <p14:xfrm>
                <a:off x="1121863" y="4777971"/>
                <a:ext cx="194040" cy="2934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827EA0E-82D5-4671-A383-1B9C0425DF4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03863" y="4760331"/>
                  <a:ext cx="229680" cy="32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0D2551B2-85B3-4492-8BE0-8AA1B13C01D2}"/>
              </a:ext>
            </a:extLst>
          </p:cNvPr>
          <p:cNvGrpSpPr/>
          <p:nvPr/>
        </p:nvGrpSpPr>
        <p:grpSpPr>
          <a:xfrm>
            <a:off x="2110783" y="4481331"/>
            <a:ext cx="524880" cy="458280"/>
            <a:chOff x="2110783" y="4481331"/>
            <a:chExt cx="524880" cy="45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10C7F41-5EDE-4ADD-8622-EAC791B8D7E7}"/>
                    </a:ext>
                  </a:extLst>
                </p14:cNvPr>
                <p14:cNvContentPartPr/>
                <p14:nvPr/>
              </p14:nvContentPartPr>
              <p14:xfrm>
                <a:off x="2110783" y="4481331"/>
                <a:ext cx="174600" cy="4017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10C7F41-5EDE-4ADD-8622-EAC791B8D7E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093143" y="4463691"/>
                  <a:ext cx="21024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F1251ED-83E6-408E-82F3-07F88DEF9A21}"/>
                    </a:ext>
                  </a:extLst>
                </p14:cNvPr>
                <p14:cNvContentPartPr/>
                <p14:nvPr/>
              </p14:nvContentPartPr>
              <p14:xfrm>
                <a:off x="2472943" y="4676811"/>
                <a:ext cx="162720" cy="2628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F1251ED-83E6-408E-82F3-07F88DEF9A2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455303" y="4658811"/>
                  <a:ext cx="198360" cy="29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9798D54B-3731-40C4-840A-76EEE4F672F5}"/>
              </a:ext>
            </a:extLst>
          </p:cNvPr>
          <p:cNvGrpSpPr/>
          <p:nvPr/>
        </p:nvGrpSpPr>
        <p:grpSpPr>
          <a:xfrm>
            <a:off x="3456463" y="4426971"/>
            <a:ext cx="465480" cy="619560"/>
            <a:chOff x="3456463" y="4426971"/>
            <a:chExt cx="465480" cy="61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7BCFAF0-473E-4C6A-8F8B-5D0DCC374AC9}"/>
                    </a:ext>
                  </a:extLst>
                </p14:cNvPr>
                <p14:cNvContentPartPr/>
                <p14:nvPr/>
              </p14:nvContentPartPr>
              <p14:xfrm>
                <a:off x="3456463" y="4426971"/>
                <a:ext cx="231120" cy="3639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7BCFAF0-473E-4C6A-8F8B-5D0DCC374AC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438823" y="4408971"/>
                  <a:ext cx="26676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AC8B452-AD9B-4794-B735-C9DDD7E7D66B}"/>
                    </a:ext>
                  </a:extLst>
                </p14:cNvPr>
                <p14:cNvContentPartPr/>
                <p14:nvPr/>
              </p14:nvContentPartPr>
              <p14:xfrm>
                <a:off x="3524503" y="4610571"/>
                <a:ext cx="172800" cy="1504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AC8B452-AD9B-4794-B735-C9DDD7E7D66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506503" y="4592931"/>
                  <a:ext cx="2084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5C055F5-6058-484D-880A-C46A839B414E}"/>
                    </a:ext>
                  </a:extLst>
                </p14:cNvPr>
                <p14:cNvContentPartPr/>
                <p14:nvPr/>
              </p14:nvContentPartPr>
              <p14:xfrm>
                <a:off x="3794503" y="4615611"/>
                <a:ext cx="127440" cy="4309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5C055F5-6058-484D-880A-C46A839B414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776863" y="4597611"/>
                  <a:ext cx="163080" cy="46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FF84ADD-5EE9-4EA3-92D7-8CF46C440CB5}"/>
              </a:ext>
            </a:extLst>
          </p:cNvPr>
          <p:cNvGrpSpPr/>
          <p:nvPr/>
        </p:nvGrpSpPr>
        <p:grpSpPr>
          <a:xfrm>
            <a:off x="629383" y="5290971"/>
            <a:ext cx="409320" cy="284760"/>
            <a:chOff x="629383" y="5290971"/>
            <a:chExt cx="409320" cy="28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63933A5-D693-46C3-89A0-80E40157E793}"/>
                    </a:ext>
                  </a:extLst>
                </p14:cNvPr>
                <p14:cNvContentPartPr/>
                <p14:nvPr/>
              </p14:nvContentPartPr>
              <p14:xfrm>
                <a:off x="629383" y="5290971"/>
                <a:ext cx="209520" cy="2671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63933A5-D693-46C3-89A0-80E40157E79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11743" y="5272971"/>
                  <a:ext cx="2451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D709782-8B70-4649-ADA9-9607361CA822}"/>
                    </a:ext>
                  </a:extLst>
                </p14:cNvPr>
                <p14:cNvContentPartPr/>
                <p14:nvPr/>
              </p14:nvContentPartPr>
              <p14:xfrm>
                <a:off x="840703" y="5292771"/>
                <a:ext cx="198000" cy="2829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D709782-8B70-4649-ADA9-9607361CA82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22703" y="5275131"/>
                  <a:ext cx="233640" cy="31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3407400-C3F5-4DE2-8B3E-62447BE0A9FD}"/>
              </a:ext>
            </a:extLst>
          </p:cNvPr>
          <p:cNvGrpSpPr/>
          <p:nvPr/>
        </p:nvGrpSpPr>
        <p:grpSpPr>
          <a:xfrm>
            <a:off x="3298063" y="5196291"/>
            <a:ext cx="1082160" cy="576720"/>
            <a:chOff x="3298063" y="5196291"/>
            <a:chExt cx="1082160" cy="57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6CC53CB-EBE6-4327-BCEC-1F84B35994F7}"/>
                    </a:ext>
                  </a:extLst>
                </p14:cNvPr>
                <p14:cNvContentPartPr/>
                <p14:nvPr/>
              </p14:nvContentPartPr>
              <p14:xfrm>
                <a:off x="3343783" y="5384571"/>
                <a:ext cx="102960" cy="367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6CC53CB-EBE6-4327-BCEC-1F84B35994F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325783" y="5366571"/>
                  <a:ext cx="1386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DA608BE-2C56-4EBD-B130-5DCD896E38EB}"/>
                    </a:ext>
                  </a:extLst>
                </p14:cNvPr>
                <p14:cNvContentPartPr/>
                <p14:nvPr/>
              </p14:nvContentPartPr>
              <p14:xfrm>
                <a:off x="3298063" y="5350371"/>
                <a:ext cx="428400" cy="4226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DA608BE-2C56-4EBD-B130-5DCD896E38E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280063" y="5332731"/>
                  <a:ext cx="46404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6C7BB17-AFA2-454D-A994-239BB0467459}"/>
                    </a:ext>
                  </a:extLst>
                </p14:cNvPr>
                <p14:cNvContentPartPr/>
                <p14:nvPr/>
              </p14:nvContentPartPr>
              <p14:xfrm>
                <a:off x="3801703" y="5364771"/>
                <a:ext cx="147240" cy="2487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6C7BB17-AFA2-454D-A994-239BB046745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784063" y="5346771"/>
                  <a:ext cx="1828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B26DF4F-0029-4498-92E2-FB8EE3506D5C}"/>
                    </a:ext>
                  </a:extLst>
                </p14:cNvPr>
                <p14:cNvContentPartPr/>
                <p14:nvPr/>
              </p14:nvContentPartPr>
              <p14:xfrm>
                <a:off x="3836983" y="5313651"/>
                <a:ext cx="500760" cy="2782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B26DF4F-0029-4498-92E2-FB8EE3506D5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818983" y="5295651"/>
                  <a:ext cx="5364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B069E26-5C41-49D8-BFDB-910E88031964}"/>
                    </a:ext>
                  </a:extLst>
                </p14:cNvPr>
                <p14:cNvContentPartPr/>
                <p14:nvPr/>
              </p14:nvContentPartPr>
              <p14:xfrm>
                <a:off x="4201663" y="5196291"/>
                <a:ext cx="178560" cy="3848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B069E26-5C41-49D8-BFDB-910E8803196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184023" y="5178651"/>
                  <a:ext cx="214200" cy="42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B69C116D-7D7E-4053-BF94-E4C1CD267F23}"/>
                  </a:ext>
                </a:extLst>
              </p14:cNvPr>
              <p14:cNvContentPartPr/>
              <p14:nvPr/>
            </p14:nvContentPartPr>
            <p14:xfrm>
              <a:off x="2466463" y="5183331"/>
              <a:ext cx="65880" cy="11412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B69C116D-7D7E-4053-BF94-E4C1CD267F2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448463" y="5165691"/>
                <a:ext cx="101520" cy="14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DA3103D-F6C4-4DD3-8E46-1F76A3A953F1}"/>
              </a:ext>
            </a:extLst>
          </p:cNvPr>
          <p:cNvGrpSpPr/>
          <p:nvPr/>
        </p:nvGrpSpPr>
        <p:grpSpPr>
          <a:xfrm>
            <a:off x="1054183" y="5232651"/>
            <a:ext cx="348840" cy="412920"/>
            <a:chOff x="1054183" y="5232651"/>
            <a:chExt cx="348840" cy="41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B39C6A5-4F4A-4D07-ADC4-B291400FBF39}"/>
                    </a:ext>
                  </a:extLst>
                </p14:cNvPr>
                <p14:cNvContentPartPr/>
                <p14:nvPr/>
              </p14:nvContentPartPr>
              <p14:xfrm>
                <a:off x="1216183" y="5353251"/>
                <a:ext cx="81000" cy="1548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B39C6A5-4F4A-4D07-ADC4-B291400FBF3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98543" y="5335251"/>
                  <a:ext cx="1166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C268F80-7F8E-4BF0-A6CF-399C462ED8AA}"/>
                    </a:ext>
                  </a:extLst>
                </p14:cNvPr>
                <p14:cNvContentPartPr/>
                <p14:nvPr/>
              </p14:nvContentPartPr>
              <p14:xfrm>
                <a:off x="1054183" y="5232651"/>
                <a:ext cx="348840" cy="4129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C268F80-7F8E-4BF0-A6CF-399C462ED8A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36543" y="5214651"/>
                  <a:ext cx="38448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1B943A6-8456-4A4B-934C-015016B7A05B}"/>
                    </a:ext>
                  </a:extLst>
                </p14:cNvPr>
                <p14:cNvContentPartPr/>
                <p14:nvPr/>
              </p14:nvContentPartPr>
              <p14:xfrm>
                <a:off x="1102063" y="5316891"/>
                <a:ext cx="53640" cy="777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1B943A6-8456-4A4B-934C-015016B7A05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84063" y="5298891"/>
                  <a:ext cx="89280" cy="11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DAC11424-0A02-48CA-B9FA-D0E84D72FB9E}"/>
              </a:ext>
            </a:extLst>
          </p:cNvPr>
          <p:cNvGrpSpPr/>
          <p:nvPr/>
        </p:nvGrpSpPr>
        <p:grpSpPr>
          <a:xfrm>
            <a:off x="1925743" y="5227611"/>
            <a:ext cx="798120" cy="460080"/>
            <a:chOff x="1925743" y="5227611"/>
            <a:chExt cx="798120" cy="46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02FB538-A5E4-4145-B2FD-F72456DE81E7}"/>
                    </a:ext>
                  </a:extLst>
                </p14:cNvPr>
                <p14:cNvContentPartPr/>
                <p14:nvPr/>
              </p14:nvContentPartPr>
              <p14:xfrm>
                <a:off x="1925743" y="5333451"/>
                <a:ext cx="141120" cy="2156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02FB538-A5E4-4145-B2FD-F72456DE81E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07743" y="5315451"/>
                  <a:ext cx="1767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8F01EA6-4BC1-4F2B-8193-2FA3E4035FE1}"/>
                    </a:ext>
                  </a:extLst>
                </p14:cNvPr>
                <p14:cNvContentPartPr/>
                <p14:nvPr/>
              </p14:nvContentPartPr>
              <p14:xfrm>
                <a:off x="2162983" y="5315451"/>
                <a:ext cx="144000" cy="2041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8F01EA6-4BC1-4F2B-8193-2FA3E4035FE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145343" y="5297451"/>
                  <a:ext cx="1796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15EA9FA-96E0-48D1-9784-80B8C18FC73C}"/>
                    </a:ext>
                  </a:extLst>
                </p14:cNvPr>
                <p14:cNvContentPartPr/>
                <p14:nvPr/>
              </p14:nvContentPartPr>
              <p14:xfrm>
                <a:off x="2232823" y="5227611"/>
                <a:ext cx="211320" cy="885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15EA9FA-96E0-48D1-9784-80B8C18FC73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214823" y="5209971"/>
                  <a:ext cx="2469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6850A7D-A9D6-4D2C-8EF5-B8466841BDA2}"/>
                    </a:ext>
                  </a:extLst>
                </p14:cNvPr>
                <p14:cNvContentPartPr/>
                <p14:nvPr/>
              </p14:nvContentPartPr>
              <p14:xfrm>
                <a:off x="2457463" y="5334891"/>
                <a:ext cx="212040" cy="2808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6850A7D-A9D6-4D2C-8EF5-B8466841BDA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439463" y="5317251"/>
                  <a:ext cx="2476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88B8356-AD3F-4BEA-8733-6AA341230F50}"/>
                    </a:ext>
                  </a:extLst>
                </p14:cNvPr>
                <p14:cNvContentPartPr/>
                <p14:nvPr/>
              </p14:nvContentPartPr>
              <p14:xfrm>
                <a:off x="2628103" y="5479251"/>
                <a:ext cx="95760" cy="2084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88B8356-AD3F-4BEA-8733-6AA341230F5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610463" y="5461611"/>
                  <a:ext cx="131400" cy="24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D6AF8079-3B72-4F9E-9789-3DFD37E1867A}"/>
                  </a:ext>
                </a:extLst>
              </p14:cNvPr>
              <p14:cNvContentPartPr/>
              <p14:nvPr/>
            </p14:nvContentPartPr>
            <p14:xfrm>
              <a:off x="3512263" y="5917371"/>
              <a:ext cx="744840" cy="8028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D6AF8079-3B72-4F9E-9789-3DFD37E1867A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3494623" y="5899371"/>
                <a:ext cx="780480" cy="11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2" name="Group 161">
            <a:extLst>
              <a:ext uri="{FF2B5EF4-FFF2-40B4-BE49-F238E27FC236}">
                <a16:creationId xmlns:a16="http://schemas.microsoft.com/office/drawing/2014/main" id="{96950A67-456C-4B9B-B61A-2DD1A76D8A7C}"/>
              </a:ext>
            </a:extLst>
          </p:cNvPr>
          <p:cNvGrpSpPr/>
          <p:nvPr/>
        </p:nvGrpSpPr>
        <p:grpSpPr>
          <a:xfrm>
            <a:off x="856903" y="3510051"/>
            <a:ext cx="590760" cy="218160"/>
            <a:chOff x="856903" y="3510051"/>
            <a:chExt cx="590760" cy="21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129F53D-FABC-4383-A771-874641D2F187}"/>
                    </a:ext>
                  </a:extLst>
                </p14:cNvPr>
                <p14:cNvContentPartPr/>
                <p14:nvPr/>
              </p14:nvContentPartPr>
              <p14:xfrm>
                <a:off x="856903" y="3510051"/>
                <a:ext cx="173520" cy="2181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129F53D-FABC-4383-A771-874641D2F18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39263" y="3492411"/>
                  <a:ext cx="2091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63DA9E2-D344-4708-BB41-17E49AA27714}"/>
                    </a:ext>
                  </a:extLst>
                </p14:cNvPr>
                <p14:cNvContentPartPr/>
                <p14:nvPr/>
              </p14:nvContentPartPr>
              <p14:xfrm>
                <a:off x="1144543" y="3541731"/>
                <a:ext cx="74520" cy="1360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63DA9E2-D344-4708-BB41-17E49AA2771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26903" y="3523731"/>
                  <a:ext cx="1101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7BCEC48-0901-4360-8CF9-B3F61113E739}"/>
                    </a:ext>
                  </a:extLst>
                </p14:cNvPr>
                <p14:cNvContentPartPr/>
                <p14:nvPr/>
              </p14:nvContentPartPr>
              <p14:xfrm>
                <a:off x="1316263" y="3528411"/>
                <a:ext cx="131400" cy="1170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7BCEC48-0901-4360-8CF9-B3F61113E73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298263" y="3510771"/>
                  <a:ext cx="167040" cy="15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7AF135ED-BEE2-423B-AA5C-7B6B742C04F3}"/>
                  </a:ext>
                </a:extLst>
              </p14:cNvPr>
              <p14:cNvContentPartPr/>
              <p14:nvPr/>
            </p14:nvContentPartPr>
            <p14:xfrm>
              <a:off x="565303" y="5845731"/>
              <a:ext cx="3601080" cy="58032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7AF135ED-BEE2-423B-AA5C-7B6B742C04F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47303" y="5827731"/>
                <a:ext cx="3636720" cy="61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6131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4E54ED-3F16-4DD6-8474-DADCFD0138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Use Monitor wrapper class </a:t>
            </a:r>
          </a:p>
        </p:txBody>
      </p:sp>
    </p:spTree>
    <p:extLst>
      <p:ext uri="{BB962C8B-B14F-4D97-AF65-F5344CB8AC3E}">
        <p14:creationId xmlns:p14="http://schemas.microsoft.com/office/powerpoint/2010/main" val="3348200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76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Office Theme</vt:lpstr>
      <vt:lpstr>Cross-entropy method  (Main reference: Chapter 4 of (Lapan, 2020))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Cross-entropy method  (Main reference: Chapter 4 of (Lapan, 2020))</dc:title>
  <dc:creator>Quang N. Tran</dc:creator>
  <cp:lastModifiedBy>Quang N. Tran</cp:lastModifiedBy>
  <cp:revision>8</cp:revision>
  <dcterms:created xsi:type="dcterms:W3CDTF">2022-05-07T05:17:02Z</dcterms:created>
  <dcterms:modified xsi:type="dcterms:W3CDTF">2022-05-10T14:33:49Z</dcterms:modified>
</cp:coreProperties>
</file>