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Questrial"/>
      <p:regular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Questrial-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6" name="Shape 16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67" name="Shape 16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02" name="Shape 302"/>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03" name="Shape 303"/>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21" name="Shape 321"/>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22" name="Shape 322"/>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40" name="Shape 340"/>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41" name="Shape 341"/>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58" name="Shape 358"/>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59" name="Shape 359"/>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73" name="Shape 17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2" name="Shape 18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83" name="Shape 18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9" name="Shape 199"/>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00" name="Shape 200"/>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6" name="Shape 216"/>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17" name="Shape 217"/>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3" name="Shape 233"/>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34" name="Shape 234"/>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0" name="Shape 250"/>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51" name="Shape 251"/>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7" name="Shape 267"/>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68" name="Shape 268"/>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84" name="Shape 284"/>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85" name="Shape 285"/>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42" name="Shape 42"/>
        <p:cNvGrpSpPr/>
        <p:nvPr/>
      </p:nvGrpSpPr>
      <p:grpSpPr>
        <a:xfrm>
          <a:off x="0" y="0"/>
          <a:ext cx="0" cy="0"/>
          <a:chOff x="0" y="0"/>
          <a:chExt cx="0" cy="0"/>
        </a:xfrm>
      </p:grpSpPr>
      <p:sp>
        <p:nvSpPr>
          <p:cNvPr id="43" name="Shape 43"/>
          <p:cNvSpPr txBox="1"/>
          <p:nvPr>
            <p:ph type="ctrTitle"/>
          </p:nvPr>
        </p:nvSpPr>
        <p:spPr>
          <a:xfrm>
            <a:off x="2589213" y="2514600"/>
            <a:ext cx="8915398" cy="2262781"/>
          </a:xfrm>
          <a:prstGeom prst="rect">
            <a:avLst/>
          </a:prstGeom>
          <a:noFill/>
          <a:ln>
            <a:noFill/>
          </a:ln>
        </p:spPr>
        <p:txBody>
          <a:bodyPr anchorCtr="0" anchor="b" bIns="91425" lIns="91425" rIns="91425" tIns="91425"/>
          <a:lstStyle>
            <a:lvl1pPr indent="0" lvl="0" marL="0" marR="0" rtl="0" algn="l">
              <a:spcBef>
                <a:spcPts val="0"/>
              </a:spcBef>
              <a:buClr>
                <a:srgbClr val="262626"/>
              </a:buClr>
              <a:buFont typeface="Questrial"/>
              <a:buNone/>
              <a:defRPr b="0" i="0" sz="54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44" name="Shape 44"/>
          <p:cNvSpPr txBox="1"/>
          <p:nvPr>
            <p:ph idx="1" type="subTitle"/>
          </p:nvPr>
        </p:nvSpPr>
        <p:spPr>
          <a:xfrm>
            <a:off x="2589213" y="4777378"/>
            <a:ext cx="8915398" cy="1126282"/>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800" u="none" cap="none" strike="noStrike">
                <a:solidFill>
                  <a:srgbClr val="595959"/>
                </a:solidFill>
                <a:latin typeface="Questrial"/>
                <a:ea typeface="Questrial"/>
                <a:cs typeface="Questrial"/>
                <a:sym typeface="Questrial"/>
              </a:defRPr>
            </a:lvl1pPr>
            <a:lvl2pPr indent="0" lvl="1" marL="457200" marR="0" rtl="0" algn="ctr">
              <a:spcBef>
                <a:spcPts val="1000"/>
              </a:spcBef>
              <a:spcAft>
                <a:spcPts val="0"/>
              </a:spcAft>
              <a:buClr>
                <a:schemeClr val="accent1"/>
              </a:buClr>
              <a:buFont typeface="Noto Sans Symbols"/>
              <a:buNone/>
              <a:defRPr b="0" i="0" sz="1600" u="none" cap="none" strike="noStrike">
                <a:solidFill>
                  <a:srgbClr val="888888"/>
                </a:solidFill>
                <a:latin typeface="Questrial"/>
                <a:ea typeface="Questrial"/>
                <a:cs typeface="Questrial"/>
                <a:sym typeface="Questrial"/>
              </a:defRPr>
            </a:lvl2pPr>
            <a:lvl3pPr indent="0" lvl="2" marL="914400" marR="0" rtl="0" algn="ctr">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3pPr>
            <a:lvl4pPr indent="0" lvl="3" marL="1371600" marR="0" rtl="0" algn="ctr">
              <a:spcBef>
                <a:spcPts val="1000"/>
              </a:spcBef>
              <a:spcAft>
                <a:spcPts val="0"/>
              </a:spcAft>
              <a:buClr>
                <a:schemeClr val="accent1"/>
              </a:buClr>
              <a:buFont typeface="Noto Sans Symbols"/>
              <a:buNone/>
              <a:defRPr b="0" i="0" sz="1200" u="none" cap="none" strike="noStrike">
                <a:solidFill>
                  <a:srgbClr val="888888"/>
                </a:solidFill>
                <a:latin typeface="Questrial"/>
                <a:ea typeface="Questrial"/>
                <a:cs typeface="Questrial"/>
                <a:sym typeface="Questrial"/>
              </a:defRPr>
            </a:lvl4pPr>
            <a:lvl5pPr indent="0" lvl="4" marL="1828800" marR="0" rtl="0" algn="ctr">
              <a:spcBef>
                <a:spcPts val="1000"/>
              </a:spcBef>
              <a:spcAft>
                <a:spcPts val="0"/>
              </a:spcAft>
              <a:buClr>
                <a:schemeClr val="accent1"/>
              </a:buClr>
              <a:buFont typeface="Noto Sans Symbols"/>
              <a:buNone/>
              <a:defRPr b="0" i="0" sz="1200" u="none" cap="none" strike="noStrike">
                <a:solidFill>
                  <a:srgbClr val="888888"/>
                </a:solidFill>
                <a:latin typeface="Questrial"/>
                <a:ea typeface="Questrial"/>
                <a:cs typeface="Questrial"/>
                <a:sym typeface="Questrial"/>
              </a:defRPr>
            </a:lvl5pPr>
            <a:lvl6pPr indent="0" lvl="5" marL="2286000" marR="0" rtl="0" algn="ctr">
              <a:spcBef>
                <a:spcPts val="1000"/>
              </a:spcBef>
              <a:spcAft>
                <a:spcPts val="0"/>
              </a:spcAft>
              <a:buClr>
                <a:schemeClr val="accent1"/>
              </a:buClr>
              <a:buFont typeface="Noto Sans Symbols"/>
              <a:buNone/>
              <a:defRPr b="0" i="0" sz="1200" u="none" cap="none" strike="noStrike">
                <a:solidFill>
                  <a:srgbClr val="888888"/>
                </a:solidFill>
                <a:latin typeface="Questrial"/>
                <a:ea typeface="Questrial"/>
                <a:cs typeface="Questrial"/>
                <a:sym typeface="Questrial"/>
              </a:defRPr>
            </a:lvl6pPr>
            <a:lvl7pPr indent="0" lvl="6" marL="2743200" marR="0" rtl="0" algn="ctr">
              <a:spcBef>
                <a:spcPts val="1000"/>
              </a:spcBef>
              <a:spcAft>
                <a:spcPts val="0"/>
              </a:spcAft>
              <a:buClr>
                <a:schemeClr val="accent1"/>
              </a:buClr>
              <a:buFont typeface="Noto Sans Symbols"/>
              <a:buNone/>
              <a:defRPr b="0" i="0" sz="1200" u="none" cap="none" strike="noStrike">
                <a:solidFill>
                  <a:srgbClr val="888888"/>
                </a:solidFill>
                <a:latin typeface="Questrial"/>
                <a:ea typeface="Questrial"/>
                <a:cs typeface="Questrial"/>
                <a:sym typeface="Questrial"/>
              </a:defRPr>
            </a:lvl7pPr>
            <a:lvl8pPr indent="0" lvl="7" marL="3200400" marR="0" rtl="0" algn="ctr">
              <a:spcBef>
                <a:spcPts val="1000"/>
              </a:spcBef>
              <a:spcAft>
                <a:spcPts val="0"/>
              </a:spcAft>
              <a:buClr>
                <a:schemeClr val="accent1"/>
              </a:buClr>
              <a:buFont typeface="Noto Sans Symbols"/>
              <a:buNone/>
              <a:defRPr b="0" i="0" sz="1200" u="none" cap="none" strike="noStrike">
                <a:solidFill>
                  <a:srgbClr val="888888"/>
                </a:solidFill>
                <a:latin typeface="Questrial"/>
                <a:ea typeface="Questrial"/>
                <a:cs typeface="Questrial"/>
                <a:sym typeface="Questrial"/>
              </a:defRPr>
            </a:lvl8pPr>
            <a:lvl9pPr indent="0" lvl="8" marL="3657600" marR="0" rtl="0" algn="ctr">
              <a:spcBef>
                <a:spcPts val="1000"/>
              </a:spcBef>
              <a:spcAft>
                <a:spcPts val="0"/>
              </a:spcAft>
              <a:buClr>
                <a:schemeClr val="accent1"/>
              </a:buClr>
              <a:buFont typeface="Noto Sans Symbols"/>
              <a:buNone/>
              <a:defRPr b="0" i="0" sz="1200" u="none" cap="none" strike="noStrike">
                <a:solidFill>
                  <a:srgbClr val="888888"/>
                </a:solidFill>
                <a:latin typeface="Questrial"/>
                <a:ea typeface="Questrial"/>
                <a:cs typeface="Questrial"/>
                <a:sym typeface="Questrial"/>
              </a:defRPr>
            </a:lvl9pPr>
          </a:lstStyle>
          <a:p/>
        </p:txBody>
      </p:sp>
      <p:sp>
        <p:nvSpPr>
          <p:cNvPr id="45" name="Shape 45"/>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46" name="Shape 46"/>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47" name="Shape 47"/>
          <p:cNvSpPr/>
          <p:nvPr/>
        </p:nvSpPr>
        <p:spPr>
          <a:xfrm>
            <a:off x="0" y="4323810"/>
            <a:ext cx="1744651" cy="778589"/>
          </a:xfrm>
          <a:custGeom>
            <a:pathLst>
              <a:path extrusionOk="0" h="120000" w="120000">
                <a:moveTo>
                  <a:pt x="92580" y="119999"/>
                </a:moveTo>
                <a:cubicBezTo>
                  <a:pt x="93548" y="119999"/>
                  <a:pt x="94193" y="119277"/>
                  <a:pt x="94516" y="118554"/>
                </a:cubicBezTo>
                <a:cubicBezTo>
                  <a:pt x="94516" y="117831"/>
                  <a:pt x="94838" y="117831"/>
                  <a:pt x="94838" y="117831"/>
                </a:cubicBezTo>
                <a:cubicBezTo>
                  <a:pt x="119354" y="62891"/>
                  <a:pt x="119354" y="62891"/>
                  <a:pt x="119354" y="62891"/>
                </a:cubicBezTo>
                <a:cubicBezTo>
                  <a:pt x="120000" y="61445"/>
                  <a:pt x="120000" y="58554"/>
                  <a:pt x="119354" y="56385"/>
                </a:cubicBezTo>
                <a:cubicBezTo>
                  <a:pt x="94838" y="2168"/>
                  <a:pt x="94838" y="2168"/>
                  <a:pt x="94838" y="2168"/>
                </a:cubicBezTo>
                <a:cubicBezTo>
                  <a:pt x="94838" y="1445"/>
                  <a:pt x="94516" y="1445"/>
                  <a:pt x="94516" y="1445"/>
                </a:cubicBezTo>
                <a:cubicBezTo>
                  <a:pt x="94193" y="722"/>
                  <a:pt x="93548" y="0"/>
                  <a:pt x="92580" y="0"/>
                </a:cubicBezTo>
                <a:cubicBezTo>
                  <a:pt x="0" y="0"/>
                  <a:pt x="0" y="0"/>
                  <a:pt x="0" y="0"/>
                </a:cubicBezTo>
                <a:cubicBezTo>
                  <a:pt x="0" y="119999"/>
                  <a:pt x="0" y="119999"/>
                  <a:pt x="0" y="119999"/>
                </a:cubicBezTo>
                <a:lnTo>
                  <a:pt x="92580" y="119999"/>
                </a:ln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idx="12" type="sldNum"/>
          </p:nvPr>
        </p:nvSpPr>
        <p:spPr>
          <a:xfrm>
            <a:off x="531812" y="4529539"/>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2000" u="none" cap="none" strike="noStrike">
                <a:solidFill>
                  <a:srgbClr val="FEFFFF"/>
                </a:solidFill>
                <a:latin typeface="Questrial"/>
                <a:ea typeface="Questrial"/>
                <a:cs typeface="Questrial"/>
                <a:sym typeface="Quest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aption">
    <p:spTree>
      <p:nvGrpSpPr>
        <p:cNvPr id="108" name="Shape 108"/>
        <p:cNvGrpSpPr/>
        <p:nvPr/>
      </p:nvGrpSpPr>
      <p:grpSpPr>
        <a:xfrm>
          <a:off x="0" y="0"/>
          <a:ext cx="0" cy="0"/>
          <a:chOff x="0" y="0"/>
          <a:chExt cx="0" cy="0"/>
        </a:xfrm>
      </p:grpSpPr>
      <p:sp>
        <p:nvSpPr>
          <p:cNvPr id="109" name="Shape 109"/>
          <p:cNvSpPr txBox="1"/>
          <p:nvPr>
            <p:ph type="title"/>
          </p:nvPr>
        </p:nvSpPr>
        <p:spPr>
          <a:xfrm>
            <a:off x="2589211" y="609600"/>
            <a:ext cx="8915398" cy="3117040"/>
          </a:xfrm>
          <a:prstGeom prst="rect">
            <a:avLst/>
          </a:prstGeom>
          <a:noFill/>
          <a:ln>
            <a:noFill/>
          </a:ln>
        </p:spPr>
        <p:txBody>
          <a:bodyPr anchorCtr="0" anchor="ctr" bIns="91425" lIns="91425" rIns="91425" tIns="91425"/>
          <a:lstStyle>
            <a:lvl1pPr indent="0" lvl="0" marL="0" marR="0" rtl="0" algn="l">
              <a:spcBef>
                <a:spcPts val="0"/>
              </a:spcBef>
              <a:buClr>
                <a:srgbClr val="262626"/>
              </a:buClr>
              <a:buFont typeface="Questrial"/>
              <a:buNone/>
              <a:defRPr b="0" i="0" sz="48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10" name="Shape 110"/>
          <p:cNvSpPr txBox="1"/>
          <p:nvPr>
            <p:ph idx="1" type="body"/>
          </p:nvPr>
        </p:nvSpPr>
        <p:spPr>
          <a:xfrm>
            <a:off x="2589211" y="4354046"/>
            <a:ext cx="8915398" cy="1555863"/>
          </a:xfrm>
          <a:prstGeom prst="rect">
            <a:avLst/>
          </a:prstGeom>
          <a:noFill/>
          <a:ln>
            <a:noFill/>
          </a:ln>
        </p:spPr>
        <p:txBody>
          <a:bodyPr anchorCtr="0" anchor="ctr" bIns="91425" lIns="91425" rIns="91425" tIns="91425"/>
          <a:lstStyle>
            <a:lvl1pPr indent="0" lvl="0" marL="0" marR="0" rtl="0" algn="l">
              <a:spcBef>
                <a:spcPts val="1000"/>
              </a:spcBef>
              <a:spcAft>
                <a:spcPts val="0"/>
              </a:spcAft>
              <a:buClr>
                <a:schemeClr val="accent1"/>
              </a:buClr>
              <a:buFont typeface="Noto Sans Symbols"/>
              <a:buNone/>
              <a:defRPr b="0" i="0" sz="1800" u="none" cap="none" strike="noStrike">
                <a:solidFill>
                  <a:srgbClr val="595959"/>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9pPr>
          </a:lstStyle>
          <a:p/>
        </p:txBody>
      </p:sp>
      <p:sp>
        <p:nvSpPr>
          <p:cNvPr id="111" name="Shape 111"/>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12" name="Shape 112"/>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13" name="Shape 113"/>
          <p:cNvSpPr/>
          <p:nvPr/>
        </p:nvSpPr>
        <p:spPr>
          <a:xfrm flipH="1" rot="10800000">
            <a:off x="-4188" y="31781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14" name="Shape 114"/>
          <p:cNvSpPr txBox="1"/>
          <p:nvPr>
            <p:ph idx="12" type="sldNum"/>
          </p:nvPr>
        </p:nvSpPr>
        <p:spPr>
          <a:xfrm>
            <a:off x="531812" y="3244139"/>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with Caption">
    <p:spTree>
      <p:nvGrpSpPr>
        <p:cNvPr id="115" name="Shape 115"/>
        <p:cNvGrpSpPr/>
        <p:nvPr/>
      </p:nvGrpSpPr>
      <p:grpSpPr>
        <a:xfrm>
          <a:off x="0" y="0"/>
          <a:ext cx="0" cy="0"/>
          <a:chOff x="0" y="0"/>
          <a:chExt cx="0" cy="0"/>
        </a:xfrm>
      </p:grpSpPr>
      <p:sp>
        <p:nvSpPr>
          <p:cNvPr id="116" name="Shape 116"/>
          <p:cNvSpPr txBox="1"/>
          <p:nvPr>
            <p:ph type="title"/>
          </p:nvPr>
        </p:nvSpPr>
        <p:spPr>
          <a:xfrm>
            <a:off x="2849949" y="609600"/>
            <a:ext cx="8393925" cy="2895600"/>
          </a:xfrm>
          <a:prstGeom prst="rect">
            <a:avLst/>
          </a:prstGeom>
          <a:noFill/>
          <a:ln>
            <a:noFill/>
          </a:ln>
        </p:spPr>
        <p:txBody>
          <a:bodyPr anchorCtr="0" anchor="ctr" bIns="91425" lIns="91425" rIns="91425" tIns="91425"/>
          <a:lstStyle>
            <a:lvl1pPr indent="0" lvl="0" marL="0" marR="0" rtl="0" algn="l">
              <a:spcBef>
                <a:spcPts val="0"/>
              </a:spcBef>
              <a:buClr>
                <a:srgbClr val="262626"/>
              </a:buClr>
              <a:buFont typeface="Questrial"/>
              <a:buNone/>
              <a:defRPr b="0" i="0" sz="48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17" name="Shape 117"/>
          <p:cNvSpPr txBox="1"/>
          <p:nvPr>
            <p:ph idx="1" type="body"/>
          </p:nvPr>
        </p:nvSpPr>
        <p:spPr>
          <a:xfrm>
            <a:off x="3275011" y="3505200"/>
            <a:ext cx="7536553" cy="381000"/>
          </a:xfrm>
          <a:prstGeom prst="rect">
            <a:avLst/>
          </a:prstGeom>
          <a:noFill/>
          <a:ln>
            <a:noFill/>
          </a:ln>
        </p:spPr>
        <p:txBody>
          <a:bodyPr anchorCtr="0" anchor="ctr" bIns="91425" lIns="91425" rIns="91425" tIns="91425"/>
          <a:lstStyle>
            <a:lvl1pPr indent="0" lvl="0" marL="0" marR="0" rtl="0" algn="l">
              <a:spcBef>
                <a:spcPts val="1000"/>
              </a:spcBef>
              <a:spcAft>
                <a:spcPts val="0"/>
              </a:spcAft>
              <a:buClr>
                <a:schemeClr val="accent1"/>
              </a:buClr>
              <a:buFont typeface="Noto Sans Symbols"/>
              <a:buNone/>
              <a:defRPr b="0" i="0" sz="1600" u="none" cap="none" strike="noStrike">
                <a:solidFill>
                  <a:srgbClr val="7F7F7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4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18" name="Shape 118"/>
          <p:cNvSpPr txBox="1"/>
          <p:nvPr>
            <p:ph idx="2" type="body"/>
          </p:nvPr>
        </p:nvSpPr>
        <p:spPr>
          <a:xfrm>
            <a:off x="2589211" y="4354046"/>
            <a:ext cx="8915398" cy="1555863"/>
          </a:xfrm>
          <a:prstGeom prst="rect">
            <a:avLst/>
          </a:prstGeom>
          <a:noFill/>
          <a:ln>
            <a:noFill/>
          </a:ln>
        </p:spPr>
        <p:txBody>
          <a:bodyPr anchorCtr="0" anchor="ctr" bIns="91425" lIns="91425" rIns="91425" tIns="91425"/>
          <a:lstStyle>
            <a:lvl1pPr indent="0" lvl="0" marL="0" marR="0" rtl="0" algn="l">
              <a:spcBef>
                <a:spcPts val="1000"/>
              </a:spcBef>
              <a:spcAft>
                <a:spcPts val="0"/>
              </a:spcAft>
              <a:buClr>
                <a:schemeClr val="accent1"/>
              </a:buClr>
              <a:buFont typeface="Noto Sans Symbols"/>
              <a:buNone/>
              <a:defRPr b="0" i="0" sz="1800" u="none" cap="none" strike="noStrike">
                <a:solidFill>
                  <a:srgbClr val="595959"/>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9pPr>
          </a:lstStyle>
          <a:p/>
        </p:txBody>
      </p:sp>
      <p:sp>
        <p:nvSpPr>
          <p:cNvPr id="119" name="Shape 119"/>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20" name="Shape 120"/>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21" name="Shape 121"/>
          <p:cNvSpPr/>
          <p:nvPr/>
        </p:nvSpPr>
        <p:spPr>
          <a:xfrm flipH="1" rot="10800000">
            <a:off x="-4188" y="31781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2" name="Shape 122"/>
          <p:cNvSpPr txBox="1"/>
          <p:nvPr>
            <p:ph idx="12" type="sldNum"/>
          </p:nvPr>
        </p:nvSpPr>
        <p:spPr>
          <a:xfrm>
            <a:off x="531812" y="3244139"/>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
        <p:nvSpPr>
          <p:cNvPr id="123" name="Shape 123"/>
          <p:cNvSpPr txBox="1"/>
          <p:nvPr/>
        </p:nvSpPr>
        <p:spPr>
          <a:xfrm>
            <a:off x="2467651" y="648004"/>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lang="en-US" sz="8000">
                <a:solidFill>
                  <a:schemeClr val="accent1"/>
                </a:solidFill>
                <a:latin typeface="Arial"/>
                <a:ea typeface="Arial"/>
                <a:cs typeface="Arial"/>
                <a:sym typeface="Arial"/>
              </a:rPr>
              <a:t>“</a:t>
            </a:r>
          </a:p>
        </p:txBody>
      </p:sp>
      <p:sp>
        <p:nvSpPr>
          <p:cNvPr id="124" name="Shape 124"/>
          <p:cNvSpPr txBox="1"/>
          <p:nvPr/>
        </p:nvSpPr>
        <p:spPr>
          <a:xfrm>
            <a:off x="11114852" y="2905306"/>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lang="en-US" sz="8000">
                <a:solidFill>
                  <a:schemeClr val="accent1"/>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ame Card">
    <p:spTree>
      <p:nvGrpSpPr>
        <p:cNvPr id="125" name="Shape 125"/>
        <p:cNvGrpSpPr/>
        <p:nvPr/>
      </p:nvGrpSpPr>
      <p:grpSpPr>
        <a:xfrm>
          <a:off x="0" y="0"/>
          <a:ext cx="0" cy="0"/>
          <a:chOff x="0" y="0"/>
          <a:chExt cx="0" cy="0"/>
        </a:xfrm>
      </p:grpSpPr>
      <p:sp>
        <p:nvSpPr>
          <p:cNvPr id="126" name="Shape 126"/>
          <p:cNvSpPr txBox="1"/>
          <p:nvPr>
            <p:ph type="title"/>
          </p:nvPr>
        </p:nvSpPr>
        <p:spPr>
          <a:xfrm>
            <a:off x="2589213" y="2438400"/>
            <a:ext cx="8915400" cy="2724845"/>
          </a:xfrm>
          <a:prstGeom prst="rect">
            <a:avLst/>
          </a:prstGeom>
          <a:noFill/>
          <a:ln>
            <a:noFill/>
          </a:ln>
        </p:spPr>
        <p:txBody>
          <a:bodyPr anchorCtr="0" anchor="b" bIns="91425" lIns="91425" rIns="91425" tIns="91425"/>
          <a:lstStyle>
            <a:lvl1pPr indent="0" lvl="0" marL="0" marR="0" rtl="0" algn="l">
              <a:spcBef>
                <a:spcPts val="0"/>
              </a:spcBef>
              <a:buClr>
                <a:srgbClr val="262626"/>
              </a:buClr>
              <a:buFont typeface="Questrial"/>
              <a:buNone/>
              <a:defRPr b="0" i="0" sz="48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27" name="Shape 127"/>
          <p:cNvSpPr txBox="1"/>
          <p:nvPr>
            <p:ph idx="1" type="body"/>
          </p:nvPr>
        </p:nvSpPr>
        <p:spPr>
          <a:xfrm>
            <a:off x="2589213" y="5181600"/>
            <a:ext cx="8915400" cy="729622"/>
          </a:xfrm>
          <a:prstGeom prst="rect">
            <a:avLst/>
          </a:prstGeom>
          <a:noFill/>
          <a:ln>
            <a:noFill/>
          </a:ln>
        </p:spPr>
        <p:txBody>
          <a:bodyPr anchorCtr="0" anchor="t" bIns="91425" lIns="91425" rIns="91425" tIns="91425"/>
          <a:lstStyle>
            <a:lvl1pPr indent="-342900" lvl="0" marL="342900" marR="0" rtl="0" algn="l">
              <a:spcBef>
                <a:spcPts val="1000"/>
              </a:spcBef>
              <a:spcAft>
                <a:spcPts val="0"/>
              </a:spcAft>
              <a:buClr>
                <a:schemeClr val="accent1"/>
              </a:buClr>
              <a:buFont typeface="Noto Sans Symbols"/>
              <a:buNone/>
              <a:defRPr b="0" i="0" sz="1800" u="none" cap="none" strike="noStrike">
                <a:solidFill>
                  <a:srgbClr val="595959"/>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28" name="Shape 128"/>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29" name="Shape 129"/>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30" name="Shape 130"/>
          <p:cNvSpPr/>
          <p:nvPr/>
        </p:nvSpPr>
        <p:spPr>
          <a:xfrm flipH="1" rot="10800000">
            <a:off x="-4188" y="491172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31" name="Shape 131"/>
          <p:cNvSpPr txBox="1"/>
          <p:nvPr>
            <p:ph idx="12" type="sldNum"/>
          </p:nvPr>
        </p:nvSpPr>
        <p:spPr>
          <a:xfrm>
            <a:off x="531812" y="4983087"/>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Name Card">
    <p:spTree>
      <p:nvGrpSpPr>
        <p:cNvPr id="132" name="Shape 132"/>
        <p:cNvGrpSpPr/>
        <p:nvPr/>
      </p:nvGrpSpPr>
      <p:grpSpPr>
        <a:xfrm>
          <a:off x="0" y="0"/>
          <a:ext cx="0" cy="0"/>
          <a:chOff x="0" y="0"/>
          <a:chExt cx="0" cy="0"/>
        </a:xfrm>
      </p:grpSpPr>
      <p:sp>
        <p:nvSpPr>
          <p:cNvPr id="133" name="Shape 133"/>
          <p:cNvSpPr txBox="1"/>
          <p:nvPr>
            <p:ph type="title"/>
          </p:nvPr>
        </p:nvSpPr>
        <p:spPr>
          <a:xfrm>
            <a:off x="2849949" y="609600"/>
            <a:ext cx="8393925" cy="2895600"/>
          </a:xfrm>
          <a:prstGeom prst="rect">
            <a:avLst/>
          </a:prstGeom>
          <a:noFill/>
          <a:ln>
            <a:noFill/>
          </a:ln>
        </p:spPr>
        <p:txBody>
          <a:bodyPr anchorCtr="0" anchor="ctr" bIns="91425" lIns="91425" rIns="91425" tIns="91425"/>
          <a:lstStyle>
            <a:lvl1pPr indent="0" lvl="0" marL="0" marR="0" rtl="0" algn="l">
              <a:spcBef>
                <a:spcPts val="0"/>
              </a:spcBef>
              <a:buClr>
                <a:srgbClr val="262626"/>
              </a:buClr>
              <a:buFont typeface="Questrial"/>
              <a:buNone/>
              <a:defRPr b="0" i="0" sz="48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34" name="Shape 134"/>
          <p:cNvSpPr txBox="1"/>
          <p:nvPr>
            <p:ph idx="1" type="body"/>
          </p:nvPr>
        </p:nvSpPr>
        <p:spPr>
          <a:xfrm>
            <a:off x="2589211" y="4343400"/>
            <a:ext cx="8915400" cy="838199"/>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chemeClr val="accent1"/>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4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35" name="Shape 135"/>
          <p:cNvSpPr txBox="1"/>
          <p:nvPr>
            <p:ph idx="2" type="body"/>
          </p:nvPr>
        </p:nvSpPr>
        <p:spPr>
          <a:xfrm>
            <a:off x="2589213" y="5181600"/>
            <a:ext cx="8915400" cy="729622"/>
          </a:xfrm>
          <a:prstGeom prst="rect">
            <a:avLst/>
          </a:prstGeom>
          <a:noFill/>
          <a:ln>
            <a:noFill/>
          </a:ln>
        </p:spPr>
        <p:txBody>
          <a:bodyPr anchorCtr="0" anchor="t" bIns="91425" lIns="91425" rIns="91425" tIns="91425"/>
          <a:lstStyle>
            <a:lvl1pPr indent="-342900" lvl="0" marL="342900" marR="0" rtl="0" algn="l">
              <a:spcBef>
                <a:spcPts val="1000"/>
              </a:spcBef>
              <a:spcAft>
                <a:spcPts val="0"/>
              </a:spcAft>
              <a:buClr>
                <a:schemeClr val="accent1"/>
              </a:buClr>
              <a:buFont typeface="Noto Sans Symbols"/>
              <a:buNone/>
              <a:defRPr b="0" i="0" sz="1800" u="none" cap="none" strike="noStrike">
                <a:solidFill>
                  <a:srgbClr val="595959"/>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36" name="Shape 136"/>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37" name="Shape 137"/>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38" name="Shape 138"/>
          <p:cNvSpPr/>
          <p:nvPr/>
        </p:nvSpPr>
        <p:spPr>
          <a:xfrm flipH="1" rot="10800000">
            <a:off x="-4188" y="491172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39" name="Shape 139"/>
          <p:cNvSpPr txBox="1"/>
          <p:nvPr>
            <p:ph idx="12" type="sldNum"/>
          </p:nvPr>
        </p:nvSpPr>
        <p:spPr>
          <a:xfrm>
            <a:off x="531812" y="4983087"/>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
        <p:nvSpPr>
          <p:cNvPr id="140" name="Shape 140"/>
          <p:cNvSpPr txBox="1"/>
          <p:nvPr/>
        </p:nvSpPr>
        <p:spPr>
          <a:xfrm>
            <a:off x="2467651" y="648004"/>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lang="en-US" sz="8000">
                <a:solidFill>
                  <a:schemeClr val="accent1"/>
                </a:solidFill>
                <a:latin typeface="Arial"/>
                <a:ea typeface="Arial"/>
                <a:cs typeface="Arial"/>
                <a:sym typeface="Arial"/>
              </a:rPr>
              <a:t>“</a:t>
            </a:r>
          </a:p>
        </p:txBody>
      </p:sp>
      <p:sp>
        <p:nvSpPr>
          <p:cNvPr id="141" name="Shape 141"/>
          <p:cNvSpPr txBox="1"/>
          <p:nvPr/>
        </p:nvSpPr>
        <p:spPr>
          <a:xfrm>
            <a:off x="11114852" y="2905306"/>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lang="en-US" sz="8000">
                <a:solidFill>
                  <a:schemeClr val="accent1"/>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rue or False">
    <p:spTree>
      <p:nvGrpSpPr>
        <p:cNvPr id="142" name="Shape 142"/>
        <p:cNvGrpSpPr/>
        <p:nvPr/>
      </p:nvGrpSpPr>
      <p:grpSpPr>
        <a:xfrm>
          <a:off x="0" y="0"/>
          <a:ext cx="0" cy="0"/>
          <a:chOff x="0" y="0"/>
          <a:chExt cx="0" cy="0"/>
        </a:xfrm>
      </p:grpSpPr>
      <p:sp>
        <p:nvSpPr>
          <p:cNvPr id="143" name="Shape 143"/>
          <p:cNvSpPr txBox="1"/>
          <p:nvPr>
            <p:ph type="title"/>
          </p:nvPr>
        </p:nvSpPr>
        <p:spPr>
          <a:xfrm>
            <a:off x="2589211" y="627406"/>
            <a:ext cx="8915398" cy="2880019"/>
          </a:xfrm>
          <a:prstGeom prst="rect">
            <a:avLst/>
          </a:prstGeom>
          <a:noFill/>
          <a:ln>
            <a:noFill/>
          </a:ln>
        </p:spPr>
        <p:txBody>
          <a:bodyPr anchorCtr="0" anchor="ctr" bIns="91425" lIns="91425" rIns="91425" tIns="91425"/>
          <a:lstStyle>
            <a:lvl1pPr indent="0" lvl="0" marL="0" marR="0" rtl="0" algn="l">
              <a:spcBef>
                <a:spcPts val="0"/>
              </a:spcBef>
              <a:buClr>
                <a:srgbClr val="262626"/>
              </a:buClr>
              <a:buFont typeface="Questrial"/>
              <a:buNone/>
              <a:defRPr b="0" i="0" sz="48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44" name="Shape 144"/>
          <p:cNvSpPr txBox="1"/>
          <p:nvPr>
            <p:ph idx="1" type="body"/>
          </p:nvPr>
        </p:nvSpPr>
        <p:spPr>
          <a:xfrm>
            <a:off x="2589211" y="4343400"/>
            <a:ext cx="8915400" cy="838199"/>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chemeClr val="accent1"/>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4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45" name="Shape 145"/>
          <p:cNvSpPr txBox="1"/>
          <p:nvPr>
            <p:ph idx="2" type="body"/>
          </p:nvPr>
        </p:nvSpPr>
        <p:spPr>
          <a:xfrm>
            <a:off x="2589213" y="5181600"/>
            <a:ext cx="8915400" cy="729622"/>
          </a:xfrm>
          <a:prstGeom prst="rect">
            <a:avLst/>
          </a:prstGeom>
          <a:noFill/>
          <a:ln>
            <a:noFill/>
          </a:ln>
        </p:spPr>
        <p:txBody>
          <a:bodyPr anchorCtr="0" anchor="t" bIns="91425" lIns="91425" rIns="91425" tIns="91425"/>
          <a:lstStyle>
            <a:lvl1pPr indent="-342900" lvl="0" marL="342900" marR="0" rtl="0" algn="l">
              <a:spcBef>
                <a:spcPts val="1000"/>
              </a:spcBef>
              <a:spcAft>
                <a:spcPts val="0"/>
              </a:spcAft>
              <a:buClr>
                <a:schemeClr val="accent1"/>
              </a:buClr>
              <a:buFont typeface="Noto Sans Symbols"/>
              <a:buNone/>
              <a:defRPr b="0" i="0" sz="1800" u="none" cap="none" strike="noStrike">
                <a:solidFill>
                  <a:srgbClr val="595959"/>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46" name="Shape 146"/>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47" name="Shape 147"/>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48" name="Shape 148"/>
          <p:cNvSpPr/>
          <p:nvPr/>
        </p:nvSpPr>
        <p:spPr>
          <a:xfrm flipH="1" rot="10800000">
            <a:off x="-4188" y="491172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49" name="Shape 149"/>
          <p:cNvSpPr txBox="1"/>
          <p:nvPr>
            <p:ph idx="12" type="sldNum"/>
          </p:nvPr>
        </p:nvSpPr>
        <p:spPr>
          <a:xfrm>
            <a:off x="531812" y="4983087"/>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50" name="Shape 150"/>
        <p:cNvGrpSpPr/>
        <p:nvPr/>
      </p:nvGrpSpPr>
      <p:grpSpPr>
        <a:xfrm>
          <a:off x="0" y="0"/>
          <a:ext cx="0" cy="0"/>
          <a:chOff x="0" y="0"/>
          <a:chExt cx="0" cy="0"/>
        </a:xfrm>
      </p:grpSpPr>
      <p:sp>
        <p:nvSpPr>
          <p:cNvPr id="151" name="Shape 151"/>
          <p:cNvSpPr txBox="1"/>
          <p:nvPr>
            <p:ph type="title"/>
          </p:nvPr>
        </p:nvSpPr>
        <p:spPr>
          <a:xfrm>
            <a:off x="2592924"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Questrial"/>
              <a:buNone/>
              <a:defRPr b="0" i="0" sz="36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52" name="Shape 152"/>
          <p:cNvSpPr txBox="1"/>
          <p:nvPr>
            <p:ph idx="1" type="body"/>
          </p:nvPr>
        </p:nvSpPr>
        <p:spPr>
          <a:xfrm rot="5400000">
            <a:off x="5103811" y="-381000"/>
            <a:ext cx="3886200" cy="8915400"/>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53" name="Shape 153"/>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54" name="Shape 154"/>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55" name="Shape 155"/>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6" name="Shape 156"/>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57" name="Shape 157"/>
        <p:cNvGrpSpPr/>
        <p:nvPr/>
      </p:nvGrpSpPr>
      <p:grpSpPr>
        <a:xfrm>
          <a:off x="0" y="0"/>
          <a:ext cx="0" cy="0"/>
          <a:chOff x="0" y="0"/>
          <a:chExt cx="0" cy="0"/>
        </a:xfrm>
      </p:grpSpPr>
      <p:sp>
        <p:nvSpPr>
          <p:cNvPr id="158" name="Shape 158"/>
          <p:cNvSpPr txBox="1"/>
          <p:nvPr>
            <p:ph type="title"/>
          </p:nvPr>
        </p:nvSpPr>
        <p:spPr>
          <a:xfrm rot="5400000">
            <a:off x="7756704" y="2165512"/>
            <a:ext cx="5283816" cy="2207601"/>
          </a:xfrm>
          <a:prstGeom prst="rect">
            <a:avLst/>
          </a:prstGeom>
          <a:noFill/>
          <a:ln>
            <a:noFill/>
          </a:ln>
        </p:spPr>
        <p:txBody>
          <a:bodyPr anchorCtr="0" anchor="ctr" bIns="91425" lIns="91425" rIns="91425" tIns="91425"/>
          <a:lstStyle>
            <a:lvl1pPr indent="0" lvl="0" marL="0" marR="0" rtl="0" algn="l">
              <a:spcBef>
                <a:spcPts val="0"/>
              </a:spcBef>
              <a:buClr>
                <a:srgbClr val="262626"/>
              </a:buClr>
              <a:buFont typeface="Questrial"/>
              <a:buNone/>
              <a:defRPr b="0" i="0" sz="36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59" name="Shape 159"/>
          <p:cNvSpPr txBox="1"/>
          <p:nvPr>
            <p:ph idx="1" type="body"/>
          </p:nvPr>
        </p:nvSpPr>
        <p:spPr>
          <a:xfrm rot="5400000">
            <a:off x="3185803" y="30813"/>
            <a:ext cx="5283816" cy="6476999"/>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60" name="Shape 160"/>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61" name="Shape 161"/>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62" name="Shape 162"/>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63" name="Shape 163"/>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9" name="Shape 49"/>
        <p:cNvGrpSpPr/>
        <p:nvPr/>
      </p:nvGrpSpPr>
      <p:grpSpPr>
        <a:xfrm>
          <a:off x="0" y="0"/>
          <a:ext cx="0" cy="0"/>
          <a:chOff x="0" y="0"/>
          <a:chExt cx="0" cy="0"/>
        </a:xfrm>
      </p:grpSpPr>
      <p:sp>
        <p:nvSpPr>
          <p:cNvPr id="50" name="Shape 50"/>
          <p:cNvSpPr txBox="1"/>
          <p:nvPr>
            <p:ph type="title"/>
          </p:nvPr>
        </p:nvSpPr>
        <p:spPr>
          <a:xfrm>
            <a:off x="2592925"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Questrial"/>
              <a:buNone/>
              <a:defRPr b="0" i="0" sz="36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51" name="Shape 51"/>
          <p:cNvSpPr txBox="1"/>
          <p:nvPr>
            <p:ph idx="1" type="body"/>
          </p:nvPr>
        </p:nvSpPr>
        <p:spPr>
          <a:xfrm>
            <a:off x="2589211" y="2133600"/>
            <a:ext cx="8915400" cy="3777622"/>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52" name="Shape 52"/>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53" name="Shape 53"/>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54" name="Shape 54"/>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6" name="Shape 56"/>
        <p:cNvGrpSpPr/>
        <p:nvPr/>
      </p:nvGrpSpPr>
      <p:grpSpPr>
        <a:xfrm>
          <a:off x="0" y="0"/>
          <a:ext cx="0" cy="0"/>
          <a:chOff x="0" y="0"/>
          <a:chExt cx="0" cy="0"/>
        </a:xfrm>
      </p:grpSpPr>
      <p:sp>
        <p:nvSpPr>
          <p:cNvPr id="57" name="Shape 57"/>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58" name="Shape 58"/>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59" name="Shape 59"/>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60" name="Shape 60"/>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1" name="Shape 61"/>
        <p:cNvGrpSpPr/>
        <p:nvPr/>
      </p:nvGrpSpPr>
      <p:grpSpPr>
        <a:xfrm>
          <a:off x="0" y="0"/>
          <a:ext cx="0" cy="0"/>
          <a:chOff x="0" y="0"/>
          <a:chExt cx="0" cy="0"/>
        </a:xfrm>
      </p:grpSpPr>
      <p:sp>
        <p:nvSpPr>
          <p:cNvPr id="62" name="Shape 62"/>
          <p:cNvSpPr txBox="1"/>
          <p:nvPr>
            <p:ph type="title"/>
          </p:nvPr>
        </p:nvSpPr>
        <p:spPr>
          <a:xfrm>
            <a:off x="2592924"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Questrial"/>
              <a:buNone/>
              <a:defRPr b="0" i="0" sz="36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63" name="Shape 63"/>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64" name="Shape 64"/>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65" name="Shape 65"/>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66" name="Shape 66"/>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67" name="Shape 67"/>
        <p:cNvGrpSpPr/>
        <p:nvPr/>
      </p:nvGrpSpPr>
      <p:grpSpPr>
        <a:xfrm>
          <a:off x="0" y="0"/>
          <a:ext cx="0" cy="0"/>
          <a:chOff x="0" y="0"/>
          <a:chExt cx="0" cy="0"/>
        </a:xfrm>
      </p:grpSpPr>
      <p:sp>
        <p:nvSpPr>
          <p:cNvPr id="68" name="Shape 68"/>
          <p:cNvSpPr txBox="1"/>
          <p:nvPr>
            <p:ph type="title"/>
          </p:nvPr>
        </p:nvSpPr>
        <p:spPr>
          <a:xfrm>
            <a:off x="2589211" y="2058750"/>
            <a:ext cx="8915398" cy="1468800"/>
          </a:xfrm>
          <a:prstGeom prst="rect">
            <a:avLst/>
          </a:prstGeom>
          <a:noFill/>
          <a:ln>
            <a:noFill/>
          </a:ln>
        </p:spPr>
        <p:txBody>
          <a:bodyPr anchorCtr="0" anchor="b" bIns="91425" lIns="91425" rIns="91425" tIns="91425"/>
          <a:lstStyle>
            <a:lvl1pPr indent="0" lvl="0" marL="0" marR="0" rtl="0" algn="l">
              <a:spcBef>
                <a:spcPts val="0"/>
              </a:spcBef>
              <a:buClr>
                <a:srgbClr val="262626"/>
              </a:buClr>
              <a:buFont typeface="Questrial"/>
              <a:buNone/>
              <a:defRPr b="0" i="0" sz="40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69" name="Shape 69"/>
          <p:cNvSpPr txBox="1"/>
          <p:nvPr>
            <p:ph idx="1" type="body"/>
          </p:nvPr>
        </p:nvSpPr>
        <p:spPr>
          <a:xfrm>
            <a:off x="2589211" y="3530128"/>
            <a:ext cx="8915398" cy="860399"/>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2000" u="none" cap="none" strike="noStrike">
                <a:solidFill>
                  <a:srgbClr val="595959"/>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9pPr>
          </a:lstStyle>
          <a:p/>
        </p:txBody>
      </p:sp>
      <p:sp>
        <p:nvSpPr>
          <p:cNvPr id="70" name="Shape 70"/>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71" name="Shape 71"/>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72" name="Shape 72"/>
          <p:cNvSpPr/>
          <p:nvPr/>
        </p:nvSpPr>
        <p:spPr>
          <a:xfrm flipH="1" rot="10800000">
            <a:off x="-4188" y="31781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3" name="Shape 73"/>
          <p:cNvSpPr txBox="1"/>
          <p:nvPr>
            <p:ph idx="12" type="sldNum"/>
          </p:nvPr>
        </p:nvSpPr>
        <p:spPr>
          <a:xfrm>
            <a:off x="531812" y="3244139"/>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74" name="Shape 74"/>
        <p:cNvGrpSpPr/>
        <p:nvPr/>
      </p:nvGrpSpPr>
      <p:grpSpPr>
        <a:xfrm>
          <a:off x="0" y="0"/>
          <a:ext cx="0" cy="0"/>
          <a:chOff x="0" y="0"/>
          <a:chExt cx="0" cy="0"/>
        </a:xfrm>
      </p:grpSpPr>
      <p:sp>
        <p:nvSpPr>
          <p:cNvPr id="75" name="Shape 75"/>
          <p:cNvSpPr txBox="1"/>
          <p:nvPr>
            <p:ph type="title"/>
          </p:nvPr>
        </p:nvSpPr>
        <p:spPr>
          <a:xfrm>
            <a:off x="2592924"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Questrial"/>
              <a:buNone/>
              <a:defRPr b="0" i="0" sz="36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76" name="Shape 76"/>
          <p:cNvSpPr txBox="1"/>
          <p:nvPr>
            <p:ph idx="1" type="body"/>
          </p:nvPr>
        </p:nvSpPr>
        <p:spPr>
          <a:xfrm>
            <a:off x="2589211" y="2133600"/>
            <a:ext cx="4313863" cy="3777622"/>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77" name="Shape 77"/>
          <p:cNvSpPr txBox="1"/>
          <p:nvPr>
            <p:ph idx="2" type="body"/>
          </p:nvPr>
        </p:nvSpPr>
        <p:spPr>
          <a:xfrm>
            <a:off x="7190746" y="2126222"/>
            <a:ext cx="4313863" cy="3777622"/>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78" name="Shape 78"/>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79" name="Shape 79"/>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80" name="Shape 80"/>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81" name="Shape 81"/>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82" name="Shape 82"/>
        <p:cNvGrpSpPr/>
        <p:nvPr/>
      </p:nvGrpSpPr>
      <p:grpSpPr>
        <a:xfrm>
          <a:off x="0" y="0"/>
          <a:ext cx="0" cy="0"/>
          <a:chOff x="0" y="0"/>
          <a:chExt cx="0" cy="0"/>
        </a:xfrm>
      </p:grpSpPr>
      <p:sp>
        <p:nvSpPr>
          <p:cNvPr id="83" name="Shape 83"/>
          <p:cNvSpPr txBox="1"/>
          <p:nvPr>
            <p:ph type="title"/>
          </p:nvPr>
        </p:nvSpPr>
        <p:spPr>
          <a:xfrm>
            <a:off x="2592924"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Questrial"/>
              <a:buNone/>
              <a:defRPr b="0" i="0" sz="36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84" name="Shape 84"/>
          <p:cNvSpPr txBox="1"/>
          <p:nvPr>
            <p:ph idx="1" type="body"/>
          </p:nvPr>
        </p:nvSpPr>
        <p:spPr>
          <a:xfrm>
            <a:off x="2939373" y="1972702"/>
            <a:ext cx="3992732"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rgbClr val="3F3F3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1" i="0" sz="20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1" i="0" sz="18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9pPr>
          </a:lstStyle>
          <a:p/>
        </p:txBody>
      </p:sp>
      <p:sp>
        <p:nvSpPr>
          <p:cNvPr id="85" name="Shape 85"/>
          <p:cNvSpPr txBox="1"/>
          <p:nvPr>
            <p:ph idx="2" type="body"/>
          </p:nvPr>
        </p:nvSpPr>
        <p:spPr>
          <a:xfrm>
            <a:off x="2589211" y="2548966"/>
            <a:ext cx="4342893" cy="3354060"/>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86" name="Shape 86"/>
          <p:cNvSpPr txBox="1"/>
          <p:nvPr>
            <p:ph idx="3" type="body"/>
          </p:nvPr>
        </p:nvSpPr>
        <p:spPr>
          <a:xfrm>
            <a:off x="7506628" y="1969475"/>
            <a:ext cx="3999000"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rgbClr val="3F3F3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1" i="0" sz="20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1" i="0" sz="18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9pPr>
          </a:lstStyle>
          <a:p/>
        </p:txBody>
      </p:sp>
      <p:sp>
        <p:nvSpPr>
          <p:cNvPr id="87" name="Shape 87"/>
          <p:cNvSpPr txBox="1"/>
          <p:nvPr>
            <p:ph idx="4" type="body"/>
          </p:nvPr>
        </p:nvSpPr>
        <p:spPr>
          <a:xfrm>
            <a:off x="7166957" y="2545738"/>
            <a:ext cx="4338674" cy="3354060"/>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88" name="Shape 88"/>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89" name="Shape 89"/>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90" name="Shape 90"/>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91" name="Shape 91"/>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2" name="Shape 92"/>
        <p:cNvGrpSpPr/>
        <p:nvPr/>
      </p:nvGrpSpPr>
      <p:grpSpPr>
        <a:xfrm>
          <a:off x="0" y="0"/>
          <a:ext cx="0" cy="0"/>
          <a:chOff x="0" y="0"/>
          <a:chExt cx="0" cy="0"/>
        </a:xfrm>
      </p:grpSpPr>
      <p:sp>
        <p:nvSpPr>
          <p:cNvPr id="93" name="Shape 93"/>
          <p:cNvSpPr txBox="1"/>
          <p:nvPr>
            <p:ph type="title"/>
          </p:nvPr>
        </p:nvSpPr>
        <p:spPr>
          <a:xfrm>
            <a:off x="2589211" y="446087"/>
            <a:ext cx="3505199" cy="976312"/>
          </a:xfrm>
          <a:prstGeom prst="rect">
            <a:avLst/>
          </a:prstGeom>
          <a:noFill/>
          <a:ln>
            <a:noFill/>
          </a:ln>
        </p:spPr>
        <p:txBody>
          <a:bodyPr anchorCtr="0" anchor="b" bIns="91425" lIns="91425" rIns="91425" tIns="91425"/>
          <a:lstStyle>
            <a:lvl1pPr indent="0" lvl="0" marL="0" marR="0" rtl="0" algn="l">
              <a:spcBef>
                <a:spcPts val="0"/>
              </a:spcBef>
              <a:buClr>
                <a:srgbClr val="262626"/>
              </a:buClr>
              <a:buFont typeface="Questrial"/>
              <a:buNone/>
              <a:defRPr b="0" i="0" sz="20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94" name="Shape 94"/>
          <p:cNvSpPr txBox="1"/>
          <p:nvPr>
            <p:ph idx="1" type="body"/>
          </p:nvPr>
        </p:nvSpPr>
        <p:spPr>
          <a:xfrm>
            <a:off x="6323012" y="446087"/>
            <a:ext cx="5181600" cy="5414963"/>
          </a:xfrm>
          <a:prstGeom prst="rect">
            <a:avLst/>
          </a:prstGeom>
          <a:noFill/>
          <a:ln>
            <a:noFill/>
          </a:ln>
        </p:spPr>
        <p:txBody>
          <a:bodyPr anchorCtr="0" anchor="ctr"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95" name="Shape 95"/>
          <p:cNvSpPr txBox="1"/>
          <p:nvPr>
            <p:ph idx="2" type="body"/>
          </p:nvPr>
        </p:nvSpPr>
        <p:spPr>
          <a:xfrm>
            <a:off x="2589211" y="1598612"/>
            <a:ext cx="3505199" cy="4262436"/>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400" u="none" cap="none" strike="noStrike">
                <a:solidFill>
                  <a:srgbClr val="3F3F3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0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9pPr>
          </a:lstStyle>
          <a:p/>
        </p:txBody>
      </p:sp>
      <p:sp>
        <p:nvSpPr>
          <p:cNvPr id="96" name="Shape 96"/>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97" name="Shape 97"/>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98" name="Shape 98"/>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99" name="Shape 99"/>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00" name="Shape 100"/>
        <p:cNvGrpSpPr/>
        <p:nvPr/>
      </p:nvGrpSpPr>
      <p:grpSpPr>
        <a:xfrm>
          <a:off x="0" y="0"/>
          <a:ext cx="0" cy="0"/>
          <a:chOff x="0" y="0"/>
          <a:chExt cx="0" cy="0"/>
        </a:xfrm>
      </p:grpSpPr>
      <p:sp>
        <p:nvSpPr>
          <p:cNvPr id="101" name="Shape 101"/>
          <p:cNvSpPr txBox="1"/>
          <p:nvPr>
            <p:ph type="title"/>
          </p:nvPr>
        </p:nvSpPr>
        <p:spPr>
          <a:xfrm>
            <a:off x="2589213" y="4800600"/>
            <a:ext cx="8915400" cy="566737"/>
          </a:xfrm>
          <a:prstGeom prst="rect">
            <a:avLst/>
          </a:prstGeom>
          <a:noFill/>
          <a:ln>
            <a:noFill/>
          </a:ln>
        </p:spPr>
        <p:txBody>
          <a:bodyPr anchorCtr="0" anchor="b" bIns="91425" lIns="91425" rIns="91425" tIns="91425"/>
          <a:lstStyle>
            <a:lvl1pPr indent="0" lvl="0" marL="0" marR="0" rtl="0" algn="l">
              <a:spcBef>
                <a:spcPts val="0"/>
              </a:spcBef>
              <a:buClr>
                <a:srgbClr val="262626"/>
              </a:buClr>
              <a:buFont typeface="Questrial"/>
              <a:buNone/>
              <a:defRPr b="0" i="0" sz="24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02" name="Shape 102"/>
          <p:cNvSpPr/>
          <p:nvPr>
            <p:ph idx="2" type="pic"/>
          </p:nvPr>
        </p:nvSpPr>
        <p:spPr>
          <a:xfrm>
            <a:off x="2589211" y="634964"/>
            <a:ext cx="8915400" cy="3854969"/>
          </a:xfrm>
          <a:prstGeom prst="rect">
            <a:avLst/>
          </a:prstGeom>
          <a:noFill/>
          <a:ln>
            <a:noFill/>
          </a:ln>
        </p:spPr>
        <p:txBody>
          <a:bodyPr anchorCtr="0" anchor="t" bIns="91425" lIns="91425" rIns="91425" tIns="91425"/>
          <a:lstStyle>
            <a:lvl1pPr indent="0" lvl="0" marL="0" marR="0" rtl="0" algn="ctr">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9pPr>
          </a:lstStyle>
          <a:p/>
        </p:txBody>
      </p:sp>
      <p:sp>
        <p:nvSpPr>
          <p:cNvPr id="103" name="Shape 103"/>
          <p:cNvSpPr txBox="1"/>
          <p:nvPr>
            <p:ph idx="1" type="body"/>
          </p:nvPr>
        </p:nvSpPr>
        <p:spPr>
          <a:xfrm>
            <a:off x="2589213" y="5367337"/>
            <a:ext cx="8915400" cy="493711"/>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0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9pPr>
          </a:lstStyle>
          <a:p/>
        </p:txBody>
      </p:sp>
      <p:sp>
        <p:nvSpPr>
          <p:cNvPr id="104" name="Shape 104"/>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05" name="Shape 105"/>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06" name="Shape 106"/>
          <p:cNvSpPr/>
          <p:nvPr/>
        </p:nvSpPr>
        <p:spPr>
          <a:xfrm flipH="1" rot="10800000">
            <a:off x="-4188" y="491172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07" name="Shape 107"/>
          <p:cNvSpPr txBox="1"/>
          <p:nvPr>
            <p:ph idx="12" type="sldNum"/>
          </p:nvPr>
        </p:nvSpPr>
        <p:spPr>
          <a:xfrm>
            <a:off x="531812" y="4983087"/>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rgbClr val="FFFFFF"/>
            </a:gs>
            <a:gs pos="100000">
              <a:srgbClr val="DDE6C3"/>
            </a:gs>
          </a:gsLst>
          <a:path path="circle">
            <a:fillToRect b="100%" r="100%"/>
          </a:path>
          <a:tileRect l="-100%" t="-100%"/>
        </a:gradFill>
      </p:bgPr>
    </p:bg>
    <p:spTree>
      <p:nvGrpSpPr>
        <p:cNvPr id="9" name="Shape 9"/>
        <p:cNvGrpSpPr/>
        <p:nvPr/>
      </p:nvGrpSpPr>
      <p:grpSpPr>
        <a:xfrm>
          <a:off x="0" y="0"/>
          <a:ext cx="0" cy="0"/>
          <a:chOff x="0" y="0"/>
          <a:chExt cx="0" cy="0"/>
        </a:xfrm>
      </p:grpSpPr>
      <p:grpSp>
        <p:nvGrpSpPr>
          <p:cNvPr id="10" name="Shape 10"/>
          <p:cNvGrpSpPr/>
          <p:nvPr/>
        </p:nvGrpSpPr>
        <p:grpSpPr>
          <a:xfrm>
            <a:off x="1" y="228600"/>
            <a:ext cx="2851516" cy="6638628"/>
            <a:chOff x="2487613" y="285750"/>
            <a:chExt cx="2428874" cy="5654675"/>
          </a:xfrm>
        </p:grpSpPr>
        <p:sp>
          <p:nvSpPr>
            <p:cNvPr id="11" name="Shape 11"/>
            <p:cNvSpPr/>
            <p:nvPr/>
          </p:nvSpPr>
          <p:spPr>
            <a:xfrm>
              <a:off x="2487613" y="2284413"/>
              <a:ext cx="85724" cy="533399"/>
            </a:xfrm>
            <a:custGeom>
              <a:pathLst>
                <a:path extrusionOk="0" h="120000" w="120000">
                  <a:moveTo>
                    <a:pt x="120000" y="120000"/>
                  </a:moveTo>
                  <a:cubicBezTo>
                    <a:pt x="109090" y="103235"/>
                    <a:pt x="103636" y="87352"/>
                    <a:pt x="92727" y="70588"/>
                  </a:cubicBezTo>
                  <a:cubicBezTo>
                    <a:pt x="60000" y="47647"/>
                    <a:pt x="32727" y="23823"/>
                    <a:pt x="0" y="0"/>
                  </a:cubicBezTo>
                  <a:cubicBezTo>
                    <a:pt x="0" y="30882"/>
                    <a:pt x="0" y="30882"/>
                    <a:pt x="0" y="30882"/>
                  </a:cubicBezTo>
                  <a:cubicBezTo>
                    <a:pt x="32727" y="56470"/>
                    <a:pt x="70909" y="82941"/>
                    <a:pt x="109090" y="109411"/>
                  </a:cubicBezTo>
                  <a:cubicBezTo>
                    <a:pt x="109090" y="112941"/>
                    <a:pt x="114545" y="116470"/>
                    <a:pt x="120000" y="12000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2597150" y="2779713"/>
              <a:ext cx="550863" cy="1978025"/>
            </a:xfrm>
            <a:custGeom>
              <a:pathLst>
                <a:path extrusionOk="0" h="120000" w="120000">
                  <a:moveTo>
                    <a:pt x="73714" y="83333"/>
                  </a:moveTo>
                  <a:cubicBezTo>
                    <a:pt x="88285" y="95714"/>
                    <a:pt x="102857" y="107857"/>
                    <a:pt x="119142" y="120000"/>
                  </a:cubicBezTo>
                  <a:cubicBezTo>
                    <a:pt x="119142" y="117857"/>
                    <a:pt x="119142" y="115952"/>
                    <a:pt x="120000" y="113809"/>
                  </a:cubicBezTo>
                  <a:cubicBezTo>
                    <a:pt x="106285" y="103571"/>
                    <a:pt x="93428" y="93095"/>
                    <a:pt x="81428" y="82619"/>
                  </a:cubicBezTo>
                  <a:cubicBezTo>
                    <a:pt x="49714" y="55476"/>
                    <a:pt x="23142" y="27857"/>
                    <a:pt x="0" y="0"/>
                  </a:cubicBezTo>
                  <a:cubicBezTo>
                    <a:pt x="1714" y="4761"/>
                    <a:pt x="3428" y="9761"/>
                    <a:pt x="5142" y="14523"/>
                  </a:cubicBezTo>
                  <a:cubicBezTo>
                    <a:pt x="25714" y="37619"/>
                    <a:pt x="48000" y="60714"/>
                    <a:pt x="73714" y="83333"/>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3175000" y="4730750"/>
              <a:ext cx="519112" cy="1209675"/>
            </a:xfrm>
            <a:custGeom>
              <a:pathLst>
                <a:path extrusionOk="0" h="120000" w="120000">
                  <a:moveTo>
                    <a:pt x="7272" y="8571"/>
                  </a:moveTo>
                  <a:cubicBezTo>
                    <a:pt x="4545" y="5844"/>
                    <a:pt x="1818" y="3116"/>
                    <a:pt x="0" y="0"/>
                  </a:cubicBezTo>
                  <a:cubicBezTo>
                    <a:pt x="0" y="3896"/>
                    <a:pt x="0" y="7402"/>
                    <a:pt x="0" y="11298"/>
                  </a:cubicBezTo>
                  <a:cubicBezTo>
                    <a:pt x="19090" y="33116"/>
                    <a:pt x="40000" y="54545"/>
                    <a:pt x="61818" y="75584"/>
                  </a:cubicBezTo>
                  <a:cubicBezTo>
                    <a:pt x="77272" y="90389"/>
                    <a:pt x="94545" y="105194"/>
                    <a:pt x="111818" y="120000"/>
                  </a:cubicBezTo>
                  <a:cubicBezTo>
                    <a:pt x="120000" y="120000"/>
                    <a:pt x="120000" y="120000"/>
                    <a:pt x="120000" y="120000"/>
                  </a:cubicBezTo>
                  <a:cubicBezTo>
                    <a:pt x="102727" y="104805"/>
                    <a:pt x="85454" y="89610"/>
                    <a:pt x="70000" y="74025"/>
                  </a:cubicBezTo>
                  <a:cubicBezTo>
                    <a:pt x="47272" y="52597"/>
                    <a:pt x="26363" y="30779"/>
                    <a:pt x="7272" y="8571"/>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a:off x="3305176" y="5630862"/>
              <a:ext cx="146050" cy="309562"/>
            </a:xfrm>
            <a:custGeom>
              <a:pathLst>
                <a:path extrusionOk="0" h="120000" w="120000">
                  <a:moveTo>
                    <a:pt x="90810" y="120000"/>
                  </a:moveTo>
                  <a:cubicBezTo>
                    <a:pt x="120000" y="120000"/>
                    <a:pt x="120000" y="120000"/>
                    <a:pt x="120000" y="120000"/>
                  </a:cubicBezTo>
                  <a:cubicBezTo>
                    <a:pt x="77837" y="80506"/>
                    <a:pt x="38918" y="41012"/>
                    <a:pt x="0" y="0"/>
                  </a:cubicBezTo>
                  <a:cubicBezTo>
                    <a:pt x="25945" y="41012"/>
                    <a:pt x="55135" y="80506"/>
                    <a:pt x="90810" y="12000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a:off x="2573338" y="2817813"/>
              <a:ext cx="700087" cy="2835274"/>
            </a:xfrm>
            <a:custGeom>
              <a:pathLst>
                <a:path extrusionOk="0" h="120000" w="120000">
                  <a:moveTo>
                    <a:pt x="109213" y="109695"/>
                  </a:moveTo>
                  <a:cubicBezTo>
                    <a:pt x="97752" y="102714"/>
                    <a:pt x="87640" y="95734"/>
                    <a:pt x="78202" y="88753"/>
                  </a:cubicBezTo>
                  <a:cubicBezTo>
                    <a:pt x="56629" y="72631"/>
                    <a:pt x="39775" y="56011"/>
                    <a:pt x="26966" y="39224"/>
                  </a:cubicBezTo>
                  <a:cubicBezTo>
                    <a:pt x="19550" y="29085"/>
                    <a:pt x="13483" y="18781"/>
                    <a:pt x="8089" y="8476"/>
                  </a:cubicBezTo>
                  <a:cubicBezTo>
                    <a:pt x="5393" y="5650"/>
                    <a:pt x="2696" y="2825"/>
                    <a:pt x="0" y="0"/>
                  </a:cubicBezTo>
                  <a:cubicBezTo>
                    <a:pt x="5393" y="13130"/>
                    <a:pt x="12808" y="26426"/>
                    <a:pt x="22247" y="39390"/>
                  </a:cubicBezTo>
                  <a:cubicBezTo>
                    <a:pt x="34382" y="56343"/>
                    <a:pt x="51235" y="72963"/>
                    <a:pt x="72134" y="89252"/>
                  </a:cubicBezTo>
                  <a:cubicBezTo>
                    <a:pt x="82921" y="97396"/>
                    <a:pt x="95056" y="105373"/>
                    <a:pt x="107865" y="113185"/>
                  </a:cubicBezTo>
                  <a:cubicBezTo>
                    <a:pt x="111910" y="115512"/>
                    <a:pt x="115955" y="117673"/>
                    <a:pt x="120000" y="120000"/>
                  </a:cubicBezTo>
                  <a:cubicBezTo>
                    <a:pt x="118651" y="119168"/>
                    <a:pt x="117977" y="118504"/>
                    <a:pt x="117303" y="117673"/>
                  </a:cubicBezTo>
                  <a:cubicBezTo>
                    <a:pt x="113932" y="115013"/>
                    <a:pt x="111235" y="112354"/>
                    <a:pt x="109213" y="109695"/>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6" name="Shape 16"/>
            <p:cNvSpPr/>
            <p:nvPr/>
          </p:nvSpPr>
          <p:spPr>
            <a:xfrm>
              <a:off x="2506663" y="285750"/>
              <a:ext cx="90487" cy="2493963"/>
            </a:xfrm>
            <a:custGeom>
              <a:pathLst>
                <a:path extrusionOk="0" h="120000" w="120000">
                  <a:moveTo>
                    <a:pt x="57391" y="109039"/>
                  </a:moveTo>
                  <a:cubicBezTo>
                    <a:pt x="62608" y="109795"/>
                    <a:pt x="62608" y="110551"/>
                    <a:pt x="62608" y="111307"/>
                  </a:cubicBezTo>
                  <a:cubicBezTo>
                    <a:pt x="78260" y="113952"/>
                    <a:pt x="99130" y="116598"/>
                    <a:pt x="114782" y="119433"/>
                  </a:cubicBezTo>
                  <a:cubicBezTo>
                    <a:pt x="114782" y="119622"/>
                    <a:pt x="114782" y="119811"/>
                    <a:pt x="120000" y="120000"/>
                  </a:cubicBezTo>
                  <a:cubicBezTo>
                    <a:pt x="109565" y="116220"/>
                    <a:pt x="99130" y="112629"/>
                    <a:pt x="88695" y="108850"/>
                  </a:cubicBezTo>
                  <a:cubicBezTo>
                    <a:pt x="46956" y="89574"/>
                    <a:pt x="26086" y="70299"/>
                    <a:pt x="26086" y="50834"/>
                  </a:cubicBezTo>
                  <a:cubicBezTo>
                    <a:pt x="31304" y="33826"/>
                    <a:pt x="46956" y="17007"/>
                    <a:pt x="78260" y="0"/>
                  </a:cubicBezTo>
                  <a:cubicBezTo>
                    <a:pt x="62608" y="0"/>
                    <a:pt x="62608" y="0"/>
                    <a:pt x="62608" y="0"/>
                  </a:cubicBezTo>
                  <a:cubicBezTo>
                    <a:pt x="26086" y="16818"/>
                    <a:pt x="10434" y="33826"/>
                    <a:pt x="5217" y="50834"/>
                  </a:cubicBezTo>
                  <a:cubicBezTo>
                    <a:pt x="0" y="70299"/>
                    <a:pt x="15652" y="89574"/>
                    <a:pt x="57391" y="109039"/>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7" name="Shape 17"/>
            <p:cNvSpPr/>
            <p:nvPr/>
          </p:nvSpPr>
          <p:spPr>
            <a:xfrm>
              <a:off x="2554288" y="2598738"/>
              <a:ext cx="66674" cy="420687"/>
            </a:xfrm>
            <a:custGeom>
              <a:pathLst>
                <a:path extrusionOk="0" h="120000" w="120000">
                  <a:moveTo>
                    <a:pt x="0" y="0"/>
                  </a:moveTo>
                  <a:cubicBezTo>
                    <a:pt x="14117" y="21308"/>
                    <a:pt x="21176" y="41495"/>
                    <a:pt x="35294" y="62803"/>
                  </a:cubicBezTo>
                  <a:cubicBezTo>
                    <a:pt x="63529" y="81869"/>
                    <a:pt x="91764" y="100934"/>
                    <a:pt x="120000" y="120000"/>
                  </a:cubicBezTo>
                  <a:cubicBezTo>
                    <a:pt x="105882" y="97570"/>
                    <a:pt x="91764" y="74018"/>
                    <a:pt x="77647" y="51588"/>
                  </a:cubicBezTo>
                  <a:cubicBezTo>
                    <a:pt x="70588" y="50467"/>
                    <a:pt x="70588" y="49345"/>
                    <a:pt x="70588" y="48224"/>
                  </a:cubicBezTo>
                  <a:cubicBezTo>
                    <a:pt x="49411" y="31401"/>
                    <a:pt x="21176" y="15700"/>
                    <a:pt x="0" y="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8" name="Shape 18"/>
            <p:cNvSpPr/>
            <p:nvPr/>
          </p:nvSpPr>
          <p:spPr>
            <a:xfrm>
              <a:off x="3143250" y="4757737"/>
              <a:ext cx="161925" cy="873125"/>
            </a:xfrm>
            <a:custGeom>
              <a:pathLst>
                <a:path extrusionOk="0" h="120000" w="120000">
                  <a:moveTo>
                    <a:pt x="0" y="0"/>
                  </a:moveTo>
                  <a:cubicBezTo>
                    <a:pt x="0" y="16756"/>
                    <a:pt x="5853" y="33513"/>
                    <a:pt x="14634" y="50270"/>
                  </a:cubicBezTo>
                  <a:cubicBezTo>
                    <a:pt x="23414" y="63243"/>
                    <a:pt x="35121" y="76756"/>
                    <a:pt x="49756" y="89729"/>
                  </a:cubicBezTo>
                  <a:cubicBezTo>
                    <a:pt x="55609" y="92972"/>
                    <a:pt x="64390" y="96216"/>
                    <a:pt x="70243" y="99459"/>
                  </a:cubicBezTo>
                  <a:cubicBezTo>
                    <a:pt x="87804" y="106486"/>
                    <a:pt x="102439" y="112972"/>
                    <a:pt x="120000" y="120000"/>
                  </a:cubicBezTo>
                  <a:cubicBezTo>
                    <a:pt x="117073" y="118378"/>
                    <a:pt x="114146" y="116216"/>
                    <a:pt x="111219" y="114594"/>
                  </a:cubicBezTo>
                  <a:cubicBezTo>
                    <a:pt x="76097" y="92972"/>
                    <a:pt x="52682" y="71351"/>
                    <a:pt x="38048" y="49729"/>
                  </a:cubicBezTo>
                  <a:cubicBezTo>
                    <a:pt x="32195" y="36756"/>
                    <a:pt x="26341" y="24324"/>
                    <a:pt x="23414" y="11891"/>
                  </a:cubicBezTo>
                  <a:cubicBezTo>
                    <a:pt x="23414" y="11351"/>
                    <a:pt x="20487" y="10810"/>
                    <a:pt x="20487" y="9729"/>
                  </a:cubicBezTo>
                  <a:cubicBezTo>
                    <a:pt x="14634" y="6486"/>
                    <a:pt x="5853" y="3243"/>
                    <a:pt x="0" y="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9" name="Shape 19"/>
            <p:cNvSpPr/>
            <p:nvPr/>
          </p:nvSpPr>
          <p:spPr>
            <a:xfrm>
              <a:off x="3148013" y="1282700"/>
              <a:ext cx="1768474" cy="3448050"/>
            </a:xfrm>
            <a:custGeom>
              <a:pathLst>
                <a:path extrusionOk="0" h="120000" w="120000">
                  <a:moveTo>
                    <a:pt x="1866" y="116719"/>
                  </a:moveTo>
                  <a:cubicBezTo>
                    <a:pt x="2666" y="105512"/>
                    <a:pt x="6933" y="94441"/>
                    <a:pt x="13333" y="83781"/>
                  </a:cubicBezTo>
                  <a:cubicBezTo>
                    <a:pt x="20000" y="73120"/>
                    <a:pt x="29066" y="62870"/>
                    <a:pt x="39733" y="53029"/>
                  </a:cubicBezTo>
                  <a:cubicBezTo>
                    <a:pt x="50400" y="43189"/>
                    <a:pt x="62666" y="33895"/>
                    <a:pt x="76000" y="25011"/>
                  </a:cubicBezTo>
                  <a:cubicBezTo>
                    <a:pt x="82666" y="20637"/>
                    <a:pt x="89866" y="16264"/>
                    <a:pt x="97066" y="12164"/>
                  </a:cubicBezTo>
                  <a:cubicBezTo>
                    <a:pt x="100800" y="10113"/>
                    <a:pt x="104533" y="7927"/>
                    <a:pt x="108266" y="6013"/>
                  </a:cubicBezTo>
                  <a:cubicBezTo>
                    <a:pt x="112266" y="3963"/>
                    <a:pt x="116000" y="2050"/>
                    <a:pt x="120000" y="136"/>
                  </a:cubicBezTo>
                  <a:cubicBezTo>
                    <a:pt x="120000" y="0"/>
                    <a:pt x="120000" y="0"/>
                    <a:pt x="120000" y="0"/>
                  </a:cubicBezTo>
                  <a:cubicBezTo>
                    <a:pt x="115733" y="1913"/>
                    <a:pt x="112000" y="3826"/>
                    <a:pt x="108000" y="5876"/>
                  </a:cubicBezTo>
                  <a:cubicBezTo>
                    <a:pt x="104266" y="7790"/>
                    <a:pt x="100533" y="9840"/>
                    <a:pt x="96800" y="12027"/>
                  </a:cubicBezTo>
                  <a:cubicBezTo>
                    <a:pt x="89333" y="16127"/>
                    <a:pt x="82133" y="20364"/>
                    <a:pt x="75466" y="24738"/>
                  </a:cubicBezTo>
                  <a:cubicBezTo>
                    <a:pt x="61866" y="33621"/>
                    <a:pt x="49333" y="42915"/>
                    <a:pt x="38666" y="52756"/>
                  </a:cubicBezTo>
                  <a:cubicBezTo>
                    <a:pt x="27733" y="62460"/>
                    <a:pt x="18666" y="72847"/>
                    <a:pt x="12000" y="83507"/>
                  </a:cubicBezTo>
                  <a:cubicBezTo>
                    <a:pt x="5066" y="94305"/>
                    <a:pt x="800" y="105375"/>
                    <a:pt x="0" y="116719"/>
                  </a:cubicBezTo>
                  <a:cubicBezTo>
                    <a:pt x="0" y="116993"/>
                    <a:pt x="0" y="117129"/>
                    <a:pt x="0" y="117403"/>
                  </a:cubicBezTo>
                  <a:cubicBezTo>
                    <a:pt x="533" y="118223"/>
                    <a:pt x="1066" y="119179"/>
                    <a:pt x="1866" y="120000"/>
                  </a:cubicBezTo>
                  <a:cubicBezTo>
                    <a:pt x="1866" y="118906"/>
                    <a:pt x="1866" y="117813"/>
                    <a:pt x="1866" y="116719"/>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3273425" y="5653087"/>
              <a:ext cx="138112" cy="287338"/>
            </a:xfrm>
            <a:custGeom>
              <a:pathLst>
                <a:path extrusionOk="0" h="120000" w="120000">
                  <a:moveTo>
                    <a:pt x="0" y="0"/>
                  </a:moveTo>
                  <a:cubicBezTo>
                    <a:pt x="24000" y="39452"/>
                    <a:pt x="54857" y="80547"/>
                    <a:pt x="89142" y="119999"/>
                  </a:cubicBezTo>
                  <a:cubicBezTo>
                    <a:pt x="120000" y="119999"/>
                    <a:pt x="120000" y="119999"/>
                    <a:pt x="120000" y="119999"/>
                  </a:cubicBezTo>
                  <a:cubicBezTo>
                    <a:pt x="78857" y="80547"/>
                    <a:pt x="37714" y="39452"/>
                    <a:pt x="0" y="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21" name="Shape 21"/>
            <p:cNvSpPr/>
            <p:nvPr/>
          </p:nvSpPr>
          <p:spPr>
            <a:xfrm>
              <a:off x="3143250" y="4656137"/>
              <a:ext cx="31750" cy="188913"/>
            </a:xfrm>
            <a:custGeom>
              <a:pathLst>
                <a:path extrusionOk="0" h="120000" w="120000">
                  <a:moveTo>
                    <a:pt x="105000" y="110000"/>
                  </a:moveTo>
                  <a:cubicBezTo>
                    <a:pt x="105000" y="115000"/>
                    <a:pt x="120000" y="117500"/>
                    <a:pt x="120000" y="120000"/>
                  </a:cubicBezTo>
                  <a:cubicBezTo>
                    <a:pt x="120000" y="95000"/>
                    <a:pt x="120000" y="72500"/>
                    <a:pt x="120000" y="47500"/>
                  </a:cubicBezTo>
                  <a:cubicBezTo>
                    <a:pt x="75000" y="32500"/>
                    <a:pt x="45000" y="15000"/>
                    <a:pt x="15000" y="0"/>
                  </a:cubicBezTo>
                  <a:cubicBezTo>
                    <a:pt x="0" y="22500"/>
                    <a:pt x="0" y="42500"/>
                    <a:pt x="0" y="65000"/>
                  </a:cubicBezTo>
                  <a:cubicBezTo>
                    <a:pt x="30000" y="80000"/>
                    <a:pt x="75000" y="95000"/>
                    <a:pt x="105000" y="11000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a:off x="3211513" y="5410200"/>
              <a:ext cx="203199" cy="530224"/>
            </a:xfrm>
            <a:custGeom>
              <a:pathLst>
                <a:path extrusionOk="0" h="120000" w="120000">
                  <a:moveTo>
                    <a:pt x="16153" y="16000"/>
                  </a:moveTo>
                  <a:cubicBezTo>
                    <a:pt x="11538" y="10666"/>
                    <a:pt x="4615" y="5333"/>
                    <a:pt x="0" y="0"/>
                  </a:cubicBezTo>
                  <a:cubicBezTo>
                    <a:pt x="6923" y="14222"/>
                    <a:pt x="16153" y="28444"/>
                    <a:pt x="27692" y="42666"/>
                  </a:cubicBezTo>
                  <a:cubicBezTo>
                    <a:pt x="30000" y="47111"/>
                    <a:pt x="32307" y="50666"/>
                    <a:pt x="36923" y="55111"/>
                  </a:cubicBezTo>
                  <a:cubicBezTo>
                    <a:pt x="62307" y="76444"/>
                    <a:pt x="90000" y="98666"/>
                    <a:pt x="117692" y="120000"/>
                  </a:cubicBezTo>
                  <a:cubicBezTo>
                    <a:pt x="120000" y="120000"/>
                    <a:pt x="120000" y="120000"/>
                    <a:pt x="120000" y="120000"/>
                  </a:cubicBezTo>
                  <a:cubicBezTo>
                    <a:pt x="94615" y="96888"/>
                    <a:pt x="73846" y="73777"/>
                    <a:pt x="55384" y="49777"/>
                  </a:cubicBezTo>
                  <a:cubicBezTo>
                    <a:pt x="41538" y="38222"/>
                    <a:pt x="30000" y="27555"/>
                    <a:pt x="16153" y="1600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grpSp>
      <p:grpSp>
        <p:nvGrpSpPr>
          <p:cNvPr id="23" name="Shape 23"/>
          <p:cNvGrpSpPr/>
          <p:nvPr/>
        </p:nvGrpSpPr>
        <p:grpSpPr>
          <a:xfrm>
            <a:off x="27221" y="-785"/>
            <a:ext cx="2356674" cy="6854039"/>
            <a:chOff x="6627813" y="194832"/>
            <a:chExt cx="1952625" cy="5678917"/>
          </a:xfrm>
        </p:grpSpPr>
        <p:sp>
          <p:nvSpPr>
            <p:cNvPr id="24" name="Shape 24"/>
            <p:cNvSpPr/>
            <p:nvPr/>
          </p:nvSpPr>
          <p:spPr>
            <a:xfrm>
              <a:off x="6627813" y="194832"/>
              <a:ext cx="409575" cy="3646487"/>
            </a:xfrm>
            <a:custGeom>
              <a:pathLst>
                <a:path extrusionOk="0" h="120000" w="120000">
                  <a:moveTo>
                    <a:pt x="8155" y="27391"/>
                  </a:moveTo>
                  <a:cubicBezTo>
                    <a:pt x="12815" y="37565"/>
                    <a:pt x="19805" y="47869"/>
                    <a:pt x="30291" y="58043"/>
                  </a:cubicBezTo>
                  <a:cubicBezTo>
                    <a:pt x="39611" y="68217"/>
                    <a:pt x="51262" y="78391"/>
                    <a:pt x="66407" y="88565"/>
                  </a:cubicBezTo>
                  <a:cubicBezTo>
                    <a:pt x="80388" y="98739"/>
                    <a:pt x="97864" y="108782"/>
                    <a:pt x="117669" y="118826"/>
                  </a:cubicBezTo>
                  <a:cubicBezTo>
                    <a:pt x="118834" y="119217"/>
                    <a:pt x="120000" y="119608"/>
                    <a:pt x="120000" y="120000"/>
                  </a:cubicBezTo>
                  <a:cubicBezTo>
                    <a:pt x="118834" y="118043"/>
                    <a:pt x="116504" y="115956"/>
                    <a:pt x="115339" y="114000"/>
                  </a:cubicBezTo>
                  <a:cubicBezTo>
                    <a:pt x="115339" y="113608"/>
                    <a:pt x="115339" y="113217"/>
                    <a:pt x="115339" y="112956"/>
                  </a:cubicBezTo>
                  <a:cubicBezTo>
                    <a:pt x="99029" y="104739"/>
                    <a:pt x="85048" y="96652"/>
                    <a:pt x="73398" y="88434"/>
                  </a:cubicBezTo>
                  <a:cubicBezTo>
                    <a:pt x="58252" y="78260"/>
                    <a:pt x="45436" y="68217"/>
                    <a:pt x="34951" y="57913"/>
                  </a:cubicBezTo>
                  <a:cubicBezTo>
                    <a:pt x="24466" y="47739"/>
                    <a:pt x="16310" y="37565"/>
                    <a:pt x="10485" y="27260"/>
                  </a:cubicBezTo>
                  <a:cubicBezTo>
                    <a:pt x="8155" y="22173"/>
                    <a:pt x="5825" y="17086"/>
                    <a:pt x="3495" y="12000"/>
                  </a:cubicBezTo>
                  <a:cubicBezTo>
                    <a:pt x="2330" y="7956"/>
                    <a:pt x="1165" y="4043"/>
                    <a:pt x="1165" y="0"/>
                  </a:cubicBezTo>
                  <a:cubicBezTo>
                    <a:pt x="0" y="0"/>
                    <a:pt x="0" y="0"/>
                    <a:pt x="0" y="0"/>
                  </a:cubicBezTo>
                  <a:cubicBezTo>
                    <a:pt x="0" y="4043"/>
                    <a:pt x="1165" y="7956"/>
                    <a:pt x="1165" y="12000"/>
                  </a:cubicBezTo>
                  <a:cubicBezTo>
                    <a:pt x="3495" y="17086"/>
                    <a:pt x="4660" y="22173"/>
                    <a:pt x="8155" y="27391"/>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a:off x="7061200" y="3771900"/>
              <a:ext cx="350837" cy="1309687"/>
            </a:xfrm>
            <a:custGeom>
              <a:pathLst>
                <a:path extrusionOk="0" h="120000" w="120000">
                  <a:moveTo>
                    <a:pt x="72272" y="83272"/>
                  </a:moveTo>
                  <a:cubicBezTo>
                    <a:pt x="87272" y="95636"/>
                    <a:pt x="102272" y="108000"/>
                    <a:pt x="120000" y="120000"/>
                  </a:cubicBezTo>
                  <a:cubicBezTo>
                    <a:pt x="120000" y="117454"/>
                    <a:pt x="120000" y="114545"/>
                    <a:pt x="120000" y="112000"/>
                  </a:cubicBezTo>
                  <a:cubicBezTo>
                    <a:pt x="120000" y="111636"/>
                    <a:pt x="120000" y="110909"/>
                    <a:pt x="120000" y="110545"/>
                  </a:cubicBezTo>
                  <a:cubicBezTo>
                    <a:pt x="107727" y="101090"/>
                    <a:pt x="95454" y="91636"/>
                    <a:pt x="84545" y="82181"/>
                  </a:cubicBezTo>
                  <a:cubicBezTo>
                    <a:pt x="51818" y="55272"/>
                    <a:pt x="23181" y="27636"/>
                    <a:pt x="0" y="0"/>
                  </a:cubicBezTo>
                  <a:cubicBezTo>
                    <a:pt x="2727" y="7636"/>
                    <a:pt x="5454" y="15272"/>
                    <a:pt x="9545" y="22909"/>
                  </a:cubicBezTo>
                  <a:cubicBezTo>
                    <a:pt x="28636" y="43272"/>
                    <a:pt x="49090" y="63272"/>
                    <a:pt x="72272" y="83272"/>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7439025" y="5053012"/>
              <a:ext cx="357188" cy="820737"/>
            </a:xfrm>
            <a:custGeom>
              <a:pathLst>
                <a:path extrusionOk="0" h="120000" w="120000">
                  <a:moveTo>
                    <a:pt x="8000" y="8695"/>
                  </a:moveTo>
                  <a:cubicBezTo>
                    <a:pt x="5333" y="5797"/>
                    <a:pt x="2666" y="2898"/>
                    <a:pt x="0" y="0"/>
                  </a:cubicBezTo>
                  <a:cubicBezTo>
                    <a:pt x="0" y="5217"/>
                    <a:pt x="0" y="11014"/>
                    <a:pt x="1333" y="16811"/>
                  </a:cubicBezTo>
                  <a:cubicBezTo>
                    <a:pt x="18666" y="35942"/>
                    <a:pt x="36000" y="55072"/>
                    <a:pt x="56000" y="73623"/>
                  </a:cubicBezTo>
                  <a:cubicBezTo>
                    <a:pt x="72000" y="89275"/>
                    <a:pt x="89333" y="104927"/>
                    <a:pt x="106666" y="120000"/>
                  </a:cubicBezTo>
                  <a:cubicBezTo>
                    <a:pt x="120000" y="120000"/>
                    <a:pt x="120000" y="120000"/>
                    <a:pt x="120000" y="120000"/>
                  </a:cubicBezTo>
                  <a:cubicBezTo>
                    <a:pt x="101333" y="104347"/>
                    <a:pt x="84000" y="88115"/>
                    <a:pt x="66666" y="71304"/>
                  </a:cubicBezTo>
                  <a:cubicBezTo>
                    <a:pt x="45333" y="51014"/>
                    <a:pt x="26666" y="29565"/>
                    <a:pt x="8000" y="8695"/>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7" name="Shape 27"/>
            <p:cNvSpPr/>
            <p:nvPr/>
          </p:nvSpPr>
          <p:spPr>
            <a:xfrm>
              <a:off x="7037388" y="3811587"/>
              <a:ext cx="457200" cy="1852613"/>
            </a:xfrm>
            <a:custGeom>
              <a:pathLst>
                <a:path extrusionOk="0" h="120000" w="120000">
                  <a:moveTo>
                    <a:pt x="105391" y="105096"/>
                  </a:moveTo>
                  <a:cubicBezTo>
                    <a:pt x="97043" y="99700"/>
                    <a:pt x="88695" y="94047"/>
                    <a:pt x="81391" y="88394"/>
                  </a:cubicBezTo>
                  <a:cubicBezTo>
                    <a:pt x="59478" y="72205"/>
                    <a:pt x="42782" y="55503"/>
                    <a:pt x="30260" y="38800"/>
                  </a:cubicBezTo>
                  <a:cubicBezTo>
                    <a:pt x="22956" y="30578"/>
                    <a:pt x="17739" y="22098"/>
                    <a:pt x="13565" y="13618"/>
                  </a:cubicBezTo>
                  <a:cubicBezTo>
                    <a:pt x="9391" y="8993"/>
                    <a:pt x="4173" y="4625"/>
                    <a:pt x="0" y="0"/>
                  </a:cubicBezTo>
                  <a:cubicBezTo>
                    <a:pt x="5217" y="13104"/>
                    <a:pt x="12521" y="26209"/>
                    <a:pt x="21913" y="39057"/>
                  </a:cubicBezTo>
                  <a:cubicBezTo>
                    <a:pt x="34434" y="56017"/>
                    <a:pt x="51130" y="72719"/>
                    <a:pt x="72000" y="89164"/>
                  </a:cubicBezTo>
                  <a:cubicBezTo>
                    <a:pt x="82434" y="97130"/>
                    <a:pt x="93913" y="105353"/>
                    <a:pt x="107478" y="113319"/>
                  </a:cubicBezTo>
                  <a:cubicBezTo>
                    <a:pt x="111652" y="115374"/>
                    <a:pt x="115826" y="117687"/>
                    <a:pt x="120000" y="119999"/>
                  </a:cubicBezTo>
                  <a:cubicBezTo>
                    <a:pt x="118956" y="119229"/>
                    <a:pt x="117913" y="118458"/>
                    <a:pt x="116869" y="117687"/>
                  </a:cubicBezTo>
                  <a:cubicBezTo>
                    <a:pt x="112695" y="113576"/>
                    <a:pt x="108521" y="109207"/>
                    <a:pt x="105391" y="105096"/>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8" name="Shape 28"/>
            <p:cNvSpPr/>
            <p:nvPr/>
          </p:nvSpPr>
          <p:spPr>
            <a:xfrm>
              <a:off x="6992938" y="1263650"/>
              <a:ext cx="144462" cy="2508250"/>
            </a:xfrm>
            <a:custGeom>
              <a:pathLst>
                <a:path extrusionOk="0" h="120000" w="120000">
                  <a:moveTo>
                    <a:pt x="56666" y="120000"/>
                  </a:moveTo>
                  <a:cubicBezTo>
                    <a:pt x="50000" y="117725"/>
                    <a:pt x="46666" y="115450"/>
                    <a:pt x="43333" y="113175"/>
                  </a:cubicBezTo>
                  <a:cubicBezTo>
                    <a:pt x="26666" y="100473"/>
                    <a:pt x="16666" y="87962"/>
                    <a:pt x="16666" y="75450"/>
                  </a:cubicBezTo>
                  <a:cubicBezTo>
                    <a:pt x="16666" y="62748"/>
                    <a:pt x="26666" y="50236"/>
                    <a:pt x="43333" y="37535"/>
                  </a:cubicBezTo>
                  <a:cubicBezTo>
                    <a:pt x="50000" y="31279"/>
                    <a:pt x="60000" y="25023"/>
                    <a:pt x="73333" y="18767"/>
                  </a:cubicBezTo>
                  <a:cubicBezTo>
                    <a:pt x="86666" y="12511"/>
                    <a:pt x="100000" y="6255"/>
                    <a:pt x="120000" y="0"/>
                  </a:cubicBezTo>
                  <a:cubicBezTo>
                    <a:pt x="116666" y="0"/>
                    <a:pt x="116666" y="0"/>
                    <a:pt x="116666" y="0"/>
                  </a:cubicBezTo>
                  <a:cubicBezTo>
                    <a:pt x="96666" y="6255"/>
                    <a:pt x="80000" y="12511"/>
                    <a:pt x="66666" y="18767"/>
                  </a:cubicBezTo>
                  <a:cubicBezTo>
                    <a:pt x="53333" y="25023"/>
                    <a:pt x="43333" y="31279"/>
                    <a:pt x="33333" y="37535"/>
                  </a:cubicBezTo>
                  <a:cubicBezTo>
                    <a:pt x="13333" y="50047"/>
                    <a:pt x="3333" y="62748"/>
                    <a:pt x="3333" y="75450"/>
                  </a:cubicBezTo>
                  <a:cubicBezTo>
                    <a:pt x="0" y="87393"/>
                    <a:pt x="6666" y="99526"/>
                    <a:pt x="23333" y="111658"/>
                  </a:cubicBezTo>
                  <a:cubicBezTo>
                    <a:pt x="33333" y="114312"/>
                    <a:pt x="43333" y="117156"/>
                    <a:pt x="53333" y="119810"/>
                  </a:cubicBezTo>
                  <a:cubicBezTo>
                    <a:pt x="53333" y="119810"/>
                    <a:pt x="56666" y="120000"/>
                    <a:pt x="56666" y="12000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9" name="Shape 29"/>
            <p:cNvSpPr/>
            <p:nvPr/>
          </p:nvSpPr>
          <p:spPr>
            <a:xfrm>
              <a:off x="7526338" y="5640387"/>
              <a:ext cx="111125" cy="233363"/>
            </a:xfrm>
            <a:custGeom>
              <a:pathLst>
                <a:path extrusionOk="0" h="120000" w="120000">
                  <a:moveTo>
                    <a:pt x="94285" y="120000"/>
                  </a:moveTo>
                  <a:cubicBezTo>
                    <a:pt x="119999" y="120000"/>
                    <a:pt x="119999" y="120000"/>
                    <a:pt x="119999" y="120000"/>
                  </a:cubicBezTo>
                  <a:cubicBezTo>
                    <a:pt x="77142" y="81355"/>
                    <a:pt x="38571" y="40677"/>
                    <a:pt x="0" y="0"/>
                  </a:cubicBezTo>
                  <a:cubicBezTo>
                    <a:pt x="25714" y="40677"/>
                    <a:pt x="55714" y="81355"/>
                    <a:pt x="94285" y="12000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0" name="Shape 30"/>
            <p:cNvSpPr/>
            <p:nvPr/>
          </p:nvSpPr>
          <p:spPr>
            <a:xfrm>
              <a:off x="7021513" y="3598862"/>
              <a:ext cx="68263" cy="423863"/>
            </a:xfrm>
            <a:custGeom>
              <a:pathLst>
                <a:path extrusionOk="0" h="120000" w="120000">
                  <a:moveTo>
                    <a:pt x="28235" y="60560"/>
                  </a:moveTo>
                  <a:cubicBezTo>
                    <a:pt x="56470" y="80747"/>
                    <a:pt x="91764" y="99813"/>
                    <a:pt x="120000" y="120000"/>
                  </a:cubicBezTo>
                  <a:cubicBezTo>
                    <a:pt x="98823" y="96448"/>
                    <a:pt x="84705" y="72897"/>
                    <a:pt x="70588" y="49345"/>
                  </a:cubicBezTo>
                  <a:cubicBezTo>
                    <a:pt x="70588" y="49345"/>
                    <a:pt x="63529" y="48224"/>
                    <a:pt x="63529" y="48224"/>
                  </a:cubicBezTo>
                  <a:cubicBezTo>
                    <a:pt x="42352" y="32523"/>
                    <a:pt x="21176" y="15700"/>
                    <a:pt x="0" y="0"/>
                  </a:cubicBezTo>
                  <a:cubicBezTo>
                    <a:pt x="0" y="2242"/>
                    <a:pt x="0" y="5607"/>
                    <a:pt x="0" y="8971"/>
                  </a:cubicBezTo>
                  <a:cubicBezTo>
                    <a:pt x="7058" y="25794"/>
                    <a:pt x="21176" y="43738"/>
                    <a:pt x="28235" y="6056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a:off x="7412038" y="2801938"/>
              <a:ext cx="1168400" cy="2251075"/>
            </a:xfrm>
            <a:custGeom>
              <a:pathLst>
                <a:path extrusionOk="0" h="120000" w="120000">
                  <a:moveTo>
                    <a:pt x="3265" y="116830"/>
                  </a:moveTo>
                  <a:cubicBezTo>
                    <a:pt x="3673" y="105845"/>
                    <a:pt x="7755" y="94647"/>
                    <a:pt x="14285" y="83873"/>
                  </a:cubicBezTo>
                  <a:cubicBezTo>
                    <a:pt x="20816" y="73309"/>
                    <a:pt x="29795" y="62957"/>
                    <a:pt x="40408" y="53239"/>
                  </a:cubicBezTo>
                  <a:cubicBezTo>
                    <a:pt x="50612" y="43309"/>
                    <a:pt x="62857" y="34014"/>
                    <a:pt x="76326" y="25140"/>
                  </a:cubicBezTo>
                  <a:cubicBezTo>
                    <a:pt x="82857" y="20704"/>
                    <a:pt x="89795" y="16267"/>
                    <a:pt x="97142" y="12253"/>
                  </a:cubicBezTo>
                  <a:cubicBezTo>
                    <a:pt x="100816" y="10140"/>
                    <a:pt x="104489" y="8028"/>
                    <a:pt x="108163" y="5915"/>
                  </a:cubicBezTo>
                  <a:cubicBezTo>
                    <a:pt x="111836" y="4014"/>
                    <a:pt x="115918" y="1901"/>
                    <a:pt x="120000" y="0"/>
                  </a:cubicBezTo>
                  <a:cubicBezTo>
                    <a:pt x="119591" y="0"/>
                    <a:pt x="119591" y="0"/>
                    <a:pt x="119591" y="0"/>
                  </a:cubicBezTo>
                  <a:cubicBezTo>
                    <a:pt x="115510" y="1901"/>
                    <a:pt x="111428" y="3802"/>
                    <a:pt x="107755" y="5704"/>
                  </a:cubicBezTo>
                  <a:cubicBezTo>
                    <a:pt x="104081" y="7816"/>
                    <a:pt x="100408" y="9929"/>
                    <a:pt x="96734" y="11830"/>
                  </a:cubicBezTo>
                  <a:cubicBezTo>
                    <a:pt x="88979" y="16056"/>
                    <a:pt x="82040" y="20281"/>
                    <a:pt x="75510" y="24718"/>
                  </a:cubicBezTo>
                  <a:cubicBezTo>
                    <a:pt x="61632" y="33591"/>
                    <a:pt x="49387" y="42887"/>
                    <a:pt x="38775" y="52605"/>
                  </a:cubicBezTo>
                  <a:cubicBezTo>
                    <a:pt x="27755" y="62535"/>
                    <a:pt x="18775" y="72887"/>
                    <a:pt x="12244" y="83661"/>
                  </a:cubicBezTo>
                  <a:cubicBezTo>
                    <a:pt x="5306" y="94014"/>
                    <a:pt x="1224" y="105000"/>
                    <a:pt x="0" y="115985"/>
                  </a:cubicBezTo>
                  <a:cubicBezTo>
                    <a:pt x="1224" y="117253"/>
                    <a:pt x="2040" y="118521"/>
                    <a:pt x="2857" y="120000"/>
                  </a:cubicBezTo>
                  <a:cubicBezTo>
                    <a:pt x="2857" y="118943"/>
                    <a:pt x="2857" y="117887"/>
                    <a:pt x="3265" y="11683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494588" y="5664200"/>
              <a:ext cx="100013" cy="209549"/>
            </a:xfrm>
            <a:custGeom>
              <a:pathLst>
                <a:path extrusionOk="0" h="120000" w="120000">
                  <a:moveTo>
                    <a:pt x="0" y="0"/>
                  </a:moveTo>
                  <a:cubicBezTo>
                    <a:pt x="24000" y="40754"/>
                    <a:pt x="57600" y="81509"/>
                    <a:pt x="91200" y="120000"/>
                  </a:cubicBezTo>
                  <a:cubicBezTo>
                    <a:pt x="120000" y="120000"/>
                    <a:pt x="120000" y="120000"/>
                    <a:pt x="120000" y="120000"/>
                  </a:cubicBezTo>
                  <a:cubicBezTo>
                    <a:pt x="76800" y="81509"/>
                    <a:pt x="38400" y="40754"/>
                    <a:pt x="0" y="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7412038" y="5081587"/>
              <a:ext cx="114300" cy="558799"/>
            </a:xfrm>
            <a:custGeom>
              <a:pathLst>
                <a:path extrusionOk="0" h="120000" w="120000">
                  <a:moveTo>
                    <a:pt x="0" y="0"/>
                  </a:moveTo>
                  <a:cubicBezTo>
                    <a:pt x="0" y="25531"/>
                    <a:pt x="8275" y="51063"/>
                    <a:pt x="28965" y="75744"/>
                  </a:cubicBezTo>
                  <a:cubicBezTo>
                    <a:pt x="45517" y="83404"/>
                    <a:pt x="57931" y="91914"/>
                    <a:pt x="74482" y="99574"/>
                  </a:cubicBezTo>
                  <a:cubicBezTo>
                    <a:pt x="91034" y="106382"/>
                    <a:pt x="103448" y="113191"/>
                    <a:pt x="120000" y="120000"/>
                  </a:cubicBezTo>
                  <a:cubicBezTo>
                    <a:pt x="115862" y="118297"/>
                    <a:pt x="115862" y="116595"/>
                    <a:pt x="111724" y="114893"/>
                  </a:cubicBezTo>
                  <a:cubicBezTo>
                    <a:pt x="66206" y="83404"/>
                    <a:pt x="41379" y="51063"/>
                    <a:pt x="33103" y="18723"/>
                  </a:cubicBezTo>
                  <a:cubicBezTo>
                    <a:pt x="28965" y="15319"/>
                    <a:pt x="20689" y="12765"/>
                    <a:pt x="16551" y="9361"/>
                  </a:cubicBezTo>
                  <a:cubicBezTo>
                    <a:pt x="8275" y="5957"/>
                    <a:pt x="4137" y="2553"/>
                    <a:pt x="0" y="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7412038" y="4978400"/>
              <a:ext cx="31750" cy="188913"/>
            </a:xfrm>
            <a:custGeom>
              <a:pathLst>
                <a:path extrusionOk="0" h="120000" w="120000">
                  <a:moveTo>
                    <a:pt x="0" y="65000"/>
                  </a:moveTo>
                  <a:cubicBezTo>
                    <a:pt x="15000" y="72500"/>
                    <a:pt x="30000" y="82500"/>
                    <a:pt x="60000" y="92500"/>
                  </a:cubicBezTo>
                  <a:cubicBezTo>
                    <a:pt x="75000" y="102500"/>
                    <a:pt x="105000" y="110000"/>
                    <a:pt x="120000" y="120000"/>
                  </a:cubicBezTo>
                  <a:cubicBezTo>
                    <a:pt x="105000" y="95000"/>
                    <a:pt x="105000" y="70000"/>
                    <a:pt x="105000" y="47500"/>
                  </a:cubicBezTo>
                  <a:cubicBezTo>
                    <a:pt x="75000" y="30000"/>
                    <a:pt x="45000" y="15000"/>
                    <a:pt x="0" y="0"/>
                  </a:cubicBezTo>
                  <a:cubicBezTo>
                    <a:pt x="0" y="2500"/>
                    <a:pt x="0" y="7500"/>
                    <a:pt x="0" y="10000"/>
                  </a:cubicBezTo>
                  <a:cubicBezTo>
                    <a:pt x="0" y="27500"/>
                    <a:pt x="0" y="47500"/>
                    <a:pt x="0" y="6500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5" name="Shape 35"/>
            <p:cNvSpPr/>
            <p:nvPr/>
          </p:nvSpPr>
          <p:spPr>
            <a:xfrm>
              <a:off x="7439025" y="5434012"/>
              <a:ext cx="174625" cy="439738"/>
            </a:xfrm>
            <a:custGeom>
              <a:pathLst>
                <a:path extrusionOk="0" h="120000" w="120000">
                  <a:moveTo>
                    <a:pt x="30000" y="30270"/>
                  </a:moveTo>
                  <a:cubicBezTo>
                    <a:pt x="19090" y="20540"/>
                    <a:pt x="10909" y="9729"/>
                    <a:pt x="0" y="0"/>
                  </a:cubicBezTo>
                  <a:cubicBezTo>
                    <a:pt x="8181" y="17297"/>
                    <a:pt x="19090" y="35675"/>
                    <a:pt x="30000" y="52972"/>
                  </a:cubicBezTo>
                  <a:cubicBezTo>
                    <a:pt x="32727" y="56216"/>
                    <a:pt x="35454" y="59459"/>
                    <a:pt x="38181" y="62702"/>
                  </a:cubicBezTo>
                  <a:cubicBezTo>
                    <a:pt x="60000" y="82162"/>
                    <a:pt x="81818" y="101621"/>
                    <a:pt x="106363" y="120000"/>
                  </a:cubicBezTo>
                  <a:cubicBezTo>
                    <a:pt x="120000" y="120000"/>
                    <a:pt x="120000" y="120000"/>
                    <a:pt x="120000" y="120000"/>
                  </a:cubicBezTo>
                  <a:cubicBezTo>
                    <a:pt x="95454" y="99459"/>
                    <a:pt x="76363" y="77837"/>
                    <a:pt x="60000" y="56216"/>
                  </a:cubicBezTo>
                  <a:cubicBezTo>
                    <a:pt x="49090" y="47567"/>
                    <a:pt x="40909" y="38918"/>
                    <a:pt x="30000" y="3027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grpSp>
      <p:sp>
        <p:nvSpPr>
          <p:cNvPr id="36" name="Shape 36"/>
          <p:cNvSpPr/>
          <p:nvPr/>
        </p:nvSpPr>
        <p:spPr>
          <a:xfrm>
            <a:off x="0" y="0"/>
            <a:ext cx="182879" cy="68580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592924"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Questrial"/>
              <a:buNone/>
              <a:defRPr b="0" i="0" sz="36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38" name="Shape 38"/>
          <p:cNvSpPr txBox="1"/>
          <p:nvPr>
            <p:ph idx="1" type="body"/>
          </p:nvPr>
        </p:nvSpPr>
        <p:spPr>
          <a:xfrm>
            <a:off x="2589211" y="2133600"/>
            <a:ext cx="8915400" cy="3886200"/>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39" name="Shape 39"/>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40" name="Shape 40"/>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41" name="Shape 41"/>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2000" u="none" cap="none" strike="noStrike">
                <a:solidFill>
                  <a:srgbClr val="FEFFFF"/>
                </a:solidFill>
                <a:latin typeface="Questrial"/>
                <a:ea typeface="Questrial"/>
                <a:cs typeface="Questrial"/>
                <a:sym typeface="Quest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0.jpg"/><Relationship Id="rId4" Type="http://schemas.openxmlformats.org/officeDocument/2006/relationships/image" Target="../media/image05.png"/><Relationship Id="rId5" Type="http://schemas.openxmlformats.org/officeDocument/2006/relationships/image" Target="../media/image03.png"/><Relationship Id="rId6" Type="http://schemas.openxmlformats.org/officeDocument/2006/relationships/image" Target="../media/image0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0.jpg"/><Relationship Id="rId4" Type="http://schemas.openxmlformats.org/officeDocument/2006/relationships/image" Target="../media/image05.png"/><Relationship Id="rId5" Type="http://schemas.openxmlformats.org/officeDocument/2006/relationships/image" Target="../media/image08.png"/><Relationship Id="rId6" Type="http://schemas.openxmlformats.org/officeDocument/2006/relationships/image" Target="../media/image0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0.jpg"/><Relationship Id="rId4" Type="http://schemas.openxmlformats.org/officeDocument/2006/relationships/image" Target="../media/image05.png"/><Relationship Id="rId5" Type="http://schemas.openxmlformats.org/officeDocument/2006/relationships/image" Target="../media/image0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docs.oracle.com/javase/tutorial/java/IandI/subclasses.html" TargetMode="External"/><Relationship Id="rId4" Type="http://schemas.openxmlformats.org/officeDocument/2006/relationships/hyperlink" Target="https://docs.oracle.com/javase/tutorial/java/IandI/override.html" TargetMode="External"/><Relationship Id="rId5" Type="http://schemas.openxmlformats.org/officeDocument/2006/relationships/hyperlink" Target="https://docs.oracle.com/javase/tutorial/java/IandI/abstract.html" TargetMode="External"/><Relationship Id="rId6" Type="http://schemas.openxmlformats.org/officeDocument/2006/relationships/hyperlink" Target="https://docs.oracle.com/javase/tutorial/java/javaOO/nested.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0.jpg"/><Relationship Id="rId4" Type="http://schemas.openxmlformats.org/officeDocument/2006/relationships/image" Target="../media/image0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0.jpg"/><Relationship Id="rId4" Type="http://schemas.openxmlformats.org/officeDocument/2006/relationships/image" Target="../media/image0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0.jpg"/><Relationship Id="rId4" Type="http://schemas.openxmlformats.org/officeDocument/2006/relationships/image" Target="../media/image0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0.jpg"/><Relationship Id="rId4" Type="http://schemas.openxmlformats.org/officeDocument/2006/relationships/image" Target="../media/image0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0.jpg"/><Relationship Id="rId4" Type="http://schemas.openxmlformats.org/officeDocument/2006/relationships/image" Target="../media/image0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0.jpg"/><Relationship Id="rId4" Type="http://schemas.openxmlformats.org/officeDocument/2006/relationships/image" Target="../media/image0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0.jpg"/><Relationship Id="rId4" Type="http://schemas.openxmlformats.org/officeDocument/2006/relationships/image" Target="../media/image05.png"/><Relationship Id="rId5" Type="http://schemas.openxmlformats.org/officeDocument/2006/relationships/image" Target="../media/image0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p:nvPr/>
        </p:nvSpPr>
        <p:spPr>
          <a:xfrm>
            <a:off x="1407300" y="117474"/>
            <a:ext cx="9537600" cy="65643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None/>
            </a:pPr>
            <a:r>
              <a:t/>
            </a:r>
            <a:endParaRPr sz="800">
              <a:solidFill>
                <a:srgbClr val="A65E11"/>
              </a:solidFill>
              <a:latin typeface="Arial"/>
              <a:ea typeface="Arial"/>
              <a:cs typeface="Arial"/>
              <a:sym typeface="Arial"/>
            </a:endParaRPr>
          </a:p>
          <a:p>
            <a:pPr indent="0" lvl="0" marL="0" marR="0" rtl="0" algn="ctr">
              <a:spcBef>
                <a:spcPts val="0"/>
              </a:spcBef>
              <a:spcAft>
                <a:spcPts val="0"/>
              </a:spcAft>
              <a:buNone/>
            </a:pPr>
            <a:r>
              <a:t/>
            </a:r>
            <a:endParaRPr b="1" sz="2800">
              <a:solidFill>
                <a:schemeClr val="dk1"/>
              </a:solidFill>
              <a:latin typeface="Arial"/>
              <a:ea typeface="Arial"/>
              <a:cs typeface="Arial"/>
              <a:sym typeface="Arial"/>
            </a:endParaRPr>
          </a:p>
          <a:p>
            <a:pPr indent="0" lvl="0" marL="0" marR="0" rtl="0" algn="ctr">
              <a:spcBef>
                <a:spcPts val="0"/>
              </a:spcBef>
              <a:spcAft>
                <a:spcPts val="0"/>
              </a:spcAft>
              <a:buSzPct val="25000"/>
              <a:buNone/>
            </a:pPr>
            <a:r>
              <a:rPr b="1" lang="en-US" sz="3200">
                <a:solidFill>
                  <a:schemeClr val="dk1"/>
                </a:solidFill>
              </a:rPr>
              <a:t>WHEN TO USE</a:t>
            </a:r>
          </a:p>
          <a:p>
            <a:pPr indent="0" lvl="0" marL="0" marR="0" rtl="0" algn="ctr">
              <a:spcBef>
                <a:spcPts val="0"/>
              </a:spcBef>
              <a:spcAft>
                <a:spcPts val="0"/>
              </a:spcAft>
              <a:buSzPct val="25000"/>
              <a:buNone/>
            </a:pPr>
            <a:r>
              <a:rPr b="1" lang="en-US" sz="2400">
                <a:solidFill>
                  <a:schemeClr val="dk1"/>
                </a:solidFill>
              </a:rPr>
              <a:t>INHERITANCE, ABSTRACT, INTERFACE, INNER CLASS</a:t>
            </a:r>
          </a:p>
          <a:p>
            <a:pPr indent="0" lvl="0" marL="0" marR="0" rtl="0" algn="ctr">
              <a:spcBef>
                <a:spcPts val="0"/>
              </a:spcBef>
              <a:spcAft>
                <a:spcPts val="0"/>
              </a:spcAft>
              <a:buNone/>
            </a:pPr>
            <a:r>
              <a:t/>
            </a:r>
            <a:endParaRPr sz="800">
              <a:solidFill>
                <a:schemeClr val="dk1"/>
              </a:solidFill>
              <a:latin typeface="Arial"/>
              <a:ea typeface="Arial"/>
              <a:cs typeface="Arial"/>
              <a:sym typeface="Arial"/>
            </a:endParaRPr>
          </a:p>
          <a:p>
            <a:pPr indent="0" lvl="0" marL="0" marR="0" rtl="0" algn="ctr">
              <a:spcBef>
                <a:spcPts val="0"/>
              </a:spcBef>
              <a:spcAft>
                <a:spcPts val="0"/>
              </a:spcAft>
              <a:buSzPct val="25000"/>
              <a:buNone/>
            </a:pPr>
            <a:r>
              <a:rPr b="1" lang="en-US" sz="2400">
                <a:solidFill>
                  <a:srgbClr val="A65E11"/>
                </a:solidFill>
              </a:rPr>
              <a:t> </a:t>
            </a:r>
          </a:p>
          <a:p>
            <a:pPr indent="0" lvl="0" marL="0" marR="0" rtl="0" algn="l">
              <a:spcBef>
                <a:spcPts val="0"/>
              </a:spcBef>
              <a:spcAft>
                <a:spcPts val="0"/>
              </a:spcAft>
              <a:buNone/>
            </a:pPr>
            <a:r>
              <a:t/>
            </a:r>
            <a:endParaRPr b="1" sz="2400">
              <a:solidFill>
                <a:srgbClr val="3035A0"/>
              </a:solidFill>
              <a:latin typeface="Arial"/>
              <a:ea typeface="Arial"/>
              <a:cs typeface="Arial"/>
              <a:sym typeface="Arial"/>
            </a:endParaRPr>
          </a:p>
          <a:p>
            <a:pPr indent="0" lvl="6" marL="2743200" marR="0" rtl="0" algn="just">
              <a:spcBef>
                <a:spcPts val="0"/>
              </a:spcBef>
              <a:buNone/>
            </a:pPr>
            <a:r>
              <a:t/>
            </a:r>
            <a:endParaRPr b="1" i="0" sz="2000" u="none" cap="none" strike="noStrike">
              <a:solidFill>
                <a:schemeClr val="dk1"/>
              </a:solidFill>
              <a:latin typeface="Arial"/>
              <a:ea typeface="Arial"/>
              <a:cs typeface="Arial"/>
              <a:sym typeface="Arial"/>
            </a:endParaRPr>
          </a:p>
          <a:p>
            <a:pPr indent="0" lvl="6" marL="2743200" marR="0" rtl="0" algn="r">
              <a:spcBef>
                <a:spcPts val="0"/>
              </a:spcBef>
              <a:buNone/>
            </a:pPr>
            <a:r>
              <a:t/>
            </a:r>
            <a:endParaRPr b="1" i="0" sz="2000" u="none" cap="none" strike="noStrike">
              <a:solidFill>
                <a:schemeClr val="dk1"/>
              </a:solidFill>
              <a:latin typeface="Arial"/>
              <a:ea typeface="Arial"/>
              <a:cs typeface="Arial"/>
              <a:sym typeface="Arial"/>
            </a:endParaRPr>
          </a:p>
          <a:p>
            <a:pPr indent="0" lvl="6" marL="2743200" marR="0" rtl="0" algn="r">
              <a:spcBef>
                <a:spcPts val="0"/>
              </a:spcBef>
              <a:buNone/>
            </a:pPr>
            <a:r>
              <a:t/>
            </a:r>
            <a:endParaRPr b="1" sz="2000">
              <a:solidFill>
                <a:schemeClr val="dk1"/>
              </a:solidFill>
            </a:endParaRPr>
          </a:p>
          <a:p>
            <a:pPr indent="0" lvl="6" marL="2743200" marR="0" rtl="0" algn="r">
              <a:spcBef>
                <a:spcPts val="0"/>
              </a:spcBef>
              <a:buNone/>
            </a:pPr>
            <a:r>
              <a:t/>
            </a:r>
            <a:endParaRPr b="1" sz="2000">
              <a:solidFill>
                <a:schemeClr val="dk1"/>
              </a:solidFill>
            </a:endParaRPr>
          </a:p>
          <a:p>
            <a:pPr indent="0" lvl="6" marL="2743200" marR="0" rtl="0" algn="r">
              <a:spcBef>
                <a:spcPts val="0"/>
              </a:spcBef>
              <a:buNone/>
            </a:pPr>
            <a:r>
              <a:t/>
            </a:r>
            <a:endParaRPr b="1" sz="2000">
              <a:solidFill>
                <a:schemeClr val="dk1"/>
              </a:solidFill>
            </a:endParaRPr>
          </a:p>
          <a:p>
            <a:pPr indent="0" lvl="6" marL="2743200" marR="0" rtl="0" algn="r">
              <a:spcBef>
                <a:spcPts val="0"/>
              </a:spcBef>
              <a:buNone/>
            </a:pPr>
            <a:r>
              <a:t/>
            </a:r>
            <a:endParaRPr b="1" sz="2000">
              <a:solidFill>
                <a:schemeClr val="dk1"/>
              </a:solidFill>
            </a:endParaRPr>
          </a:p>
          <a:p>
            <a:pPr indent="0" lvl="6" marL="2743200" marR="0" rtl="0" algn="r">
              <a:spcBef>
                <a:spcPts val="0"/>
              </a:spcBef>
              <a:buNone/>
            </a:pPr>
            <a:r>
              <a:t/>
            </a:r>
            <a:endParaRPr b="1" sz="2000">
              <a:solidFill>
                <a:schemeClr val="dk1"/>
              </a:solidFill>
            </a:endParaRPr>
          </a:p>
          <a:p>
            <a:pPr indent="0" lvl="6" marL="2743200" marR="0" rtl="0" algn="r">
              <a:spcBef>
                <a:spcPts val="0"/>
              </a:spcBef>
              <a:buNone/>
            </a:pPr>
            <a:r>
              <a:t/>
            </a:r>
            <a:endParaRPr b="1" sz="2000">
              <a:solidFill>
                <a:schemeClr val="dk1"/>
              </a:solidFill>
            </a:endParaRPr>
          </a:p>
          <a:p>
            <a:pPr indent="0" lvl="6" marL="2743200" marR="0" rtl="0" algn="r">
              <a:spcBef>
                <a:spcPts val="0"/>
              </a:spcBef>
              <a:buNone/>
            </a:pPr>
            <a:r>
              <a:t/>
            </a:r>
            <a:endParaRPr b="1" sz="2000">
              <a:solidFill>
                <a:schemeClr val="dk1"/>
              </a:solidFill>
            </a:endParaRPr>
          </a:p>
          <a:p>
            <a:pPr indent="0" lvl="6" marL="2743200" marR="0" rtl="0" algn="r">
              <a:spcBef>
                <a:spcPts val="0"/>
              </a:spcBef>
              <a:buSzPct val="25000"/>
              <a:buNone/>
            </a:pPr>
            <a:r>
              <a:rPr b="1" i="0" lang="en-US" sz="2000" u="none" cap="none" strike="noStrike">
                <a:solidFill>
                  <a:schemeClr val="dk1"/>
                </a:solidFill>
                <a:latin typeface="Arial"/>
                <a:ea typeface="Arial"/>
                <a:cs typeface="Arial"/>
                <a:sym typeface="Arial"/>
              </a:rPr>
              <a:t>GV</a:t>
            </a:r>
            <a:r>
              <a:rPr b="1" lang="en-US" sz="2000">
                <a:solidFill>
                  <a:schemeClr val="dk1"/>
                </a:solidFill>
              </a:rPr>
              <a:t>: KHUẤT THÙY PHƯƠNG</a:t>
            </a:r>
            <a:r>
              <a:rPr b="1" i="0" lang="en-US" sz="2000" u="none" cap="none" strike="noStrike">
                <a:solidFill>
                  <a:schemeClr val="dk1"/>
                </a:solidFill>
                <a:latin typeface="Arial"/>
                <a:ea typeface="Arial"/>
                <a:cs typeface="Arial"/>
                <a:sym typeface="Arial"/>
              </a:rPr>
              <a:t> </a:t>
            </a:r>
          </a:p>
          <a:p>
            <a:pPr indent="0" lvl="6" marL="2743200" marR="0" rtl="0" algn="just">
              <a:spcBef>
                <a:spcPts val="0"/>
              </a:spcBef>
              <a:spcAft>
                <a:spcPts val="0"/>
              </a:spcAft>
              <a:buSzPct val="25000"/>
              <a:buNone/>
            </a:pPr>
            <a:r>
              <a:rPr b="1" i="0" lang="en-US" sz="2000" u="none" cap="none" strike="noStrike">
                <a:solidFill>
                  <a:schemeClr val="dk1"/>
                </a:solidFill>
                <a:latin typeface="Arial"/>
                <a:ea typeface="Arial"/>
                <a:cs typeface="Arial"/>
                <a:sym typeface="Arial"/>
              </a:rPr>
              <a:t>							Nhóm thực hiện : </a:t>
            </a:r>
          </a:p>
          <a:p>
            <a:pPr indent="0" lvl="6" marL="2743200" marR="0" rtl="0" algn="just">
              <a:spcBef>
                <a:spcPts val="0"/>
              </a:spcBef>
              <a:spcAft>
                <a:spcPts val="0"/>
              </a:spcAft>
              <a:buSzPct val="25000"/>
              <a:buNone/>
            </a:pPr>
            <a:r>
              <a:rPr b="1" lang="en-US" sz="2000">
                <a:solidFill>
                  <a:schemeClr val="dk1"/>
                </a:solidFill>
              </a:rPr>
              <a:t>								VÕ VĂN MINH</a:t>
            </a:r>
          </a:p>
          <a:p>
            <a:pPr indent="0" lvl="6" marL="2743200" marR="0" rtl="0" algn="just">
              <a:spcBef>
                <a:spcPts val="0"/>
              </a:spcBef>
              <a:spcAft>
                <a:spcPts val="0"/>
              </a:spcAft>
              <a:buSzPct val="25000"/>
              <a:buNone/>
            </a:pPr>
            <a:r>
              <a:rPr b="1" lang="en-US" sz="2000">
                <a:solidFill>
                  <a:schemeClr val="dk1"/>
                </a:solidFill>
              </a:rPr>
              <a:t>								ĐOÀN MINH QUÂN</a:t>
            </a:r>
          </a:p>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pic>
        <p:nvPicPr>
          <p:cNvPr descr="Kết quả hình ảnh cho java advanced" id="170" name="Shape 170"/>
          <p:cNvPicPr preferRelativeResize="0"/>
          <p:nvPr/>
        </p:nvPicPr>
        <p:blipFill>
          <a:blip r:embed="rId3">
            <a:alphaModFix/>
          </a:blip>
          <a:stretch>
            <a:fillRect/>
          </a:stretch>
        </p:blipFill>
        <p:spPr>
          <a:xfrm>
            <a:off x="2971950" y="1861425"/>
            <a:ext cx="6667500" cy="2857500"/>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20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4" name="Shape 304"/>
        <p:cNvGrpSpPr/>
        <p:nvPr/>
      </p:nvGrpSpPr>
      <p:grpSpPr>
        <a:xfrm>
          <a:off x="0" y="0"/>
          <a:ext cx="0" cy="0"/>
          <a:chOff x="0" y="0"/>
          <a:chExt cx="0" cy="0"/>
        </a:xfrm>
      </p:grpSpPr>
      <p:sp>
        <p:nvSpPr>
          <p:cNvPr id="305" name="Shape 305"/>
          <p:cNvSpPr txBox="1"/>
          <p:nvPr/>
        </p:nvSpPr>
        <p:spPr>
          <a:xfrm>
            <a:off x="1763975" y="1767744"/>
            <a:ext cx="10058400" cy="611400"/>
          </a:xfrm>
          <a:prstGeom prst="rect">
            <a:avLst/>
          </a:prstGeom>
          <a:noFill/>
          <a:ln>
            <a:noFill/>
          </a:ln>
        </p:spPr>
        <p:txBody>
          <a:bodyPr anchorCtr="0" anchor="t" bIns="45700" lIns="91425" rIns="91425" tIns="45700">
            <a:noAutofit/>
          </a:bodyPr>
          <a:lstStyle/>
          <a:p>
            <a:pPr indent="-381000" lvl="0" marL="457200" marR="0" rtl="0" algn="l">
              <a:spcBef>
                <a:spcPts val="0"/>
              </a:spcBef>
              <a:spcAft>
                <a:spcPts val="0"/>
              </a:spcAft>
              <a:buClr>
                <a:srgbClr val="3F3F3F"/>
              </a:buClr>
              <a:buSzPct val="100000"/>
              <a:buFont typeface="Times New Roman"/>
              <a:buChar char="●"/>
            </a:pPr>
            <a:r>
              <a:rPr lang="en-US" sz="2400">
                <a:solidFill>
                  <a:srgbClr val="3F3F3F"/>
                </a:solidFill>
                <a:latin typeface="Times New Roman"/>
                <a:ea typeface="Times New Roman"/>
                <a:cs typeface="Times New Roman"/>
                <a:sym typeface="Times New Roman"/>
              </a:rPr>
              <a:t>Lớp ngoài không thể kế thừa từ lớp lồng cấp bên trong lớp khác.</a:t>
            </a:r>
          </a:p>
        </p:txBody>
      </p:sp>
      <p:grpSp>
        <p:nvGrpSpPr>
          <p:cNvPr id="306" name="Shape 306"/>
          <p:cNvGrpSpPr/>
          <p:nvPr/>
        </p:nvGrpSpPr>
        <p:grpSpPr>
          <a:xfrm>
            <a:off x="1654129" y="469900"/>
            <a:ext cx="6495853" cy="1219108"/>
            <a:chOff x="1654129" y="469900"/>
            <a:chExt cx="6495853" cy="1219108"/>
          </a:xfrm>
        </p:grpSpPr>
        <p:grpSp>
          <p:nvGrpSpPr>
            <p:cNvPr id="307" name="Shape 307"/>
            <p:cNvGrpSpPr/>
            <p:nvPr/>
          </p:nvGrpSpPr>
          <p:grpSpPr>
            <a:xfrm>
              <a:off x="1654129" y="469900"/>
              <a:ext cx="6495853" cy="1219108"/>
              <a:chOff x="1247729" y="1219200"/>
              <a:chExt cx="6495853" cy="1219108"/>
            </a:xfrm>
          </p:grpSpPr>
          <p:grpSp>
            <p:nvGrpSpPr>
              <p:cNvPr id="308" name="Shape 308"/>
              <p:cNvGrpSpPr/>
              <p:nvPr/>
            </p:nvGrpSpPr>
            <p:grpSpPr>
              <a:xfrm>
                <a:off x="1247729" y="1447859"/>
                <a:ext cx="6495853" cy="558676"/>
                <a:chOff x="1631146" y="1316984"/>
                <a:chExt cx="5761800" cy="558900"/>
              </a:xfrm>
            </p:grpSpPr>
            <p:sp>
              <p:nvSpPr>
                <p:cNvPr id="309" name="Shape 309"/>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310" name="Shape 310"/>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311" name="Shape 311"/>
              <p:cNvGrpSpPr/>
              <p:nvPr/>
            </p:nvGrpSpPr>
            <p:grpSpPr>
              <a:xfrm>
                <a:off x="2168544" y="1219200"/>
                <a:ext cx="4651533" cy="1219108"/>
                <a:chOff x="2530675" y="1066800"/>
                <a:chExt cx="4651998" cy="1220084"/>
              </a:xfrm>
            </p:grpSpPr>
            <p:pic>
              <p:nvPicPr>
                <p:cNvPr descr="C:\Users\dell\Desktop\Icon sale page\Icon tĩnh\200wide.jpg" id="312" name="Shape 312"/>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313" name="Shape 313"/>
                <p:cNvGrpSpPr/>
                <p:nvPr/>
              </p:nvGrpSpPr>
              <p:grpSpPr>
                <a:xfrm>
                  <a:off x="2530675" y="1066800"/>
                  <a:ext cx="4651998" cy="1011299"/>
                  <a:chOff x="2671148" y="1311915"/>
                  <a:chExt cx="3938700" cy="1011299"/>
                </a:xfrm>
              </p:grpSpPr>
              <p:pic>
                <p:nvPicPr>
                  <p:cNvPr id="314" name="Shape 314"/>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315" name="Shape 315"/>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316" name="Shape 316"/>
            <p:cNvSpPr/>
            <p:nvPr/>
          </p:nvSpPr>
          <p:spPr>
            <a:xfrm>
              <a:off x="2741595" y="731575"/>
              <a:ext cx="31326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Questrial"/>
                  <a:ea typeface="Questrial"/>
                  <a:cs typeface="Questrial"/>
                  <a:sym typeface="Questrial"/>
                </a:rPr>
                <a:t>INNER CLASS</a:t>
              </a:r>
            </a:p>
          </p:txBody>
        </p:sp>
      </p:grpSp>
      <p:pic>
        <p:nvPicPr>
          <p:cNvPr id="317" name="Shape 317"/>
          <p:cNvPicPr preferRelativeResize="0"/>
          <p:nvPr/>
        </p:nvPicPr>
        <p:blipFill>
          <a:blip r:embed="rId5">
            <a:alphaModFix/>
          </a:blip>
          <a:stretch>
            <a:fillRect/>
          </a:stretch>
        </p:blipFill>
        <p:spPr>
          <a:xfrm>
            <a:off x="6129350" y="3284975"/>
            <a:ext cx="5386024" cy="1600200"/>
          </a:xfrm>
          <a:prstGeom prst="rect">
            <a:avLst/>
          </a:prstGeom>
          <a:noFill/>
          <a:ln>
            <a:noFill/>
          </a:ln>
        </p:spPr>
      </p:pic>
      <p:pic>
        <p:nvPicPr>
          <p:cNvPr id="318" name="Shape 318"/>
          <p:cNvPicPr preferRelativeResize="0"/>
          <p:nvPr/>
        </p:nvPicPr>
        <p:blipFill>
          <a:blip r:embed="rId6">
            <a:alphaModFix/>
          </a:blip>
          <a:stretch>
            <a:fillRect/>
          </a:stretch>
        </p:blipFill>
        <p:spPr>
          <a:xfrm>
            <a:off x="1917150" y="2658375"/>
            <a:ext cx="4103724" cy="3381250"/>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500"/>
                                        <p:tgtEl>
                                          <p:spTgt spid="3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3" name="Shape 323"/>
        <p:cNvGrpSpPr/>
        <p:nvPr/>
      </p:nvGrpSpPr>
      <p:grpSpPr>
        <a:xfrm>
          <a:off x="0" y="0"/>
          <a:ext cx="0" cy="0"/>
          <a:chOff x="0" y="0"/>
          <a:chExt cx="0" cy="0"/>
        </a:xfrm>
      </p:grpSpPr>
      <p:sp>
        <p:nvSpPr>
          <p:cNvPr id="324" name="Shape 324"/>
          <p:cNvSpPr txBox="1"/>
          <p:nvPr/>
        </p:nvSpPr>
        <p:spPr>
          <a:xfrm>
            <a:off x="633200" y="1688994"/>
            <a:ext cx="10058400" cy="611400"/>
          </a:xfrm>
          <a:prstGeom prst="rect">
            <a:avLst/>
          </a:prstGeom>
          <a:noFill/>
          <a:ln>
            <a:noFill/>
          </a:ln>
        </p:spPr>
        <p:txBody>
          <a:bodyPr anchorCtr="0" anchor="t" bIns="45700" lIns="91425" rIns="91425" tIns="45700">
            <a:noAutofit/>
          </a:bodyPr>
          <a:lstStyle/>
          <a:p>
            <a:pPr indent="-381000" lvl="0" marL="457200" marR="0" rtl="0" algn="l">
              <a:spcBef>
                <a:spcPts val="0"/>
              </a:spcBef>
              <a:spcAft>
                <a:spcPts val="0"/>
              </a:spcAft>
              <a:buClr>
                <a:srgbClr val="3F3F3F"/>
              </a:buClr>
              <a:buSzPct val="100000"/>
              <a:buFont typeface="Times New Roman"/>
              <a:buChar char="●"/>
            </a:pPr>
            <a:r>
              <a:rPr lang="en-US" sz="2400">
                <a:solidFill>
                  <a:srgbClr val="3F3F3F"/>
                </a:solidFill>
                <a:latin typeface="Times New Roman"/>
                <a:ea typeface="Times New Roman"/>
                <a:cs typeface="Times New Roman"/>
                <a:sym typeface="Times New Roman"/>
              </a:rPr>
              <a:t>Lớp lồng cấp ở lớp này có thể kế thừa lớp lồng cấp ở lớp khác.</a:t>
            </a:r>
          </a:p>
        </p:txBody>
      </p:sp>
      <p:grpSp>
        <p:nvGrpSpPr>
          <p:cNvPr id="325" name="Shape 325"/>
          <p:cNvGrpSpPr/>
          <p:nvPr/>
        </p:nvGrpSpPr>
        <p:grpSpPr>
          <a:xfrm>
            <a:off x="1654129" y="469900"/>
            <a:ext cx="6495853" cy="1219108"/>
            <a:chOff x="1654129" y="469900"/>
            <a:chExt cx="6495853" cy="1219108"/>
          </a:xfrm>
        </p:grpSpPr>
        <p:grpSp>
          <p:nvGrpSpPr>
            <p:cNvPr id="326" name="Shape 326"/>
            <p:cNvGrpSpPr/>
            <p:nvPr/>
          </p:nvGrpSpPr>
          <p:grpSpPr>
            <a:xfrm>
              <a:off x="1654129" y="469900"/>
              <a:ext cx="6495853" cy="1219108"/>
              <a:chOff x="1247729" y="1219200"/>
              <a:chExt cx="6495853" cy="1219108"/>
            </a:xfrm>
          </p:grpSpPr>
          <p:grpSp>
            <p:nvGrpSpPr>
              <p:cNvPr id="327" name="Shape 327"/>
              <p:cNvGrpSpPr/>
              <p:nvPr/>
            </p:nvGrpSpPr>
            <p:grpSpPr>
              <a:xfrm>
                <a:off x="1247729" y="1447859"/>
                <a:ext cx="6495853" cy="558676"/>
                <a:chOff x="1631146" y="1316984"/>
                <a:chExt cx="5761800" cy="558900"/>
              </a:xfrm>
            </p:grpSpPr>
            <p:sp>
              <p:nvSpPr>
                <p:cNvPr id="328" name="Shape 328"/>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329" name="Shape 329"/>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330" name="Shape 330"/>
              <p:cNvGrpSpPr/>
              <p:nvPr/>
            </p:nvGrpSpPr>
            <p:grpSpPr>
              <a:xfrm>
                <a:off x="2168544" y="1219200"/>
                <a:ext cx="4651533" cy="1219108"/>
                <a:chOff x="2530675" y="1066800"/>
                <a:chExt cx="4651998" cy="1220084"/>
              </a:xfrm>
            </p:grpSpPr>
            <p:pic>
              <p:nvPicPr>
                <p:cNvPr descr="C:\Users\dell\Desktop\Icon sale page\Icon tĩnh\200wide.jpg" id="331" name="Shape 331"/>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332" name="Shape 332"/>
                <p:cNvGrpSpPr/>
                <p:nvPr/>
              </p:nvGrpSpPr>
              <p:grpSpPr>
                <a:xfrm>
                  <a:off x="2530675" y="1066800"/>
                  <a:ext cx="4651998" cy="1011299"/>
                  <a:chOff x="2671148" y="1311915"/>
                  <a:chExt cx="3938700" cy="1011299"/>
                </a:xfrm>
              </p:grpSpPr>
              <p:pic>
                <p:nvPicPr>
                  <p:cNvPr id="333" name="Shape 333"/>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334" name="Shape 334"/>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335" name="Shape 335"/>
            <p:cNvSpPr/>
            <p:nvPr/>
          </p:nvSpPr>
          <p:spPr>
            <a:xfrm>
              <a:off x="2741595" y="731575"/>
              <a:ext cx="31326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Questrial"/>
                  <a:ea typeface="Questrial"/>
                  <a:cs typeface="Questrial"/>
                  <a:sym typeface="Questrial"/>
                </a:rPr>
                <a:t>INNER CLASS</a:t>
              </a:r>
            </a:p>
          </p:txBody>
        </p:sp>
      </p:grpSp>
      <p:pic>
        <p:nvPicPr>
          <p:cNvPr id="336" name="Shape 336"/>
          <p:cNvPicPr preferRelativeResize="0"/>
          <p:nvPr/>
        </p:nvPicPr>
        <p:blipFill>
          <a:blip r:embed="rId5">
            <a:alphaModFix/>
          </a:blip>
          <a:stretch>
            <a:fillRect/>
          </a:stretch>
        </p:blipFill>
        <p:spPr>
          <a:xfrm>
            <a:off x="5916350" y="2463025"/>
            <a:ext cx="4145500" cy="3335499"/>
          </a:xfrm>
          <a:prstGeom prst="rect">
            <a:avLst/>
          </a:prstGeom>
          <a:noFill/>
          <a:ln>
            <a:noFill/>
          </a:ln>
        </p:spPr>
      </p:pic>
      <p:pic>
        <p:nvPicPr>
          <p:cNvPr id="337" name="Shape 337"/>
          <p:cNvPicPr preferRelativeResize="0"/>
          <p:nvPr/>
        </p:nvPicPr>
        <p:blipFill>
          <a:blip r:embed="rId6">
            <a:alphaModFix/>
          </a:blip>
          <a:stretch>
            <a:fillRect/>
          </a:stretch>
        </p:blipFill>
        <p:spPr>
          <a:xfrm>
            <a:off x="1466050" y="2463025"/>
            <a:ext cx="4103724" cy="3381250"/>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500"/>
                                        <p:tgtEl>
                                          <p:spTgt spid="3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2" name="Shape 342"/>
        <p:cNvGrpSpPr/>
        <p:nvPr/>
      </p:nvGrpSpPr>
      <p:grpSpPr>
        <a:xfrm>
          <a:off x="0" y="0"/>
          <a:ext cx="0" cy="0"/>
          <a:chOff x="0" y="0"/>
          <a:chExt cx="0" cy="0"/>
        </a:xfrm>
      </p:grpSpPr>
      <p:sp>
        <p:nvSpPr>
          <p:cNvPr id="343" name="Shape 343"/>
          <p:cNvSpPr txBox="1"/>
          <p:nvPr/>
        </p:nvSpPr>
        <p:spPr>
          <a:xfrm>
            <a:off x="1749275" y="1688994"/>
            <a:ext cx="10058400" cy="611400"/>
          </a:xfrm>
          <a:prstGeom prst="rect">
            <a:avLst/>
          </a:prstGeom>
          <a:noFill/>
          <a:ln>
            <a:noFill/>
          </a:ln>
        </p:spPr>
        <p:txBody>
          <a:bodyPr anchorCtr="0" anchor="t" bIns="45700" lIns="91425" rIns="91425" tIns="45700">
            <a:noAutofit/>
          </a:bodyPr>
          <a:lstStyle/>
          <a:p>
            <a:pPr indent="-381000" lvl="0" marL="457200" marR="0" rtl="0" algn="l">
              <a:spcBef>
                <a:spcPts val="0"/>
              </a:spcBef>
              <a:spcAft>
                <a:spcPts val="0"/>
              </a:spcAft>
              <a:buClr>
                <a:srgbClr val="3F3F3F"/>
              </a:buClr>
              <a:buSzPct val="100000"/>
              <a:buFont typeface="Times New Roman"/>
              <a:buChar char="●"/>
            </a:pPr>
            <a:r>
              <a:rPr lang="en-US" sz="2400">
                <a:solidFill>
                  <a:srgbClr val="3F3F3F"/>
                </a:solidFill>
                <a:latin typeface="Times New Roman"/>
                <a:ea typeface="Times New Roman"/>
                <a:cs typeface="Times New Roman"/>
                <a:sym typeface="Times New Roman"/>
              </a:rPr>
              <a:t>Lớp lồng cục bộ hàm chỉ có thể sử dụng bên trong hàm chứa n</a:t>
            </a:r>
            <a:r>
              <a:rPr lang="en-US" sz="2400">
                <a:solidFill>
                  <a:srgbClr val="3F3F3F"/>
                </a:solidFill>
                <a:latin typeface="Times New Roman"/>
                <a:ea typeface="Times New Roman"/>
                <a:cs typeface="Times New Roman"/>
                <a:sym typeface="Times New Roman"/>
              </a:rPr>
              <a:t>ó.</a:t>
            </a:r>
          </a:p>
        </p:txBody>
      </p:sp>
      <p:grpSp>
        <p:nvGrpSpPr>
          <p:cNvPr id="344" name="Shape 344"/>
          <p:cNvGrpSpPr/>
          <p:nvPr/>
        </p:nvGrpSpPr>
        <p:grpSpPr>
          <a:xfrm>
            <a:off x="1654129" y="469900"/>
            <a:ext cx="6495853" cy="1219108"/>
            <a:chOff x="1654129" y="469900"/>
            <a:chExt cx="6495853" cy="1219108"/>
          </a:xfrm>
        </p:grpSpPr>
        <p:grpSp>
          <p:nvGrpSpPr>
            <p:cNvPr id="345" name="Shape 345"/>
            <p:cNvGrpSpPr/>
            <p:nvPr/>
          </p:nvGrpSpPr>
          <p:grpSpPr>
            <a:xfrm>
              <a:off x="1654129" y="469900"/>
              <a:ext cx="6495853" cy="1219108"/>
              <a:chOff x="1247729" y="1219200"/>
              <a:chExt cx="6495853" cy="1219108"/>
            </a:xfrm>
          </p:grpSpPr>
          <p:grpSp>
            <p:nvGrpSpPr>
              <p:cNvPr id="346" name="Shape 346"/>
              <p:cNvGrpSpPr/>
              <p:nvPr/>
            </p:nvGrpSpPr>
            <p:grpSpPr>
              <a:xfrm>
                <a:off x="1247729" y="1447859"/>
                <a:ext cx="6495853" cy="558676"/>
                <a:chOff x="1631146" y="1316984"/>
                <a:chExt cx="5761800" cy="558900"/>
              </a:xfrm>
            </p:grpSpPr>
            <p:sp>
              <p:nvSpPr>
                <p:cNvPr id="347" name="Shape 347"/>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348" name="Shape 348"/>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349" name="Shape 349"/>
              <p:cNvGrpSpPr/>
              <p:nvPr/>
            </p:nvGrpSpPr>
            <p:grpSpPr>
              <a:xfrm>
                <a:off x="2168544" y="1219200"/>
                <a:ext cx="4651533" cy="1219108"/>
                <a:chOff x="2530675" y="1066800"/>
                <a:chExt cx="4651998" cy="1220084"/>
              </a:xfrm>
            </p:grpSpPr>
            <p:pic>
              <p:nvPicPr>
                <p:cNvPr descr="C:\Users\dell\Desktop\Icon sale page\Icon tĩnh\200wide.jpg" id="350" name="Shape 350"/>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351" name="Shape 351"/>
                <p:cNvGrpSpPr/>
                <p:nvPr/>
              </p:nvGrpSpPr>
              <p:grpSpPr>
                <a:xfrm>
                  <a:off x="2530675" y="1066800"/>
                  <a:ext cx="4651998" cy="1011299"/>
                  <a:chOff x="2671148" y="1311915"/>
                  <a:chExt cx="3938700" cy="1011299"/>
                </a:xfrm>
              </p:grpSpPr>
              <p:pic>
                <p:nvPicPr>
                  <p:cNvPr id="352" name="Shape 352"/>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353" name="Shape 353"/>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354" name="Shape 354"/>
            <p:cNvSpPr/>
            <p:nvPr/>
          </p:nvSpPr>
          <p:spPr>
            <a:xfrm>
              <a:off x="2741595" y="731575"/>
              <a:ext cx="31326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Questrial"/>
                  <a:ea typeface="Questrial"/>
                  <a:cs typeface="Questrial"/>
                  <a:sym typeface="Questrial"/>
                </a:rPr>
                <a:t>INNER CLASS</a:t>
              </a:r>
            </a:p>
          </p:txBody>
        </p:sp>
      </p:grpSp>
      <p:pic>
        <p:nvPicPr>
          <p:cNvPr id="355" name="Shape 355"/>
          <p:cNvPicPr preferRelativeResize="0"/>
          <p:nvPr/>
        </p:nvPicPr>
        <p:blipFill>
          <a:blip r:embed="rId5">
            <a:alphaModFix/>
          </a:blip>
          <a:stretch>
            <a:fillRect/>
          </a:stretch>
        </p:blipFill>
        <p:spPr>
          <a:xfrm>
            <a:off x="3385225" y="2382800"/>
            <a:ext cx="5661675" cy="3681875"/>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500"/>
                                        <p:tgtEl>
                                          <p:spTgt spid="3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0" name="Shape 360"/>
        <p:cNvGrpSpPr/>
        <p:nvPr/>
      </p:nvGrpSpPr>
      <p:grpSpPr>
        <a:xfrm>
          <a:off x="0" y="0"/>
          <a:ext cx="0" cy="0"/>
          <a:chOff x="0" y="0"/>
          <a:chExt cx="0" cy="0"/>
        </a:xfrm>
      </p:grpSpPr>
      <p:sp>
        <p:nvSpPr>
          <p:cNvPr id="361" name="Shape 361"/>
          <p:cNvSpPr txBox="1"/>
          <p:nvPr>
            <p:ph type="title"/>
          </p:nvPr>
        </p:nvSpPr>
        <p:spPr>
          <a:xfrm>
            <a:off x="1988165" y="1147805"/>
            <a:ext cx="8596800" cy="777300"/>
          </a:xfrm>
          <a:prstGeom prst="rect">
            <a:avLst/>
          </a:prstGeom>
          <a:noFill/>
          <a:ln>
            <a:noFill/>
          </a:ln>
        </p:spPr>
        <p:txBody>
          <a:bodyPr anchorCtr="0" anchor="t" bIns="45700" lIns="91425" rIns="91425" tIns="45700">
            <a:noAutofit/>
          </a:bodyPr>
          <a:lstStyle/>
          <a:p>
            <a:pPr indent="0" lvl="0" marL="0" marR="0" rtl="0" algn="ctr">
              <a:spcBef>
                <a:spcPts val="0"/>
              </a:spcBef>
              <a:buClr>
                <a:srgbClr val="55643E"/>
              </a:buClr>
              <a:buSzPct val="25000"/>
              <a:buFont typeface="Arial"/>
              <a:buNone/>
            </a:pPr>
            <a:r>
              <a:rPr i="1" lang="en-US" sz="4800">
                <a:solidFill>
                  <a:srgbClr val="55643E"/>
                </a:solidFill>
                <a:latin typeface="Arial"/>
                <a:ea typeface="Arial"/>
                <a:cs typeface="Arial"/>
                <a:sym typeface="Arial"/>
              </a:rPr>
              <a:t>Thank you for your time and attention!</a:t>
            </a:r>
          </a:p>
        </p:txBody>
      </p:sp>
      <p:sp>
        <p:nvSpPr>
          <p:cNvPr id="362" name="Shape 362"/>
          <p:cNvSpPr/>
          <p:nvPr/>
        </p:nvSpPr>
        <p:spPr>
          <a:xfrm>
            <a:off x="6003633" y="2967334"/>
            <a:ext cx="184800" cy="923400"/>
          </a:xfrm>
          <a:prstGeom prst="rect">
            <a:avLst/>
          </a:prstGeom>
          <a:noFill/>
          <a:ln>
            <a:noFill/>
          </a:ln>
        </p:spPr>
        <p:txBody>
          <a:bodyPr anchorCtr="0" anchor="t" bIns="45700" lIns="91425" rIns="91425" tIns="45700">
            <a:noAutofit/>
          </a:bodyPr>
          <a:lstStyle/>
          <a:p>
            <a:pPr indent="0" lvl="0" marL="0" marR="0" rtl="0" algn="ctr">
              <a:spcBef>
                <a:spcPts val="0"/>
              </a:spcBef>
              <a:buNone/>
            </a:pPr>
            <a:r>
              <a:t/>
            </a:r>
            <a:endParaRPr b="1" sz="5400" cap="none">
              <a:solidFill>
                <a:schemeClr val="accent5"/>
              </a:solidFill>
              <a:latin typeface="Questrial"/>
              <a:ea typeface="Questrial"/>
              <a:cs typeface="Questrial"/>
              <a:sym typeface="Questrial"/>
            </a:endParaRPr>
          </a:p>
        </p:txBody>
      </p:sp>
      <p:sp>
        <p:nvSpPr>
          <p:cNvPr id="363" name="Shape 363"/>
          <p:cNvSpPr txBox="1"/>
          <p:nvPr/>
        </p:nvSpPr>
        <p:spPr>
          <a:xfrm>
            <a:off x="2804875" y="2922350"/>
            <a:ext cx="9178200" cy="2041200"/>
          </a:xfrm>
          <a:prstGeom prst="rect">
            <a:avLst/>
          </a:prstGeom>
          <a:noFill/>
          <a:ln>
            <a:noFill/>
          </a:ln>
        </p:spPr>
        <p:txBody>
          <a:bodyPr anchorCtr="0" anchor="t" bIns="91425" lIns="91425" rIns="91425" tIns="91425">
            <a:noAutofit/>
          </a:bodyPr>
          <a:lstStyle/>
          <a:p>
            <a:pPr lvl="0">
              <a:spcBef>
                <a:spcPts val="0"/>
              </a:spcBef>
              <a:buNone/>
            </a:pPr>
            <a:r>
              <a:rPr lang="en-US"/>
              <a:t>S</a:t>
            </a:r>
            <a:r>
              <a:rPr lang="en-US"/>
              <a:t>ources:</a:t>
            </a:r>
          </a:p>
          <a:p>
            <a:pPr indent="-228600" lvl="0" marL="457200" rtl="0">
              <a:spcBef>
                <a:spcPts val="0"/>
              </a:spcBef>
              <a:buChar char="●"/>
            </a:pPr>
            <a:r>
              <a:rPr lang="en-US" u="sng">
                <a:solidFill>
                  <a:schemeClr val="hlink"/>
                </a:solidFill>
                <a:hlinkClick r:id="rId3"/>
              </a:rPr>
              <a:t>https://docs.oracle.com/javase/tutorial/java/IandI/subclasses.html</a:t>
            </a:r>
          </a:p>
          <a:p>
            <a:pPr indent="-228600" lvl="0" marL="457200" rtl="0">
              <a:spcBef>
                <a:spcPts val="0"/>
              </a:spcBef>
              <a:buChar char="●"/>
            </a:pPr>
            <a:r>
              <a:rPr lang="en-US" u="sng">
                <a:solidFill>
                  <a:schemeClr val="hlink"/>
                </a:solidFill>
                <a:hlinkClick r:id="rId4"/>
              </a:rPr>
              <a:t>https://docs.oracle.com/javase/tutorial/java/IandI/override.html</a:t>
            </a:r>
          </a:p>
          <a:p>
            <a:pPr indent="-228600" lvl="0" marL="457200" rtl="0">
              <a:spcBef>
                <a:spcPts val="0"/>
              </a:spcBef>
              <a:buChar char="●"/>
            </a:pPr>
            <a:r>
              <a:rPr lang="en-US" u="sng">
                <a:solidFill>
                  <a:schemeClr val="hlink"/>
                </a:solidFill>
                <a:hlinkClick r:id="rId5"/>
              </a:rPr>
              <a:t>https://docs.oracle.com/javase/tutorial/java/IandI/abstract.html</a:t>
            </a:r>
          </a:p>
          <a:p>
            <a:pPr indent="-228600" lvl="0" marL="457200" rtl="0">
              <a:spcBef>
                <a:spcPts val="0"/>
              </a:spcBef>
              <a:buChar char="●"/>
            </a:pPr>
            <a:r>
              <a:rPr lang="en-US" u="sng">
                <a:solidFill>
                  <a:schemeClr val="hlink"/>
                </a:solidFill>
                <a:hlinkClick r:id="rId6"/>
              </a:rPr>
              <a:t>https://docs.oracle.com/javase/tutorial/java/javaOO/nested.html</a:t>
            </a:r>
          </a:p>
          <a:p>
            <a:pPr lvl="0" rtl="0">
              <a:spcBef>
                <a:spcPts val="0"/>
              </a:spcBef>
              <a:buNone/>
            </a:pPr>
            <a:r>
              <a:t/>
            </a:r>
            <a:endParaRPr/>
          </a:p>
          <a:p>
            <a:pPr lvl="0" rtl="0">
              <a:spcBef>
                <a:spcPts val="0"/>
              </a:spcBef>
              <a:buNone/>
            </a:pPr>
            <a:r>
              <a:t/>
            </a:r>
            <a:endParaRPr/>
          </a:p>
          <a:p>
            <a:pPr lvl="0">
              <a:spcBef>
                <a:spcPts val="0"/>
              </a:spcBef>
              <a:buNone/>
            </a:pPr>
            <a:r>
              <a:t/>
            </a:r>
            <a:endParaRP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idx="1" type="body"/>
          </p:nvPr>
        </p:nvSpPr>
        <p:spPr>
          <a:xfrm>
            <a:off x="2937049" y="2402425"/>
            <a:ext cx="7034400" cy="3777600"/>
          </a:xfrm>
          <a:prstGeom prst="rect">
            <a:avLst/>
          </a:prstGeom>
          <a:noFill/>
          <a:ln>
            <a:noFill/>
          </a:ln>
        </p:spPr>
        <p:txBody>
          <a:bodyPr anchorCtr="0" anchor="t" bIns="45700" lIns="91425" rIns="91425" tIns="45700">
            <a:noAutofit/>
          </a:bodyPr>
          <a:lstStyle/>
          <a:p>
            <a:pPr indent="-742950" lvl="0" marL="742950" rtl="0">
              <a:spcBef>
                <a:spcPts val="0"/>
              </a:spcBef>
              <a:buClr>
                <a:schemeClr val="accent1"/>
              </a:buClr>
              <a:buSzPct val="150000"/>
              <a:buFont typeface="Questrial"/>
              <a:buAutoNum type="arabicPeriod"/>
            </a:pPr>
            <a:r>
              <a:rPr b="1" lang="en-US" sz="2400">
                <a:solidFill>
                  <a:schemeClr val="dk1"/>
                </a:solidFill>
                <a:latin typeface="Arial"/>
                <a:ea typeface="Arial"/>
                <a:cs typeface="Arial"/>
                <a:sym typeface="Arial"/>
              </a:rPr>
              <a:t>INHERITANCE</a:t>
            </a:r>
          </a:p>
          <a:p>
            <a:pPr indent="-742950" lvl="0" marL="742950" rtl="0">
              <a:spcBef>
                <a:spcPts val="0"/>
              </a:spcBef>
              <a:buClr>
                <a:schemeClr val="accent1"/>
              </a:buClr>
              <a:buSzPct val="150000"/>
              <a:buFont typeface="Questrial"/>
              <a:buAutoNum type="arabicPeriod"/>
            </a:pPr>
            <a:r>
              <a:rPr b="1" lang="en-US" sz="2400">
                <a:solidFill>
                  <a:schemeClr val="dk1"/>
                </a:solidFill>
                <a:latin typeface="Arial"/>
                <a:ea typeface="Arial"/>
                <a:cs typeface="Arial"/>
                <a:sym typeface="Arial"/>
              </a:rPr>
              <a:t>ABSTRACT</a:t>
            </a:r>
          </a:p>
          <a:p>
            <a:pPr indent="-742950" lvl="0" marL="742950" rtl="0">
              <a:spcBef>
                <a:spcPts val="0"/>
              </a:spcBef>
              <a:buClr>
                <a:schemeClr val="accent1"/>
              </a:buClr>
              <a:buSzPct val="150000"/>
              <a:buFont typeface="Questrial"/>
              <a:buAutoNum type="arabicPeriod"/>
            </a:pPr>
            <a:r>
              <a:rPr b="1" lang="en-US" sz="2400">
                <a:solidFill>
                  <a:schemeClr val="dk1"/>
                </a:solidFill>
                <a:latin typeface="Arial"/>
                <a:ea typeface="Arial"/>
                <a:cs typeface="Arial"/>
                <a:sym typeface="Arial"/>
              </a:rPr>
              <a:t>INTERFACE</a:t>
            </a:r>
          </a:p>
          <a:p>
            <a:pPr indent="-742950" lvl="0" marL="742950" rtl="0">
              <a:spcBef>
                <a:spcPts val="0"/>
              </a:spcBef>
              <a:buClr>
                <a:schemeClr val="accent1"/>
              </a:buClr>
              <a:buSzPct val="150000"/>
              <a:buFont typeface="Questrial"/>
              <a:buAutoNum type="arabicPeriod"/>
            </a:pPr>
            <a:r>
              <a:rPr b="1" lang="en-US" sz="2400">
                <a:solidFill>
                  <a:schemeClr val="dk1"/>
                </a:solidFill>
                <a:latin typeface="Arial"/>
                <a:ea typeface="Arial"/>
                <a:cs typeface="Arial"/>
                <a:sym typeface="Arial"/>
              </a:rPr>
              <a:t>INNER CLASS</a:t>
            </a:r>
          </a:p>
        </p:txBody>
      </p:sp>
      <p:grpSp>
        <p:nvGrpSpPr>
          <p:cNvPr id="176" name="Shape 176"/>
          <p:cNvGrpSpPr/>
          <p:nvPr/>
        </p:nvGrpSpPr>
        <p:grpSpPr>
          <a:xfrm>
            <a:off x="2844800" y="635000"/>
            <a:ext cx="7365999" cy="1409700"/>
            <a:chOff x="0" y="0"/>
            <a:chExt cx="7365999" cy="1409700"/>
          </a:xfrm>
        </p:grpSpPr>
        <p:sp>
          <p:nvSpPr>
            <p:cNvPr id="177" name="Shape 177"/>
            <p:cNvSpPr/>
            <p:nvPr/>
          </p:nvSpPr>
          <p:spPr>
            <a:xfrm>
              <a:off x="0" y="0"/>
              <a:ext cx="7365999" cy="1409700"/>
            </a:xfrm>
            <a:prstGeom prst="roundRect">
              <a:avLst>
                <a:gd fmla="val 10000" name="adj"/>
              </a:avLst>
            </a:prstGeom>
            <a:solidFill>
              <a:srgbClr val="A52F0D"/>
            </a:solidFill>
            <a:ln cap="rnd" cmpd="sng" w="1587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8" name="Shape 178"/>
            <p:cNvSpPr txBox="1"/>
            <p:nvPr/>
          </p:nvSpPr>
          <p:spPr>
            <a:xfrm>
              <a:off x="41289" y="41289"/>
              <a:ext cx="7283421" cy="1327121"/>
            </a:xfrm>
            <a:prstGeom prst="rect">
              <a:avLst/>
            </a:prstGeom>
            <a:noFill/>
            <a:ln>
              <a:noFill/>
            </a:ln>
          </p:spPr>
          <p:txBody>
            <a:bodyPr anchorCtr="0" anchor="ctr" bIns="152400" lIns="152400" rIns="152400" tIns="152400">
              <a:noAutofit/>
            </a:bodyPr>
            <a:lstStyle/>
            <a:p>
              <a:pPr indent="0" lvl="0" marL="0" marR="0" rtl="0" algn="ctr">
                <a:lnSpc>
                  <a:spcPct val="90000"/>
                </a:lnSpc>
                <a:spcBef>
                  <a:spcPts val="0"/>
                </a:spcBef>
                <a:spcAft>
                  <a:spcPts val="0"/>
                </a:spcAft>
                <a:buSzPct val="25000"/>
                <a:buNone/>
              </a:pPr>
              <a:r>
                <a:rPr b="1" lang="en-US" sz="4000">
                  <a:solidFill>
                    <a:schemeClr val="lt1"/>
                  </a:solidFill>
                  <a:latin typeface="Arial"/>
                  <a:ea typeface="Arial"/>
                  <a:cs typeface="Arial"/>
                  <a:sym typeface="Arial"/>
                </a:rPr>
                <a:t>NỘI DUNG</a:t>
              </a:r>
            </a:p>
          </p:txBody>
        </p:sp>
      </p:grpSp>
      <p:pic>
        <p:nvPicPr>
          <p:cNvPr descr="Kết quả hình ảnh cho training" id="179" name="Shape 179"/>
          <p:cNvPicPr preferRelativeResize="0"/>
          <p:nvPr/>
        </p:nvPicPr>
        <p:blipFill>
          <a:blip r:embed="rId3">
            <a:alphaModFix/>
          </a:blip>
          <a:stretch>
            <a:fillRect/>
          </a:stretch>
        </p:blipFill>
        <p:spPr>
          <a:xfrm>
            <a:off x="7480325" y="2402425"/>
            <a:ext cx="4381500" cy="3333750"/>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nvSpPr>
        <p:spPr>
          <a:xfrm>
            <a:off x="2671499" y="1852550"/>
            <a:ext cx="9238200" cy="4023300"/>
          </a:xfrm>
          <a:prstGeom prst="rect">
            <a:avLst/>
          </a:prstGeom>
          <a:noFill/>
          <a:ln>
            <a:noFill/>
          </a:ln>
        </p:spPr>
        <p:txBody>
          <a:bodyPr anchorCtr="0" anchor="t" bIns="45700" lIns="91425" rIns="91425" tIns="45700">
            <a:noAutofit/>
          </a:bodyPr>
          <a:lstStyle/>
          <a:p>
            <a:pPr indent="-381000" lvl="0" marL="457200" marR="0" rtl="0" algn="l">
              <a:spcBef>
                <a:spcPts val="0"/>
              </a:spcBef>
              <a:spcAft>
                <a:spcPts val="0"/>
              </a:spcAft>
              <a:buClr>
                <a:srgbClr val="3F3F3F"/>
              </a:buClr>
              <a:buSzPct val="100000"/>
              <a:buFont typeface="Times New Roman"/>
              <a:buChar char="●"/>
            </a:pPr>
            <a:r>
              <a:rPr lang="en-US" sz="2400">
                <a:solidFill>
                  <a:srgbClr val="3F3F3F"/>
                </a:solidFill>
                <a:latin typeface="Times New Roman"/>
                <a:ea typeface="Times New Roman"/>
                <a:cs typeface="Times New Roman"/>
                <a:sym typeface="Times New Roman"/>
              </a:rPr>
              <a:t>"Inheritance defines what you are".</a:t>
            </a:r>
          </a:p>
          <a:p>
            <a:pPr indent="-381000" lvl="0" marL="457200" marR="0" rtl="0" algn="l">
              <a:spcBef>
                <a:spcPts val="0"/>
              </a:spcBef>
              <a:spcAft>
                <a:spcPts val="0"/>
              </a:spcAft>
              <a:buClr>
                <a:srgbClr val="3F3F3F"/>
              </a:buClr>
              <a:buSzPct val="100000"/>
              <a:buFont typeface="Times New Roman"/>
              <a:buChar char="●"/>
            </a:pPr>
            <a:r>
              <a:rPr lang="en-US" sz="2400">
                <a:solidFill>
                  <a:srgbClr val="3F3F3F"/>
                </a:solidFill>
                <a:latin typeface="Times New Roman"/>
                <a:ea typeface="Times New Roman"/>
                <a:cs typeface="Times New Roman"/>
                <a:sym typeface="Times New Roman"/>
              </a:rPr>
              <a:t>Không sử dụng extends chỉ cho mục đích tái sử dụng code. Vì như vậy sẽ tạo sự gắn kết cao và khó bảo trì sau này.</a:t>
            </a:r>
          </a:p>
          <a:p>
            <a:pPr indent="-381000" lvl="0" marL="457200" marR="0" rtl="0" algn="l">
              <a:spcBef>
                <a:spcPts val="0"/>
              </a:spcBef>
              <a:spcAft>
                <a:spcPts val="0"/>
              </a:spcAft>
              <a:buClr>
                <a:srgbClr val="3F3F3F"/>
              </a:buClr>
              <a:buSzPct val="100000"/>
              <a:buFont typeface="Times New Roman"/>
              <a:buChar char="●"/>
            </a:pPr>
            <a:r>
              <a:rPr lang="en-US" sz="2400">
                <a:solidFill>
                  <a:srgbClr val="3F3F3F"/>
                </a:solidFill>
                <a:latin typeface="Times New Roman"/>
                <a:ea typeface="Times New Roman"/>
                <a:cs typeface="Times New Roman"/>
                <a:sym typeface="Times New Roman"/>
              </a:rPr>
              <a:t>Nên được sử dụng để tạo ra các cấu trúc đa hình, nhưng Interface thường được sử dụng nhiều hơn.</a:t>
            </a:r>
          </a:p>
          <a:p>
            <a:pPr indent="-381000" lvl="0" marL="457200" marR="0" rtl="0" algn="l">
              <a:spcBef>
                <a:spcPts val="0"/>
              </a:spcBef>
              <a:spcAft>
                <a:spcPts val="0"/>
              </a:spcAft>
              <a:buClr>
                <a:srgbClr val="3F3F3F"/>
              </a:buClr>
              <a:buSzPct val="100000"/>
              <a:buFont typeface="Times New Roman"/>
              <a:buChar char="●"/>
            </a:pPr>
            <a:r>
              <a:rPr lang="en-US" sz="2400">
                <a:solidFill>
                  <a:srgbClr val="3F3F3F"/>
                </a:solidFill>
                <a:latin typeface="Times New Roman"/>
                <a:ea typeface="Times New Roman"/>
                <a:cs typeface="Times New Roman"/>
                <a:sym typeface="Times New Roman"/>
              </a:rPr>
              <a:t>Do đó, kế thừa cần được cân nhắc sử dụng và phải đảm bảo được nguyên tắc Liskov Substitution.</a:t>
            </a:r>
          </a:p>
          <a:p>
            <a:pPr indent="-381000" lvl="0" marL="457200" marR="0" rtl="0" algn="l">
              <a:spcBef>
                <a:spcPts val="0"/>
              </a:spcBef>
              <a:spcAft>
                <a:spcPts val="0"/>
              </a:spcAft>
              <a:buClr>
                <a:srgbClr val="3F3F3F"/>
              </a:buClr>
              <a:buSzPct val="100000"/>
              <a:buFont typeface="Times New Roman"/>
              <a:buChar char="●"/>
            </a:pPr>
            <a:r>
              <a:rPr lang="en-US" sz="2400">
                <a:solidFill>
                  <a:srgbClr val="3F3F3F"/>
                </a:solidFill>
                <a:latin typeface="Times New Roman"/>
                <a:ea typeface="Times New Roman"/>
                <a:cs typeface="Times New Roman"/>
                <a:sym typeface="Times New Roman"/>
              </a:rPr>
              <a:t>Nếu chỉ muốn tái sử dụng code thì ta chỉ cần import và khởi tạo đối tượng thay vì dùng extends.</a:t>
            </a:r>
          </a:p>
        </p:txBody>
      </p:sp>
      <p:grpSp>
        <p:nvGrpSpPr>
          <p:cNvPr id="186" name="Shape 186"/>
          <p:cNvGrpSpPr/>
          <p:nvPr/>
        </p:nvGrpSpPr>
        <p:grpSpPr>
          <a:xfrm>
            <a:off x="1654174" y="469900"/>
            <a:ext cx="6496049" cy="1219199"/>
            <a:chOff x="1654174" y="469900"/>
            <a:chExt cx="6496049" cy="1219199"/>
          </a:xfrm>
        </p:grpSpPr>
        <p:grpSp>
          <p:nvGrpSpPr>
            <p:cNvPr id="187" name="Shape 187"/>
            <p:cNvGrpSpPr/>
            <p:nvPr/>
          </p:nvGrpSpPr>
          <p:grpSpPr>
            <a:xfrm>
              <a:off x="1654174" y="469900"/>
              <a:ext cx="6496049" cy="1219199"/>
              <a:chOff x="1247774" y="1219200"/>
              <a:chExt cx="6496049" cy="1219199"/>
            </a:xfrm>
          </p:grpSpPr>
          <p:grpSp>
            <p:nvGrpSpPr>
              <p:cNvPr id="188" name="Shape 188"/>
              <p:cNvGrpSpPr/>
              <p:nvPr/>
            </p:nvGrpSpPr>
            <p:grpSpPr>
              <a:xfrm>
                <a:off x="1247774" y="1447799"/>
                <a:ext cx="6496049" cy="558799"/>
                <a:chOff x="1631146" y="1316984"/>
                <a:chExt cx="5761831" cy="559048"/>
              </a:xfrm>
            </p:grpSpPr>
            <p:sp>
              <p:nvSpPr>
                <p:cNvPr id="189" name="Shape 189"/>
                <p:cNvSpPr/>
                <p:nvPr/>
              </p:nvSpPr>
              <p:spPr>
                <a:xfrm>
                  <a:off x="1631146" y="1316984"/>
                  <a:ext cx="5761831" cy="559048"/>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190" name="Shape 190"/>
                <p:cNvSpPr/>
                <p:nvPr/>
              </p:nvSpPr>
              <p:spPr>
                <a:xfrm>
                  <a:off x="1732527" y="1374159"/>
                  <a:ext cx="5563294" cy="452639"/>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191" name="Shape 191"/>
              <p:cNvGrpSpPr/>
              <p:nvPr/>
            </p:nvGrpSpPr>
            <p:grpSpPr>
              <a:xfrm>
                <a:off x="2168525" y="1219200"/>
                <a:ext cx="4651374" cy="1219199"/>
                <a:chOff x="2530645" y="1066800"/>
                <a:chExt cx="4651819" cy="1220176"/>
              </a:xfrm>
            </p:grpSpPr>
            <p:pic>
              <p:nvPicPr>
                <p:cNvPr descr="C:\Users\dell\Desktop\Icon sale page\Icon tĩnh\200wide.jpg" id="192" name="Shape 192"/>
                <p:cNvPicPr preferRelativeResize="0"/>
                <p:nvPr/>
              </p:nvPicPr>
              <p:blipFill rotWithShape="1">
                <a:blip r:embed="rId3">
                  <a:alphaModFix/>
                </a:blip>
                <a:srcRect b="0" l="14158" r="0" t="0"/>
                <a:stretch/>
              </p:blipFill>
              <p:spPr>
                <a:xfrm flipH="1">
                  <a:off x="2631271" y="2040884"/>
                  <a:ext cx="3744118" cy="246092"/>
                </a:xfrm>
                <a:prstGeom prst="rect">
                  <a:avLst/>
                </a:prstGeom>
                <a:noFill/>
                <a:ln>
                  <a:noFill/>
                </a:ln>
              </p:spPr>
            </p:pic>
            <p:grpSp>
              <p:nvGrpSpPr>
                <p:cNvPr id="193" name="Shape 193"/>
                <p:cNvGrpSpPr/>
                <p:nvPr/>
              </p:nvGrpSpPr>
              <p:grpSpPr>
                <a:xfrm>
                  <a:off x="2530645" y="1066800"/>
                  <a:ext cx="4651819" cy="1011238"/>
                  <a:chOff x="2671148" y="1311915"/>
                  <a:chExt cx="3938586" cy="1011238"/>
                </a:xfrm>
              </p:grpSpPr>
              <p:pic>
                <p:nvPicPr>
                  <p:cNvPr id="194" name="Shape 194"/>
                  <p:cNvPicPr preferRelativeResize="0"/>
                  <p:nvPr/>
                </p:nvPicPr>
                <p:blipFill rotWithShape="1">
                  <a:blip r:embed="rId4">
                    <a:alphaModFix/>
                  </a:blip>
                  <a:srcRect b="0" l="0" r="0" t="0"/>
                  <a:stretch/>
                </p:blipFill>
                <p:spPr>
                  <a:xfrm>
                    <a:off x="2671148" y="1311915"/>
                    <a:ext cx="3938586" cy="1011238"/>
                  </a:xfrm>
                  <a:prstGeom prst="rect">
                    <a:avLst/>
                  </a:prstGeom>
                  <a:noFill/>
                  <a:ln>
                    <a:noFill/>
                  </a:ln>
                </p:spPr>
              </p:pic>
              <p:sp>
                <p:nvSpPr>
                  <p:cNvPr id="195" name="Shape 195"/>
                  <p:cNvSpPr/>
                  <p:nvPr/>
                </p:nvSpPr>
                <p:spPr>
                  <a:xfrm>
                    <a:off x="2762555" y="1386587"/>
                    <a:ext cx="3777279" cy="861114"/>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196" name="Shape 196"/>
            <p:cNvSpPr/>
            <p:nvPr/>
          </p:nvSpPr>
          <p:spPr>
            <a:xfrm>
              <a:off x="2741593" y="731575"/>
              <a:ext cx="33969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INHERITANCE </a:t>
              </a:r>
            </a:p>
          </p:txBody>
        </p:sp>
      </p:grpSp>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nvSpPr>
        <p:spPr>
          <a:xfrm>
            <a:off x="2671499" y="1852550"/>
            <a:ext cx="9238200" cy="4023300"/>
          </a:xfrm>
          <a:prstGeom prst="rect">
            <a:avLst/>
          </a:prstGeom>
          <a:noFill/>
          <a:ln>
            <a:noFill/>
          </a:ln>
        </p:spPr>
        <p:txBody>
          <a:bodyPr anchorCtr="0" anchor="t" bIns="45700" lIns="91425" rIns="91425" tIns="45700">
            <a:noAutofit/>
          </a:bodyPr>
          <a:lstStyle/>
          <a:p>
            <a:pPr indent="-381000" lvl="0" marL="457200" marR="0" rtl="0" algn="l">
              <a:spcBef>
                <a:spcPts val="0"/>
              </a:spcBef>
              <a:spcAft>
                <a:spcPts val="0"/>
              </a:spcAft>
              <a:buClr>
                <a:srgbClr val="3F3F3F"/>
              </a:buClr>
              <a:buSzPct val="100000"/>
              <a:buFont typeface="Times New Roman"/>
              <a:buChar char="●"/>
            </a:pPr>
            <a:r>
              <a:rPr lang="en-US" sz="2400">
                <a:solidFill>
                  <a:srgbClr val="3F3F3F"/>
                </a:solidFill>
                <a:latin typeface="Times New Roman"/>
                <a:ea typeface="Times New Roman"/>
                <a:cs typeface="Times New Roman"/>
                <a:sym typeface="Times New Roman"/>
              </a:rPr>
              <a:t>"</a:t>
            </a:r>
            <a:r>
              <a:rPr lang="en-US" sz="2400">
                <a:solidFill>
                  <a:srgbClr val="3F3F3F"/>
                </a:solidFill>
                <a:latin typeface="Times New Roman"/>
                <a:ea typeface="Times New Roman"/>
                <a:cs typeface="Times New Roman"/>
                <a:sym typeface="Times New Roman"/>
              </a:rPr>
              <a:t>You can declare a field in the subclass with the same name as the one in the superclass, thus hiding it (not recommended)."</a:t>
            </a:r>
          </a:p>
          <a:p>
            <a:pPr indent="-381000" lvl="0" marL="457200" marR="0" rtl="0" algn="l">
              <a:spcBef>
                <a:spcPts val="0"/>
              </a:spcBef>
              <a:spcAft>
                <a:spcPts val="0"/>
              </a:spcAft>
              <a:buClr>
                <a:srgbClr val="3F3F3F"/>
              </a:buClr>
              <a:buSzPct val="100000"/>
              <a:buFont typeface="Times New Roman"/>
              <a:buChar char="●"/>
            </a:pPr>
            <a:r>
              <a:rPr lang="en-US" sz="2400">
                <a:solidFill>
                  <a:srgbClr val="3F3F3F"/>
                </a:solidFill>
                <a:latin typeface="Times New Roman"/>
                <a:ea typeface="Times New Roman"/>
                <a:cs typeface="Times New Roman"/>
                <a:sym typeface="Times New Roman"/>
              </a:rPr>
              <a:t>"You can write a new static method in the subclass that has the same signature as the one in the superclass, thus hiding it."</a:t>
            </a:r>
          </a:p>
          <a:p>
            <a:pPr indent="-381000" lvl="0" marL="457200" marR="0" rtl="0" algn="l">
              <a:spcBef>
                <a:spcPts val="0"/>
              </a:spcBef>
              <a:spcAft>
                <a:spcPts val="0"/>
              </a:spcAft>
              <a:buClr>
                <a:srgbClr val="3F3F3F"/>
              </a:buClr>
              <a:buSzPct val="100000"/>
              <a:buFont typeface="Times New Roman"/>
              <a:buChar char="●"/>
            </a:pPr>
            <a:r>
              <a:rPr lang="en-US" sz="2400">
                <a:solidFill>
                  <a:srgbClr val="3F3F3F"/>
                </a:solidFill>
                <a:latin typeface="Times New Roman"/>
                <a:ea typeface="Times New Roman"/>
                <a:cs typeface="Times New Roman"/>
                <a:sym typeface="Times New Roman"/>
              </a:rPr>
              <a:t> 2 trường hợp trên là overriding. </a:t>
            </a:r>
          </a:p>
        </p:txBody>
      </p:sp>
      <p:grpSp>
        <p:nvGrpSpPr>
          <p:cNvPr id="203" name="Shape 203"/>
          <p:cNvGrpSpPr/>
          <p:nvPr/>
        </p:nvGrpSpPr>
        <p:grpSpPr>
          <a:xfrm>
            <a:off x="1654129" y="469900"/>
            <a:ext cx="6495853" cy="1219108"/>
            <a:chOff x="1654129" y="469900"/>
            <a:chExt cx="6495853" cy="1219108"/>
          </a:xfrm>
        </p:grpSpPr>
        <p:grpSp>
          <p:nvGrpSpPr>
            <p:cNvPr id="204" name="Shape 204"/>
            <p:cNvGrpSpPr/>
            <p:nvPr/>
          </p:nvGrpSpPr>
          <p:grpSpPr>
            <a:xfrm>
              <a:off x="1654129" y="469900"/>
              <a:ext cx="6495853" cy="1219108"/>
              <a:chOff x="1247729" y="1219200"/>
              <a:chExt cx="6495853" cy="1219108"/>
            </a:xfrm>
          </p:grpSpPr>
          <p:grpSp>
            <p:nvGrpSpPr>
              <p:cNvPr id="205" name="Shape 205"/>
              <p:cNvGrpSpPr/>
              <p:nvPr/>
            </p:nvGrpSpPr>
            <p:grpSpPr>
              <a:xfrm>
                <a:off x="1247729" y="1447859"/>
                <a:ext cx="6495853" cy="558676"/>
                <a:chOff x="1631146" y="1316984"/>
                <a:chExt cx="5761800" cy="558900"/>
              </a:xfrm>
            </p:grpSpPr>
            <p:sp>
              <p:nvSpPr>
                <p:cNvPr id="206" name="Shape 206"/>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207" name="Shape 207"/>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208" name="Shape 208"/>
              <p:cNvGrpSpPr/>
              <p:nvPr/>
            </p:nvGrpSpPr>
            <p:grpSpPr>
              <a:xfrm>
                <a:off x="2168544" y="1219200"/>
                <a:ext cx="4651533" cy="1219108"/>
                <a:chOff x="2530675" y="1066800"/>
                <a:chExt cx="4651998" cy="1220084"/>
              </a:xfrm>
            </p:grpSpPr>
            <p:pic>
              <p:nvPicPr>
                <p:cNvPr descr="C:\Users\dell\Desktop\Icon sale page\Icon tĩnh\200wide.jpg" id="209" name="Shape 209"/>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210" name="Shape 210"/>
                <p:cNvGrpSpPr/>
                <p:nvPr/>
              </p:nvGrpSpPr>
              <p:grpSpPr>
                <a:xfrm>
                  <a:off x="2530675" y="1066800"/>
                  <a:ext cx="4651998" cy="1011299"/>
                  <a:chOff x="2671148" y="1311915"/>
                  <a:chExt cx="3938700" cy="1011299"/>
                </a:xfrm>
              </p:grpSpPr>
              <p:pic>
                <p:nvPicPr>
                  <p:cNvPr id="211" name="Shape 211"/>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212" name="Shape 212"/>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213" name="Shape 213"/>
            <p:cNvSpPr/>
            <p:nvPr/>
          </p:nvSpPr>
          <p:spPr>
            <a:xfrm>
              <a:off x="2741593" y="731575"/>
              <a:ext cx="33969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INHERITANCE </a:t>
              </a:r>
            </a:p>
          </p:txBody>
        </p:sp>
      </p:grpSp>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50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nvSpPr>
        <p:spPr>
          <a:xfrm>
            <a:off x="2461895" y="1911293"/>
            <a:ext cx="10058400" cy="4023300"/>
          </a:xfrm>
          <a:prstGeom prst="rect">
            <a:avLst/>
          </a:prstGeom>
          <a:noFill/>
          <a:ln>
            <a:noFill/>
          </a:ln>
        </p:spPr>
        <p:txBody>
          <a:bodyPr anchorCtr="0" anchor="t" bIns="45700" lIns="91425" rIns="91425" tIns="45700">
            <a:noAutofit/>
          </a:bodyPr>
          <a:lstStyle/>
          <a:p>
            <a:pPr indent="-381000" lvl="0" marL="457200" marR="0" rtl="0" algn="l">
              <a:spcBef>
                <a:spcPts val="0"/>
              </a:spcBef>
              <a:spcAft>
                <a:spcPts val="0"/>
              </a:spcAft>
              <a:buClr>
                <a:srgbClr val="3F3F3F"/>
              </a:buClr>
              <a:buSzPct val="100000"/>
              <a:buFont typeface="Times New Roman"/>
              <a:buChar char="●"/>
            </a:pPr>
            <a:r>
              <a:rPr lang="en-US" sz="2400">
                <a:solidFill>
                  <a:srgbClr val="3F3F3F"/>
                </a:solidFill>
                <a:latin typeface="Times New Roman"/>
                <a:ea typeface="Times New Roman"/>
                <a:cs typeface="Times New Roman"/>
                <a:sym typeface="Times New Roman"/>
              </a:rPr>
              <a:t>"Interface define a role you can play".</a:t>
            </a:r>
          </a:p>
          <a:p>
            <a:pPr indent="-381000" lvl="0" marL="457200" marR="0" rtl="0" algn="l">
              <a:spcBef>
                <a:spcPts val="0"/>
              </a:spcBef>
              <a:spcAft>
                <a:spcPts val="0"/>
              </a:spcAft>
              <a:buClr>
                <a:srgbClr val="3F3F3F"/>
              </a:buClr>
              <a:buSzPct val="100000"/>
              <a:buFont typeface="Times New Roman"/>
              <a:buChar char="●"/>
            </a:pPr>
            <a:r>
              <a:rPr lang="en-US" sz="2400">
                <a:solidFill>
                  <a:srgbClr val="3F3F3F"/>
                </a:solidFill>
                <a:latin typeface="Times New Roman"/>
                <a:ea typeface="Times New Roman"/>
                <a:cs typeface="Times New Roman"/>
                <a:sym typeface="Times New Roman"/>
              </a:rPr>
              <a:t>Interface có thể xem như cái khung của chương trình.</a:t>
            </a:r>
          </a:p>
          <a:p>
            <a:pPr indent="-381000" lvl="0" marL="457200" marR="0" rtl="0" algn="l">
              <a:spcBef>
                <a:spcPts val="0"/>
              </a:spcBef>
              <a:spcAft>
                <a:spcPts val="0"/>
              </a:spcAft>
              <a:buClr>
                <a:srgbClr val="3F3F3F"/>
              </a:buClr>
              <a:buSzPct val="100000"/>
              <a:buFont typeface="Times New Roman"/>
              <a:buChar char="●"/>
            </a:pPr>
            <a:r>
              <a:rPr lang="en-US" sz="2400">
                <a:solidFill>
                  <a:srgbClr val="3F3F3F"/>
                </a:solidFill>
                <a:latin typeface="Times New Roman"/>
                <a:ea typeface="Times New Roman"/>
                <a:cs typeface="Times New Roman"/>
                <a:sym typeface="Times New Roman"/>
              </a:rPr>
              <a:t>Interface góp phần chia nhỏ công việc để dễ thực hiện chương trình.</a:t>
            </a:r>
          </a:p>
          <a:p>
            <a:pPr indent="-381000" lvl="0" marL="457200" marR="0" rtl="0" algn="l">
              <a:spcBef>
                <a:spcPts val="0"/>
              </a:spcBef>
              <a:spcAft>
                <a:spcPts val="0"/>
              </a:spcAft>
              <a:buClr>
                <a:srgbClr val="3F3F3F"/>
              </a:buClr>
              <a:buSzPct val="100000"/>
              <a:buFont typeface="Times New Roman"/>
              <a:buChar char="●"/>
            </a:pPr>
            <a:r>
              <a:rPr lang="en-US" sz="2400">
                <a:solidFill>
                  <a:srgbClr val="3F3F3F"/>
                </a:solidFill>
                <a:latin typeface="Times New Roman"/>
                <a:ea typeface="Times New Roman"/>
                <a:cs typeface="Times New Roman"/>
                <a:sym typeface="Times New Roman"/>
              </a:rPr>
              <a:t>Interface hỗ trợ đa kế thừa, khắc phục nhược điểm của class.</a:t>
            </a:r>
          </a:p>
          <a:p>
            <a:pPr indent="-381000" lvl="0" marL="457200" marR="0" rtl="0" algn="l">
              <a:spcBef>
                <a:spcPts val="0"/>
              </a:spcBef>
              <a:spcAft>
                <a:spcPts val="0"/>
              </a:spcAft>
              <a:buClr>
                <a:srgbClr val="3F3F3F"/>
              </a:buClr>
              <a:buSzPct val="100000"/>
              <a:buFont typeface="Times New Roman"/>
              <a:buChar char="●"/>
            </a:pPr>
            <a:r>
              <a:rPr lang="en-US" sz="2400">
                <a:solidFill>
                  <a:srgbClr val="3F3F3F"/>
                </a:solidFill>
                <a:latin typeface="Times New Roman"/>
                <a:ea typeface="Times New Roman"/>
                <a:cs typeface="Times New Roman"/>
                <a:sym typeface="Times New Roman"/>
              </a:rPr>
              <a:t>Interface thể hiện tính đa hình - cho phép các object khác nhau có cùng method có thể implements.</a:t>
            </a:r>
          </a:p>
          <a:p>
            <a:pPr indent="-381000" lvl="0" marL="457200" rtl="0">
              <a:spcBef>
                <a:spcPts val="0"/>
              </a:spcBef>
              <a:buClr>
                <a:srgbClr val="3F3F3F"/>
              </a:buClr>
              <a:buSzPct val="100000"/>
              <a:buFont typeface="Times New Roman"/>
              <a:buChar char="●"/>
            </a:pPr>
            <a:r>
              <a:rPr lang="en-US" sz="2400">
                <a:solidFill>
                  <a:srgbClr val="3F3F3F"/>
                </a:solidFill>
                <a:latin typeface="Times New Roman"/>
                <a:ea typeface="Times New Roman"/>
                <a:cs typeface="Times New Roman"/>
                <a:sym typeface="Times New Roman"/>
              </a:rPr>
              <a:t>"Interface default methods."</a:t>
            </a:r>
          </a:p>
        </p:txBody>
      </p:sp>
      <p:grpSp>
        <p:nvGrpSpPr>
          <p:cNvPr id="220" name="Shape 220"/>
          <p:cNvGrpSpPr/>
          <p:nvPr/>
        </p:nvGrpSpPr>
        <p:grpSpPr>
          <a:xfrm>
            <a:off x="1654129" y="469900"/>
            <a:ext cx="6495853" cy="1219108"/>
            <a:chOff x="1654129" y="469900"/>
            <a:chExt cx="6495853" cy="1219108"/>
          </a:xfrm>
        </p:grpSpPr>
        <p:grpSp>
          <p:nvGrpSpPr>
            <p:cNvPr id="221" name="Shape 221"/>
            <p:cNvGrpSpPr/>
            <p:nvPr/>
          </p:nvGrpSpPr>
          <p:grpSpPr>
            <a:xfrm>
              <a:off x="1654129" y="469900"/>
              <a:ext cx="6495853" cy="1219108"/>
              <a:chOff x="1247729" y="1219200"/>
              <a:chExt cx="6495853" cy="1219108"/>
            </a:xfrm>
          </p:grpSpPr>
          <p:grpSp>
            <p:nvGrpSpPr>
              <p:cNvPr id="222" name="Shape 222"/>
              <p:cNvGrpSpPr/>
              <p:nvPr/>
            </p:nvGrpSpPr>
            <p:grpSpPr>
              <a:xfrm>
                <a:off x="1247729" y="1447859"/>
                <a:ext cx="6495853" cy="558676"/>
                <a:chOff x="1631146" y="1316984"/>
                <a:chExt cx="5761800" cy="558900"/>
              </a:xfrm>
            </p:grpSpPr>
            <p:sp>
              <p:nvSpPr>
                <p:cNvPr id="223" name="Shape 223"/>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224" name="Shape 224"/>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225" name="Shape 225"/>
              <p:cNvGrpSpPr/>
              <p:nvPr/>
            </p:nvGrpSpPr>
            <p:grpSpPr>
              <a:xfrm>
                <a:off x="2168544" y="1219200"/>
                <a:ext cx="4651533" cy="1219108"/>
                <a:chOff x="2530675" y="1066800"/>
                <a:chExt cx="4651998" cy="1220084"/>
              </a:xfrm>
            </p:grpSpPr>
            <p:pic>
              <p:nvPicPr>
                <p:cNvPr descr="C:\Users\dell\Desktop\Icon sale page\Icon tĩnh\200wide.jpg" id="226" name="Shape 226"/>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227" name="Shape 227"/>
                <p:cNvGrpSpPr/>
                <p:nvPr/>
              </p:nvGrpSpPr>
              <p:grpSpPr>
                <a:xfrm>
                  <a:off x="2530675" y="1066800"/>
                  <a:ext cx="4651998" cy="1011299"/>
                  <a:chOff x="2671148" y="1311915"/>
                  <a:chExt cx="3938700" cy="1011299"/>
                </a:xfrm>
              </p:grpSpPr>
              <p:pic>
                <p:nvPicPr>
                  <p:cNvPr id="228" name="Shape 228"/>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229" name="Shape 229"/>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230" name="Shape 230"/>
            <p:cNvSpPr/>
            <p:nvPr/>
          </p:nvSpPr>
          <p:spPr>
            <a:xfrm>
              <a:off x="2741596" y="731575"/>
              <a:ext cx="27948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INT</a:t>
              </a:r>
              <a:r>
                <a:rPr lang="en-US" sz="2800">
                  <a:solidFill>
                    <a:schemeClr val="dk1"/>
                  </a:solidFill>
                </a:rPr>
                <a:t>ERFACE</a:t>
              </a:r>
            </a:p>
          </p:txBody>
        </p:sp>
      </p:grpSp>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5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nvSpPr>
        <p:spPr>
          <a:xfrm>
            <a:off x="2304749" y="1994700"/>
            <a:ext cx="9516900" cy="4023300"/>
          </a:xfrm>
          <a:prstGeom prst="rect">
            <a:avLst/>
          </a:prstGeom>
          <a:noFill/>
          <a:ln>
            <a:noFill/>
          </a:ln>
        </p:spPr>
        <p:txBody>
          <a:bodyPr anchorCtr="0" anchor="t" bIns="45700" lIns="91425" rIns="91425" tIns="45700">
            <a:noAutofit/>
          </a:bodyPr>
          <a:lstStyle/>
          <a:p>
            <a:pPr indent="-381000" lvl="0" marL="457200" rtl="0">
              <a:spcBef>
                <a:spcPts val="0"/>
              </a:spcBef>
              <a:buClr>
                <a:srgbClr val="3F3F3F"/>
              </a:buClr>
              <a:buSzPct val="100000"/>
              <a:buFont typeface="Times New Roman"/>
              <a:buChar char="●"/>
            </a:pPr>
            <a:r>
              <a:rPr lang="en-US" sz="2400">
                <a:solidFill>
                  <a:srgbClr val="3F3F3F"/>
                </a:solidFill>
                <a:latin typeface="Times New Roman"/>
                <a:ea typeface="Times New Roman"/>
                <a:cs typeface="Times New Roman"/>
                <a:sym typeface="Times New Roman"/>
              </a:rPr>
              <a:t>Nhìn chung cả 2 đều là "bản thiết kế" cho các lớp dẫn xuất, do đó chúng chỉ chứa các khai báo Properties và Method mà không quan tâm bên trong thực hiện những gì cụ thể. </a:t>
            </a:r>
          </a:p>
          <a:p>
            <a:pPr indent="-381000" lvl="0" marL="457200" rtl="0">
              <a:spcBef>
                <a:spcPts val="0"/>
              </a:spcBef>
              <a:buClr>
                <a:srgbClr val="3F3F3F"/>
              </a:buClr>
              <a:buSzPct val="100000"/>
              <a:buFont typeface="Times New Roman"/>
              <a:buChar char="●"/>
            </a:pPr>
            <a:r>
              <a:rPr lang="en-US" sz="2400">
                <a:solidFill>
                  <a:srgbClr val="3F3F3F"/>
                </a:solidFill>
                <a:latin typeface="Times New Roman"/>
                <a:ea typeface="Times New Roman"/>
                <a:cs typeface="Times New Roman"/>
                <a:sym typeface="Times New Roman"/>
              </a:rPr>
              <a:t>Nhưng cụ thể thì Abstract Class là "bản thiết kế" cho Class còn Interface là "bản thiết kế" cho Method.</a:t>
            </a:r>
          </a:p>
          <a:p>
            <a:pPr indent="-381000" lvl="0" marL="457200" rtl="0">
              <a:spcBef>
                <a:spcPts val="0"/>
              </a:spcBef>
              <a:buClr>
                <a:srgbClr val="3F3F3F"/>
              </a:buClr>
              <a:buSzPct val="100000"/>
              <a:buFont typeface="Times New Roman"/>
              <a:buChar char="●"/>
            </a:pPr>
            <a:r>
              <a:rPr lang="en-US" sz="2400">
                <a:solidFill>
                  <a:srgbClr val="3F3F3F"/>
                </a:solidFill>
                <a:latin typeface="Times New Roman"/>
                <a:ea typeface="Times New Roman"/>
                <a:cs typeface="Times New Roman"/>
                <a:sym typeface="Times New Roman"/>
              </a:rPr>
              <a:t>Phạm vi truy cập ngoài public, còn có thể là private, protected,... thay đổi được các giá trị không phải final (Interface thì chỉ gồm public, final, static).</a:t>
            </a:r>
          </a:p>
        </p:txBody>
      </p:sp>
      <p:grpSp>
        <p:nvGrpSpPr>
          <p:cNvPr id="237" name="Shape 237"/>
          <p:cNvGrpSpPr/>
          <p:nvPr/>
        </p:nvGrpSpPr>
        <p:grpSpPr>
          <a:xfrm>
            <a:off x="1654129" y="469900"/>
            <a:ext cx="6495853" cy="1219108"/>
            <a:chOff x="1654129" y="469900"/>
            <a:chExt cx="6495853" cy="1219108"/>
          </a:xfrm>
        </p:grpSpPr>
        <p:grpSp>
          <p:nvGrpSpPr>
            <p:cNvPr id="238" name="Shape 238"/>
            <p:cNvGrpSpPr/>
            <p:nvPr/>
          </p:nvGrpSpPr>
          <p:grpSpPr>
            <a:xfrm>
              <a:off x="1654129" y="469900"/>
              <a:ext cx="6495853" cy="1219108"/>
              <a:chOff x="1247729" y="1219200"/>
              <a:chExt cx="6495853" cy="1219108"/>
            </a:xfrm>
          </p:grpSpPr>
          <p:grpSp>
            <p:nvGrpSpPr>
              <p:cNvPr id="239" name="Shape 239"/>
              <p:cNvGrpSpPr/>
              <p:nvPr/>
            </p:nvGrpSpPr>
            <p:grpSpPr>
              <a:xfrm>
                <a:off x="1247729" y="1447859"/>
                <a:ext cx="6495853" cy="558676"/>
                <a:chOff x="1631146" y="1316984"/>
                <a:chExt cx="5761800" cy="558900"/>
              </a:xfrm>
            </p:grpSpPr>
            <p:sp>
              <p:nvSpPr>
                <p:cNvPr id="240" name="Shape 240"/>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241" name="Shape 241"/>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242" name="Shape 242"/>
              <p:cNvGrpSpPr/>
              <p:nvPr/>
            </p:nvGrpSpPr>
            <p:grpSpPr>
              <a:xfrm>
                <a:off x="2168544" y="1219200"/>
                <a:ext cx="4651533" cy="1219108"/>
                <a:chOff x="2530675" y="1066800"/>
                <a:chExt cx="4651998" cy="1220084"/>
              </a:xfrm>
            </p:grpSpPr>
            <p:pic>
              <p:nvPicPr>
                <p:cNvPr descr="C:\Users\dell\Desktop\Icon sale page\Icon tĩnh\200wide.jpg" id="243" name="Shape 243"/>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244" name="Shape 244"/>
                <p:cNvGrpSpPr/>
                <p:nvPr/>
              </p:nvGrpSpPr>
              <p:grpSpPr>
                <a:xfrm>
                  <a:off x="2530675" y="1066800"/>
                  <a:ext cx="4651998" cy="1011299"/>
                  <a:chOff x="2671148" y="1311915"/>
                  <a:chExt cx="3938700" cy="1011299"/>
                </a:xfrm>
              </p:grpSpPr>
              <p:pic>
                <p:nvPicPr>
                  <p:cNvPr id="245" name="Shape 245"/>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246" name="Shape 246"/>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247" name="Shape 247"/>
            <p:cNvSpPr/>
            <p:nvPr/>
          </p:nvSpPr>
          <p:spPr>
            <a:xfrm>
              <a:off x="2741610" y="731574"/>
              <a:ext cx="21717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ABSTRACT</a:t>
              </a:r>
            </a:p>
          </p:txBody>
        </p:sp>
      </p:grpSp>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5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nvSpPr>
        <p:spPr>
          <a:xfrm>
            <a:off x="2414475" y="1777100"/>
            <a:ext cx="8702100" cy="4904700"/>
          </a:xfrm>
          <a:prstGeom prst="rect">
            <a:avLst/>
          </a:prstGeom>
          <a:noFill/>
          <a:ln>
            <a:noFill/>
          </a:ln>
        </p:spPr>
        <p:txBody>
          <a:bodyPr anchorCtr="0" anchor="t" bIns="45700" lIns="91425" rIns="91425" tIns="45700">
            <a:noAutofit/>
          </a:bodyPr>
          <a:lstStyle/>
          <a:p>
            <a:pPr indent="-381000" lvl="0" marL="457200" marR="0" rtl="0" algn="l">
              <a:spcBef>
                <a:spcPts val="0"/>
              </a:spcBef>
              <a:spcAft>
                <a:spcPts val="0"/>
              </a:spcAft>
              <a:buClr>
                <a:srgbClr val="3F3F3F"/>
              </a:buClr>
              <a:buSzPct val="100000"/>
              <a:buFont typeface="Times New Roman"/>
              <a:buChar char="●"/>
            </a:pPr>
            <a:r>
              <a:rPr lang="en-US" sz="2400">
                <a:solidFill>
                  <a:srgbClr val="3F3F3F"/>
                </a:solidFill>
                <a:latin typeface="Times New Roman"/>
                <a:ea typeface="Times New Roman"/>
                <a:cs typeface="Times New Roman"/>
                <a:sym typeface="Times New Roman"/>
              </a:rPr>
              <a:t>Local class: Use it if you need to create more than one instance of a class, access its constructor, or introduce a new, named type (because, for example, you need to invoke additional methods later).</a:t>
            </a:r>
          </a:p>
          <a:p>
            <a:pPr indent="-381000" lvl="0" marL="457200" marR="0" rtl="0" algn="l">
              <a:spcBef>
                <a:spcPts val="0"/>
              </a:spcBef>
              <a:spcAft>
                <a:spcPts val="0"/>
              </a:spcAft>
              <a:buClr>
                <a:srgbClr val="3F3F3F"/>
              </a:buClr>
              <a:buSzPct val="100000"/>
              <a:buFont typeface="Times New Roman"/>
              <a:buChar char="●"/>
            </a:pPr>
            <a:r>
              <a:rPr lang="en-US" sz="2400">
                <a:solidFill>
                  <a:srgbClr val="3F3F3F"/>
                </a:solidFill>
                <a:latin typeface="Times New Roman"/>
                <a:ea typeface="Times New Roman"/>
                <a:cs typeface="Times New Roman"/>
                <a:sym typeface="Times New Roman"/>
              </a:rPr>
              <a:t>Anonymous class: Use it if you need to declare fields or additional methods.</a:t>
            </a:r>
          </a:p>
          <a:p>
            <a:pPr indent="-381000" lvl="0" marL="457200" marR="0" rtl="0" algn="l">
              <a:spcBef>
                <a:spcPts val="0"/>
              </a:spcBef>
              <a:spcAft>
                <a:spcPts val="0"/>
              </a:spcAft>
              <a:buClr>
                <a:srgbClr val="3F3F3F"/>
              </a:buClr>
              <a:buSzPct val="100000"/>
              <a:buFont typeface="Times New Roman"/>
              <a:buChar char="●"/>
            </a:pPr>
            <a:r>
              <a:rPr lang="en-US" sz="2400">
                <a:solidFill>
                  <a:srgbClr val="3F3F3F"/>
                </a:solidFill>
                <a:latin typeface="Times New Roman"/>
                <a:ea typeface="Times New Roman"/>
                <a:cs typeface="Times New Roman"/>
                <a:sym typeface="Times New Roman"/>
              </a:rPr>
              <a:t>Nested class: Use it if your requirements are similar to those of a local class, you want to make the type more widely available, and you don't require access to local variables or method parameters. Use a non-static nested class (or inner class) if you require access to an enclosing instance's non-public fields and methods. Use a static nested class if you don't require this access.</a:t>
            </a:r>
          </a:p>
        </p:txBody>
      </p:sp>
      <p:grpSp>
        <p:nvGrpSpPr>
          <p:cNvPr id="254" name="Shape 254"/>
          <p:cNvGrpSpPr/>
          <p:nvPr/>
        </p:nvGrpSpPr>
        <p:grpSpPr>
          <a:xfrm>
            <a:off x="1654129" y="469900"/>
            <a:ext cx="6495853" cy="1219108"/>
            <a:chOff x="1654129" y="469900"/>
            <a:chExt cx="6495853" cy="1219108"/>
          </a:xfrm>
        </p:grpSpPr>
        <p:grpSp>
          <p:nvGrpSpPr>
            <p:cNvPr id="255" name="Shape 255"/>
            <p:cNvGrpSpPr/>
            <p:nvPr/>
          </p:nvGrpSpPr>
          <p:grpSpPr>
            <a:xfrm>
              <a:off x="1654129" y="469900"/>
              <a:ext cx="6495853" cy="1219108"/>
              <a:chOff x="1247729" y="1219200"/>
              <a:chExt cx="6495853" cy="1219108"/>
            </a:xfrm>
          </p:grpSpPr>
          <p:grpSp>
            <p:nvGrpSpPr>
              <p:cNvPr id="256" name="Shape 256"/>
              <p:cNvGrpSpPr/>
              <p:nvPr/>
            </p:nvGrpSpPr>
            <p:grpSpPr>
              <a:xfrm>
                <a:off x="1247729" y="1447859"/>
                <a:ext cx="6495853" cy="558676"/>
                <a:chOff x="1631146" y="1316984"/>
                <a:chExt cx="5761800" cy="558900"/>
              </a:xfrm>
            </p:grpSpPr>
            <p:sp>
              <p:nvSpPr>
                <p:cNvPr id="257" name="Shape 257"/>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258" name="Shape 258"/>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259" name="Shape 259"/>
              <p:cNvGrpSpPr/>
              <p:nvPr/>
            </p:nvGrpSpPr>
            <p:grpSpPr>
              <a:xfrm>
                <a:off x="2168544" y="1219200"/>
                <a:ext cx="4651533" cy="1219108"/>
                <a:chOff x="2530675" y="1066800"/>
                <a:chExt cx="4651998" cy="1220084"/>
              </a:xfrm>
            </p:grpSpPr>
            <p:pic>
              <p:nvPicPr>
                <p:cNvPr descr="C:\Users\dell\Desktop\Icon sale page\Icon tĩnh\200wide.jpg" id="260" name="Shape 260"/>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261" name="Shape 261"/>
                <p:cNvGrpSpPr/>
                <p:nvPr/>
              </p:nvGrpSpPr>
              <p:grpSpPr>
                <a:xfrm>
                  <a:off x="2530675" y="1066800"/>
                  <a:ext cx="4651998" cy="1011299"/>
                  <a:chOff x="2671148" y="1311915"/>
                  <a:chExt cx="3938700" cy="1011299"/>
                </a:xfrm>
              </p:grpSpPr>
              <p:pic>
                <p:nvPicPr>
                  <p:cNvPr id="262" name="Shape 262"/>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263" name="Shape 263"/>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264" name="Shape 264"/>
            <p:cNvSpPr/>
            <p:nvPr/>
          </p:nvSpPr>
          <p:spPr>
            <a:xfrm>
              <a:off x="2741595" y="731575"/>
              <a:ext cx="31326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Questrial"/>
                  <a:ea typeface="Questrial"/>
                  <a:cs typeface="Questrial"/>
                  <a:sym typeface="Questrial"/>
                </a:rPr>
                <a:t>INNER CLASS</a:t>
              </a:r>
            </a:p>
          </p:txBody>
        </p:sp>
      </p:grpSp>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500"/>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nvSpPr>
        <p:spPr>
          <a:xfrm>
            <a:off x="2414475" y="1777100"/>
            <a:ext cx="8702100" cy="4904700"/>
          </a:xfrm>
          <a:prstGeom prst="rect">
            <a:avLst/>
          </a:prstGeom>
          <a:noFill/>
          <a:ln>
            <a:noFill/>
          </a:ln>
        </p:spPr>
        <p:txBody>
          <a:bodyPr anchorCtr="0" anchor="t" bIns="45700" lIns="91425" rIns="91425" tIns="45700">
            <a:noAutofit/>
          </a:bodyPr>
          <a:lstStyle/>
          <a:p>
            <a:pPr lvl="0" marR="0" rtl="0" algn="l">
              <a:spcBef>
                <a:spcPts val="0"/>
              </a:spcBef>
              <a:spcAft>
                <a:spcPts val="0"/>
              </a:spcAft>
              <a:buNone/>
            </a:pPr>
            <a:r>
              <a:rPr lang="en-US" sz="2400">
                <a:solidFill>
                  <a:srgbClr val="3F3F3F"/>
                </a:solidFill>
                <a:latin typeface="Times New Roman"/>
                <a:ea typeface="Times New Roman"/>
                <a:cs typeface="Times New Roman"/>
                <a:sym typeface="Times New Roman"/>
              </a:rPr>
              <a:t>Why Use Nested Classes?</a:t>
            </a:r>
          </a:p>
          <a:p>
            <a:pPr indent="-381000" lvl="0" marL="457200" marR="0" rtl="0" algn="l">
              <a:spcBef>
                <a:spcPts val="0"/>
              </a:spcBef>
              <a:spcAft>
                <a:spcPts val="0"/>
              </a:spcAft>
              <a:buClr>
                <a:srgbClr val="3F3F3F"/>
              </a:buClr>
              <a:buSzPct val="100000"/>
              <a:buFont typeface="Times New Roman"/>
              <a:buChar char="●"/>
            </a:pPr>
            <a:r>
              <a:rPr lang="en-US" sz="2400">
                <a:solidFill>
                  <a:srgbClr val="3F3F3F"/>
                </a:solidFill>
                <a:latin typeface="Times New Roman"/>
                <a:ea typeface="Times New Roman"/>
                <a:cs typeface="Times New Roman"/>
                <a:sym typeface="Times New Roman"/>
              </a:rPr>
              <a:t>It is a way of logically grouping classes that are only used in one place.</a:t>
            </a:r>
          </a:p>
          <a:p>
            <a:pPr indent="-381000" lvl="0" marL="457200" marR="0" rtl="0" algn="l">
              <a:spcBef>
                <a:spcPts val="0"/>
              </a:spcBef>
              <a:spcAft>
                <a:spcPts val="0"/>
              </a:spcAft>
              <a:buClr>
                <a:srgbClr val="3F3F3F"/>
              </a:buClr>
              <a:buSzPct val="100000"/>
              <a:buFont typeface="Times New Roman"/>
              <a:buChar char="●"/>
            </a:pPr>
            <a:r>
              <a:rPr lang="en-US" sz="2400">
                <a:solidFill>
                  <a:srgbClr val="3F3F3F"/>
                </a:solidFill>
                <a:latin typeface="Times New Roman"/>
                <a:ea typeface="Times New Roman"/>
                <a:cs typeface="Times New Roman"/>
                <a:sym typeface="Times New Roman"/>
              </a:rPr>
              <a:t>It increases encapsulation(by private members).</a:t>
            </a:r>
          </a:p>
          <a:p>
            <a:pPr indent="-381000" lvl="0" marL="457200" marR="0" rtl="0" algn="l">
              <a:spcBef>
                <a:spcPts val="0"/>
              </a:spcBef>
              <a:spcAft>
                <a:spcPts val="0"/>
              </a:spcAft>
              <a:buClr>
                <a:srgbClr val="3F3F3F"/>
              </a:buClr>
              <a:buSzPct val="100000"/>
              <a:buFont typeface="Times New Roman"/>
              <a:buChar char="●"/>
            </a:pPr>
            <a:r>
              <a:rPr lang="en-US" sz="2400">
                <a:solidFill>
                  <a:srgbClr val="3F3F3F"/>
                </a:solidFill>
                <a:latin typeface="Times New Roman"/>
                <a:ea typeface="Times New Roman"/>
                <a:cs typeface="Times New Roman"/>
                <a:sym typeface="Times New Roman"/>
              </a:rPr>
              <a:t>It can lead to more readable and maintainable code.</a:t>
            </a:r>
          </a:p>
        </p:txBody>
      </p:sp>
      <p:grpSp>
        <p:nvGrpSpPr>
          <p:cNvPr id="271" name="Shape 271"/>
          <p:cNvGrpSpPr/>
          <p:nvPr/>
        </p:nvGrpSpPr>
        <p:grpSpPr>
          <a:xfrm>
            <a:off x="1654129" y="469900"/>
            <a:ext cx="6495853" cy="1219108"/>
            <a:chOff x="1654129" y="469900"/>
            <a:chExt cx="6495853" cy="1219108"/>
          </a:xfrm>
        </p:grpSpPr>
        <p:grpSp>
          <p:nvGrpSpPr>
            <p:cNvPr id="272" name="Shape 272"/>
            <p:cNvGrpSpPr/>
            <p:nvPr/>
          </p:nvGrpSpPr>
          <p:grpSpPr>
            <a:xfrm>
              <a:off x="1654129" y="469900"/>
              <a:ext cx="6495853" cy="1219108"/>
              <a:chOff x="1247729" y="1219200"/>
              <a:chExt cx="6495853" cy="1219108"/>
            </a:xfrm>
          </p:grpSpPr>
          <p:grpSp>
            <p:nvGrpSpPr>
              <p:cNvPr id="273" name="Shape 273"/>
              <p:cNvGrpSpPr/>
              <p:nvPr/>
            </p:nvGrpSpPr>
            <p:grpSpPr>
              <a:xfrm>
                <a:off x="1247729" y="1447859"/>
                <a:ext cx="6495853" cy="558676"/>
                <a:chOff x="1631146" y="1316984"/>
                <a:chExt cx="5761800" cy="558900"/>
              </a:xfrm>
            </p:grpSpPr>
            <p:sp>
              <p:nvSpPr>
                <p:cNvPr id="274" name="Shape 274"/>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275" name="Shape 275"/>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276" name="Shape 276"/>
              <p:cNvGrpSpPr/>
              <p:nvPr/>
            </p:nvGrpSpPr>
            <p:grpSpPr>
              <a:xfrm>
                <a:off x="2168544" y="1219200"/>
                <a:ext cx="4651533" cy="1219108"/>
                <a:chOff x="2530675" y="1066800"/>
                <a:chExt cx="4651998" cy="1220084"/>
              </a:xfrm>
            </p:grpSpPr>
            <p:pic>
              <p:nvPicPr>
                <p:cNvPr descr="C:\Users\dell\Desktop\Icon sale page\Icon tĩnh\200wide.jpg" id="277" name="Shape 277"/>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278" name="Shape 278"/>
                <p:cNvGrpSpPr/>
                <p:nvPr/>
              </p:nvGrpSpPr>
              <p:grpSpPr>
                <a:xfrm>
                  <a:off x="2530675" y="1066800"/>
                  <a:ext cx="4651998" cy="1011299"/>
                  <a:chOff x="2671148" y="1311915"/>
                  <a:chExt cx="3938700" cy="1011299"/>
                </a:xfrm>
              </p:grpSpPr>
              <p:pic>
                <p:nvPicPr>
                  <p:cNvPr id="279" name="Shape 279"/>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280" name="Shape 280"/>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281" name="Shape 281"/>
            <p:cNvSpPr/>
            <p:nvPr/>
          </p:nvSpPr>
          <p:spPr>
            <a:xfrm>
              <a:off x="2741595" y="731575"/>
              <a:ext cx="31326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Questrial"/>
                  <a:ea typeface="Questrial"/>
                  <a:cs typeface="Questrial"/>
                  <a:sym typeface="Questrial"/>
                </a:rPr>
                <a:t>INNER CLASS</a:t>
              </a:r>
            </a:p>
          </p:txBody>
        </p:sp>
      </p:grpSp>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500"/>
                                        <p:tgtEl>
                                          <p:spTgt spid="2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nvSpPr>
        <p:spPr>
          <a:xfrm>
            <a:off x="2414475" y="1777100"/>
            <a:ext cx="8702100" cy="976500"/>
          </a:xfrm>
          <a:prstGeom prst="rect">
            <a:avLst/>
          </a:prstGeom>
          <a:noFill/>
          <a:ln>
            <a:noFill/>
          </a:ln>
        </p:spPr>
        <p:txBody>
          <a:bodyPr anchorCtr="0" anchor="t" bIns="45700" lIns="91425" rIns="91425" tIns="45700">
            <a:noAutofit/>
          </a:bodyPr>
          <a:lstStyle/>
          <a:p>
            <a:pPr indent="-381000" lvl="0" marL="457200" marR="0" rtl="0" algn="l">
              <a:spcBef>
                <a:spcPts val="0"/>
              </a:spcBef>
              <a:spcAft>
                <a:spcPts val="0"/>
              </a:spcAft>
              <a:buClr>
                <a:srgbClr val="3F3F3F"/>
              </a:buClr>
              <a:buSzPct val="100000"/>
              <a:buFont typeface="Times New Roman"/>
              <a:buChar char="●"/>
            </a:pPr>
            <a:r>
              <a:rPr lang="en-US" sz="2400">
                <a:solidFill>
                  <a:srgbClr val="3F3F3F"/>
                </a:solidFill>
                <a:latin typeface="Times New Roman"/>
                <a:ea typeface="Times New Roman"/>
                <a:cs typeface="Times New Roman"/>
                <a:sym typeface="Times New Roman"/>
              </a:rPr>
              <a:t>Lớp lồng cấp có thể kế thừa từ 1 abstract inner class khác bên trong lớp chứa nó.</a:t>
            </a:r>
          </a:p>
        </p:txBody>
      </p:sp>
      <p:grpSp>
        <p:nvGrpSpPr>
          <p:cNvPr id="288" name="Shape 288"/>
          <p:cNvGrpSpPr/>
          <p:nvPr/>
        </p:nvGrpSpPr>
        <p:grpSpPr>
          <a:xfrm>
            <a:off x="1654129" y="469900"/>
            <a:ext cx="6495853" cy="1219108"/>
            <a:chOff x="1654129" y="469900"/>
            <a:chExt cx="6495853" cy="1219108"/>
          </a:xfrm>
        </p:grpSpPr>
        <p:grpSp>
          <p:nvGrpSpPr>
            <p:cNvPr id="289" name="Shape 289"/>
            <p:cNvGrpSpPr/>
            <p:nvPr/>
          </p:nvGrpSpPr>
          <p:grpSpPr>
            <a:xfrm>
              <a:off x="1654129" y="469900"/>
              <a:ext cx="6495853" cy="1219108"/>
              <a:chOff x="1247729" y="1219200"/>
              <a:chExt cx="6495853" cy="1219108"/>
            </a:xfrm>
          </p:grpSpPr>
          <p:grpSp>
            <p:nvGrpSpPr>
              <p:cNvPr id="290" name="Shape 290"/>
              <p:cNvGrpSpPr/>
              <p:nvPr/>
            </p:nvGrpSpPr>
            <p:grpSpPr>
              <a:xfrm>
                <a:off x="1247729" y="1447859"/>
                <a:ext cx="6495853" cy="558676"/>
                <a:chOff x="1631146" y="1316984"/>
                <a:chExt cx="5761800" cy="558900"/>
              </a:xfrm>
            </p:grpSpPr>
            <p:sp>
              <p:nvSpPr>
                <p:cNvPr id="291" name="Shape 291"/>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292" name="Shape 292"/>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293" name="Shape 293"/>
              <p:cNvGrpSpPr/>
              <p:nvPr/>
            </p:nvGrpSpPr>
            <p:grpSpPr>
              <a:xfrm>
                <a:off x="2168544" y="1219200"/>
                <a:ext cx="4651533" cy="1219108"/>
                <a:chOff x="2530675" y="1066800"/>
                <a:chExt cx="4651998" cy="1220084"/>
              </a:xfrm>
            </p:grpSpPr>
            <p:pic>
              <p:nvPicPr>
                <p:cNvPr descr="C:\Users\dell\Desktop\Icon sale page\Icon tĩnh\200wide.jpg" id="294" name="Shape 294"/>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295" name="Shape 295"/>
                <p:cNvGrpSpPr/>
                <p:nvPr/>
              </p:nvGrpSpPr>
              <p:grpSpPr>
                <a:xfrm>
                  <a:off x="2530675" y="1066800"/>
                  <a:ext cx="4651998" cy="1011299"/>
                  <a:chOff x="2671148" y="1311915"/>
                  <a:chExt cx="3938700" cy="1011299"/>
                </a:xfrm>
              </p:grpSpPr>
              <p:pic>
                <p:nvPicPr>
                  <p:cNvPr id="296" name="Shape 296"/>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297" name="Shape 297"/>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298" name="Shape 298"/>
            <p:cNvSpPr/>
            <p:nvPr/>
          </p:nvSpPr>
          <p:spPr>
            <a:xfrm>
              <a:off x="2741595" y="731575"/>
              <a:ext cx="31326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Questrial"/>
                  <a:ea typeface="Questrial"/>
                  <a:cs typeface="Questrial"/>
                  <a:sym typeface="Questrial"/>
                </a:rPr>
                <a:t>INNER CLASS</a:t>
              </a:r>
            </a:p>
          </p:txBody>
        </p:sp>
      </p:grpSp>
      <p:pic>
        <p:nvPicPr>
          <p:cNvPr id="299" name="Shape 299"/>
          <p:cNvPicPr preferRelativeResize="0"/>
          <p:nvPr/>
        </p:nvPicPr>
        <p:blipFill>
          <a:blip r:embed="rId5">
            <a:alphaModFix/>
          </a:blip>
          <a:stretch>
            <a:fillRect/>
          </a:stretch>
        </p:blipFill>
        <p:spPr>
          <a:xfrm>
            <a:off x="3637875" y="2894500"/>
            <a:ext cx="5371425" cy="3032450"/>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500"/>
                                        <p:tgtEl>
                                          <p:spTgt spid="2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