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embeddedFontLst>
    <p:embeddedFont>
      <p:font typeface="Questrial"/>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Questrial-regular.fntdata"/><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8788"/>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8788"/>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399" cy="360045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8786"/>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6" name="Shape 16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67" name="Shape 16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05" name="Shape 305"/>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06" name="Shape 306"/>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22" name="Shape 322"/>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23" name="Shape 323"/>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7" name="Shape 337"/>
        <p:cNvGrpSpPr/>
        <p:nvPr/>
      </p:nvGrpSpPr>
      <p:grpSpPr>
        <a:xfrm>
          <a:off x="0" y="0"/>
          <a:ext cx="0" cy="0"/>
          <a:chOff x="0" y="0"/>
          <a:chExt cx="0" cy="0"/>
        </a:xfrm>
      </p:grpSpPr>
      <p:sp>
        <p:nvSpPr>
          <p:cNvPr id="338" name="Shape 33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39" name="Shape 339"/>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40" name="Shape 340"/>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57" name="Shape 357"/>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58" name="Shape 358"/>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3" name="Shape 373"/>
        <p:cNvGrpSpPr/>
        <p:nvPr/>
      </p:nvGrpSpPr>
      <p:grpSpPr>
        <a:xfrm>
          <a:off x="0" y="0"/>
          <a:ext cx="0" cy="0"/>
          <a:chOff x="0" y="0"/>
          <a:chExt cx="0" cy="0"/>
        </a:xfrm>
      </p:grpSpPr>
      <p:sp>
        <p:nvSpPr>
          <p:cNvPr id="374" name="Shape 37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75" name="Shape 375"/>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76" name="Shape 376"/>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0" name="Shape 390"/>
        <p:cNvGrpSpPr/>
        <p:nvPr/>
      </p:nvGrpSpPr>
      <p:grpSpPr>
        <a:xfrm>
          <a:off x="0" y="0"/>
          <a:ext cx="0" cy="0"/>
          <a:chOff x="0" y="0"/>
          <a:chExt cx="0" cy="0"/>
        </a:xfrm>
      </p:grpSpPr>
      <p:sp>
        <p:nvSpPr>
          <p:cNvPr id="391" name="Shape 39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92" name="Shape 392"/>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93" name="Shape 393"/>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8" name="Shape 408"/>
        <p:cNvGrpSpPr/>
        <p:nvPr/>
      </p:nvGrpSpPr>
      <p:grpSpPr>
        <a:xfrm>
          <a:off x="0" y="0"/>
          <a:ext cx="0" cy="0"/>
          <a:chOff x="0" y="0"/>
          <a:chExt cx="0" cy="0"/>
        </a:xfrm>
      </p:grpSpPr>
      <p:sp>
        <p:nvSpPr>
          <p:cNvPr id="409" name="Shape 40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10" name="Shape 410"/>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411" name="Shape 411"/>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6" name="Shape 426"/>
        <p:cNvGrpSpPr/>
        <p:nvPr/>
      </p:nvGrpSpPr>
      <p:grpSpPr>
        <a:xfrm>
          <a:off x="0" y="0"/>
          <a:ext cx="0" cy="0"/>
          <a:chOff x="0" y="0"/>
          <a:chExt cx="0" cy="0"/>
        </a:xfrm>
      </p:grpSpPr>
      <p:sp>
        <p:nvSpPr>
          <p:cNvPr id="427" name="Shape 42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28" name="Shape 428"/>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429" name="Shape 429"/>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73" name="Shape 17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2" name="Shape 18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83" name="Shape 18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0" name="Shape 200"/>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01" name="Shape 201"/>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7" name="Shape 217"/>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18" name="Shape 218"/>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4" name="Shape 234"/>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35" name="Shape 235"/>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52" name="Shape 252"/>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53" name="Shape 253"/>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69" name="Shape 269"/>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70" name="Shape 270"/>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88" name="Shape 288"/>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89" name="Shape 289"/>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42" name="Shape 42"/>
        <p:cNvGrpSpPr/>
        <p:nvPr/>
      </p:nvGrpSpPr>
      <p:grpSpPr>
        <a:xfrm>
          <a:off x="0" y="0"/>
          <a:ext cx="0" cy="0"/>
          <a:chOff x="0" y="0"/>
          <a:chExt cx="0" cy="0"/>
        </a:xfrm>
      </p:grpSpPr>
      <p:sp>
        <p:nvSpPr>
          <p:cNvPr id="43" name="Shape 43"/>
          <p:cNvSpPr txBox="1"/>
          <p:nvPr>
            <p:ph type="ctrTitle"/>
          </p:nvPr>
        </p:nvSpPr>
        <p:spPr>
          <a:xfrm>
            <a:off x="2589213" y="2514600"/>
            <a:ext cx="8915398" cy="2262781"/>
          </a:xfrm>
          <a:prstGeom prst="rect">
            <a:avLst/>
          </a:prstGeom>
          <a:noFill/>
          <a:ln>
            <a:noFill/>
          </a:ln>
        </p:spPr>
        <p:txBody>
          <a:bodyPr anchorCtr="0" anchor="b" bIns="91425" lIns="91425" rIns="91425" tIns="91425"/>
          <a:lstStyle>
            <a:lvl1pPr indent="0" lvl="0" marL="0" marR="0" rtl="0" algn="l">
              <a:spcBef>
                <a:spcPts val="0"/>
              </a:spcBef>
              <a:buClr>
                <a:srgbClr val="262626"/>
              </a:buClr>
              <a:buFont typeface="Questrial"/>
              <a:buNone/>
              <a:defRPr b="0" i="0" sz="54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44" name="Shape 44"/>
          <p:cNvSpPr txBox="1"/>
          <p:nvPr>
            <p:ph idx="1" type="subTitle"/>
          </p:nvPr>
        </p:nvSpPr>
        <p:spPr>
          <a:xfrm>
            <a:off x="2589213" y="4777378"/>
            <a:ext cx="8915398" cy="1126282"/>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1800" u="none" cap="none" strike="noStrike">
                <a:solidFill>
                  <a:srgbClr val="595959"/>
                </a:solidFill>
                <a:latin typeface="Questrial"/>
                <a:ea typeface="Questrial"/>
                <a:cs typeface="Questrial"/>
                <a:sym typeface="Questrial"/>
              </a:defRPr>
            </a:lvl1pPr>
            <a:lvl2pPr indent="0" lvl="1" marL="457200" marR="0" rtl="0" algn="ctr">
              <a:spcBef>
                <a:spcPts val="1000"/>
              </a:spcBef>
              <a:spcAft>
                <a:spcPts val="0"/>
              </a:spcAft>
              <a:buClr>
                <a:schemeClr val="accent1"/>
              </a:buClr>
              <a:buFont typeface="Noto Sans Symbols"/>
              <a:buNone/>
              <a:defRPr b="0" i="0" sz="1600" u="none" cap="none" strike="noStrike">
                <a:solidFill>
                  <a:srgbClr val="888888"/>
                </a:solidFill>
                <a:latin typeface="Questrial"/>
                <a:ea typeface="Questrial"/>
                <a:cs typeface="Questrial"/>
                <a:sym typeface="Questrial"/>
              </a:defRPr>
            </a:lvl2pPr>
            <a:lvl3pPr indent="0" lvl="2" marL="914400" marR="0" rtl="0" algn="ctr">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3pPr>
            <a:lvl4pPr indent="0" lvl="3" marL="1371600" marR="0" rtl="0" algn="ctr">
              <a:spcBef>
                <a:spcPts val="1000"/>
              </a:spcBef>
              <a:spcAft>
                <a:spcPts val="0"/>
              </a:spcAft>
              <a:buClr>
                <a:schemeClr val="accent1"/>
              </a:buClr>
              <a:buFont typeface="Noto Sans Symbols"/>
              <a:buNone/>
              <a:defRPr b="0" i="0" sz="1200" u="none" cap="none" strike="noStrike">
                <a:solidFill>
                  <a:srgbClr val="888888"/>
                </a:solidFill>
                <a:latin typeface="Questrial"/>
                <a:ea typeface="Questrial"/>
                <a:cs typeface="Questrial"/>
                <a:sym typeface="Questrial"/>
              </a:defRPr>
            </a:lvl4pPr>
            <a:lvl5pPr indent="0" lvl="4" marL="1828800" marR="0" rtl="0" algn="ctr">
              <a:spcBef>
                <a:spcPts val="1000"/>
              </a:spcBef>
              <a:spcAft>
                <a:spcPts val="0"/>
              </a:spcAft>
              <a:buClr>
                <a:schemeClr val="accent1"/>
              </a:buClr>
              <a:buFont typeface="Noto Sans Symbols"/>
              <a:buNone/>
              <a:defRPr b="0" i="0" sz="1200" u="none" cap="none" strike="noStrike">
                <a:solidFill>
                  <a:srgbClr val="888888"/>
                </a:solidFill>
                <a:latin typeface="Questrial"/>
                <a:ea typeface="Questrial"/>
                <a:cs typeface="Questrial"/>
                <a:sym typeface="Questrial"/>
              </a:defRPr>
            </a:lvl5pPr>
            <a:lvl6pPr indent="0" lvl="5" marL="2286000" marR="0" rtl="0" algn="ctr">
              <a:spcBef>
                <a:spcPts val="1000"/>
              </a:spcBef>
              <a:spcAft>
                <a:spcPts val="0"/>
              </a:spcAft>
              <a:buClr>
                <a:schemeClr val="accent1"/>
              </a:buClr>
              <a:buFont typeface="Noto Sans Symbols"/>
              <a:buNone/>
              <a:defRPr b="0" i="0" sz="1200" u="none" cap="none" strike="noStrike">
                <a:solidFill>
                  <a:srgbClr val="888888"/>
                </a:solidFill>
                <a:latin typeface="Questrial"/>
                <a:ea typeface="Questrial"/>
                <a:cs typeface="Questrial"/>
                <a:sym typeface="Questrial"/>
              </a:defRPr>
            </a:lvl6pPr>
            <a:lvl7pPr indent="0" lvl="6" marL="2743200" marR="0" rtl="0" algn="ctr">
              <a:spcBef>
                <a:spcPts val="1000"/>
              </a:spcBef>
              <a:spcAft>
                <a:spcPts val="0"/>
              </a:spcAft>
              <a:buClr>
                <a:schemeClr val="accent1"/>
              </a:buClr>
              <a:buFont typeface="Noto Sans Symbols"/>
              <a:buNone/>
              <a:defRPr b="0" i="0" sz="1200" u="none" cap="none" strike="noStrike">
                <a:solidFill>
                  <a:srgbClr val="888888"/>
                </a:solidFill>
                <a:latin typeface="Questrial"/>
                <a:ea typeface="Questrial"/>
                <a:cs typeface="Questrial"/>
                <a:sym typeface="Questrial"/>
              </a:defRPr>
            </a:lvl7pPr>
            <a:lvl8pPr indent="0" lvl="7" marL="3200400" marR="0" rtl="0" algn="ctr">
              <a:spcBef>
                <a:spcPts val="1000"/>
              </a:spcBef>
              <a:spcAft>
                <a:spcPts val="0"/>
              </a:spcAft>
              <a:buClr>
                <a:schemeClr val="accent1"/>
              </a:buClr>
              <a:buFont typeface="Noto Sans Symbols"/>
              <a:buNone/>
              <a:defRPr b="0" i="0" sz="1200" u="none" cap="none" strike="noStrike">
                <a:solidFill>
                  <a:srgbClr val="888888"/>
                </a:solidFill>
                <a:latin typeface="Questrial"/>
                <a:ea typeface="Questrial"/>
                <a:cs typeface="Questrial"/>
                <a:sym typeface="Questrial"/>
              </a:defRPr>
            </a:lvl8pPr>
            <a:lvl9pPr indent="0" lvl="8" marL="3657600" marR="0" rtl="0" algn="ctr">
              <a:spcBef>
                <a:spcPts val="1000"/>
              </a:spcBef>
              <a:spcAft>
                <a:spcPts val="0"/>
              </a:spcAft>
              <a:buClr>
                <a:schemeClr val="accent1"/>
              </a:buClr>
              <a:buFont typeface="Noto Sans Symbols"/>
              <a:buNone/>
              <a:defRPr b="0" i="0" sz="1200" u="none" cap="none" strike="noStrike">
                <a:solidFill>
                  <a:srgbClr val="888888"/>
                </a:solidFill>
                <a:latin typeface="Questrial"/>
                <a:ea typeface="Questrial"/>
                <a:cs typeface="Questrial"/>
                <a:sym typeface="Questrial"/>
              </a:defRPr>
            </a:lvl9pPr>
          </a:lstStyle>
          <a:p/>
        </p:txBody>
      </p:sp>
      <p:sp>
        <p:nvSpPr>
          <p:cNvPr id="45" name="Shape 45"/>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b="0" i="0" sz="900" u="none" cap="none" strike="noStrike">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46" name="Shape 46"/>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47" name="Shape 47"/>
          <p:cNvSpPr/>
          <p:nvPr/>
        </p:nvSpPr>
        <p:spPr>
          <a:xfrm>
            <a:off x="0" y="4323810"/>
            <a:ext cx="1744651" cy="778589"/>
          </a:xfrm>
          <a:custGeom>
            <a:pathLst>
              <a:path extrusionOk="0" h="120000" w="120000">
                <a:moveTo>
                  <a:pt x="92580" y="119999"/>
                </a:moveTo>
                <a:cubicBezTo>
                  <a:pt x="93548" y="119999"/>
                  <a:pt x="94193" y="119277"/>
                  <a:pt x="94516" y="118554"/>
                </a:cubicBezTo>
                <a:cubicBezTo>
                  <a:pt x="94516" y="117831"/>
                  <a:pt x="94838" y="117831"/>
                  <a:pt x="94838" y="117831"/>
                </a:cubicBezTo>
                <a:cubicBezTo>
                  <a:pt x="119354" y="62891"/>
                  <a:pt x="119354" y="62891"/>
                  <a:pt x="119354" y="62891"/>
                </a:cubicBezTo>
                <a:cubicBezTo>
                  <a:pt x="120000" y="61445"/>
                  <a:pt x="120000" y="58554"/>
                  <a:pt x="119354" y="56385"/>
                </a:cubicBezTo>
                <a:cubicBezTo>
                  <a:pt x="94838" y="2168"/>
                  <a:pt x="94838" y="2168"/>
                  <a:pt x="94838" y="2168"/>
                </a:cubicBezTo>
                <a:cubicBezTo>
                  <a:pt x="94838" y="1445"/>
                  <a:pt x="94516" y="1445"/>
                  <a:pt x="94516" y="1445"/>
                </a:cubicBezTo>
                <a:cubicBezTo>
                  <a:pt x="94193" y="722"/>
                  <a:pt x="93548" y="0"/>
                  <a:pt x="92580" y="0"/>
                </a:cubicBezTo>
                <a:cubicBezTo>
                  <a:pt x="0" y="0"/>
                  <a:pt x="0" y="0"/>
                  <a:pt x="0" y="0"/>
                </a:cubicBezTo>
                <a:cubicBezTo>
                  <a:pt x="0" y="119999"/>
                  <a:pt x="0" y="119999"/>
                  <a:pt x="0" y="119999"/>
                </a:cubicBezTo>
                <a:lnTo>
                  <a:pt x="92580" y="119999"/>
                </a:ln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idx="12" type="sldNum"/>
          </p:nvPr>
        </p:nvSpPr>
        <p:spPr>
          <a:xfrm>
            <a:off x="531812" y="4529539"/>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2000" u="none" cap="none" strike="noStrike">
                <a:solidFill>
                  <a:srgbClr val="FEFFFF"/>
                </a:solidFill>
                <a:latin typeface="Questrial"/>
                <a:ea typeface="Questrial"/>
                <a:cs typeface="Questrial"/>
                <a:sym typeface="Quest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aption">
    <p:spTree>
      <p:nvGrpSpPr>
        <p:cNvPr id="108" name="Shape 108"/>
        <p:cNvGrpSpPr/>
        <p:nvPr/>
      </p:nvGrpSpPr>
      <p:grpSpPr>
        <a:xfrm>
          <a:off x="0" y="0"/>
          <a:ext cx="0" cy="0"/>
          <a:chOff x="0" y="0"/>
          <a:chExt cx="0" cy="0"/>
        </a:xfrm>
      </p:grpSpPr>
      <p:sp>
        <p:nvSpPr>
          <p:cNvPr id="109" name="Shape 109"/>
          <p:cNvSpPr txBox="1"/>
          <p:nvPr>
            <p:ph type="title"/>
          </p:nvPr>
        </p:nvSpPr>
        <p:spPr>
          <a:xfrm>
            <a:off x="2589211" y="609600"/>
            <a:ext cx="8915398" cy="3117040"/>
          </a:xfrm>
          <a:prstGeom prst="rect">
            <a:avLst/>
          </a:prstGeom>
          <a:noFill/>
          <a:ln>
            <a:noFill/>
          </a:ln>
        </p:spPr>
        <p:txBody>
          <a:bodyPr anchorCtr="0" anchor="ctr" bIns="91425" lIns="91425" rIns="91425" tIns="91425"/>
          <a:lstStyle>
            <a:lvl1pPr indent="0" lvl="0" marL="0" marR="0" rtl="0" algn="l">
              <a:spcBef>
                <a:spcPts val="0"/>
              </a:spcBef>
              <a:buClr>
                <a:srgbClr val="262626"/>
              </a:buClr>
              <a:buFont typeface="Questrial"/>
              <a:buNone/>
              <a:defRPr b="0" i="0" sz="48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10" name="Shape 110"/>
          <p:cNvSpPr txBox="1"/>
          <p:nvPr>
            <p:ph idx="1" type="body"/>
          </p:nvPr>
        </p:nvSpPr>
        <p:spPr>
          <a:xfrm>
            <a:off x="2589211" y="4354046"/>
            <a:ext cx="8915398" cy="1555863"/>
          </a:xfrm>
          <a:prstGeom prst="rect">
            <a:avLst/>
          </a:prstGeom>
          <a:noFill/>
          <a:ln>
            <a:noFill/>
          </a:ln>
        </p:spPr>
        <p:txBody>
          <a:bodyPr anchorCtr="0" anchor="ctr" bIns="91425" lIns="91425" rIns="91425" tIns="91425"/>
          <a:lstStyle>
            <a:lvl1pPr indent="0" lvl="0" marL="0" marR="0" rtl="0" algn="l">
              <a:spcBef>
                <a:spcPts val="1000"/>
              </a:spcBef>
              <a:spcAft>
                <a:spcPts val="0"/>
              </a:spcAft>
              <a:buClr>
                <a:schemeClr val="accent1"/>
              </a:buClr>
              <a:buFont typeface="Noto Sans Symbols"/>
              <a:buNone/>
              <a:defRPr b="0" i="0" sz="1800" u="none" cap="none" strike="noStrike">
                <a:solidFill>
                  <a:srgbClr val="595959"/>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800" u="none" cap="none" strike="noStrike">
                <a:solidFill>
                  <a:srgbClr val="888888"/>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888888"/>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9pPr>
          </a:lstStyle>
          <a:p/>
        </p:txBody>
      </p:sp>
      <p:sp>
        <p:nvSpPr>
          <p:cNvPr id="111" name="Shape 111"/>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12" name="Shape 112"/>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13" name="Shape 113"/>
          <p:cNvSpPr/>
          <p:nvPr/>
        </p:nvSpPr>
        <p:spPr>
          <a:xfrm flipH="1" rot="10800000">
            <a:off x="-4188" y="31781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14" name="Shape 114"/>
          <p:cNvSpPr txBox="1"/>
          <p:nvPr>
            <p:ph idx="12" type="sldNum"/>
          </p:nvPr>
        </p:nvSpPr>
        <p:spPr>
          <a:xfrm>
            <a:off x="531812" y="3244139"/>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with Caption">
    <p:spTree>
      <p:nvGrpSpPr>
        <p:cNvPr id="115" name="Shape 115"/>
        <p:cNvGrpSpPr/>
        <p:nvPr/>
      </p:nvGrpSpPr>
      <p:grpSpPr>
        <a:xfrm>
          <a:off x="0" y="0"/>
          <a:ext cx="0" cy="0"/>
          <a:chOff x="0" y="0"/>
          <a:chExt cx="0" cy="0"/>
        </a:xfrm>
      </p:grpSpPr>
      <p:sp>
        <p:nvSpPr>
          <p:cNvPr id="116" name="Shape 116"/>
          <p:cNvSpPr txBox="1"/>
          <p:nvPr>
            <p:ph type="title"/>
          </p:nvPr>
        </p:nvSpPr>
        <p:spPr>
          <a:xfrm>
            <a:off x="2849949" y="609600"/>
            <a:ext cx="8393925" cy="2895600"/>
          </a:xfrm>
          <a:prstGeom prst="rect">
            <a:avLst/>
          </a:prstGeom>
          <a:noFill/>
          <a:ln>
            <a:noFill/>
          </a:ln>
        </p:spPr>
        <p:txBody>
          <a:bodyPr anchorCtr="0" anchor="ctr" bIns="91425" lIns="91425" rIns="91425" tIns="91425"/>
          <a:lstStyle>
            <a:lvl1pPr indent="0" lvl="0" marL="0" marR="0" rtl="0" algn="l">
              <a:spcBef>
                <a:spcPts val="0"/>
              </a:spcBef>
              <a:buClr>
                <a:srgbClr val="262626"/>
              </a:buClr>
              <a:buFont typeface="Questrial"/>
              <a:buNone/>
              <a:defRPr b="0" i="0" sz="48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17" name="Shape 117"/>
          <p:cNvSpPr txBox="1"/>
          <p:nvPr>
            <p:ph idx="1" type="body"/>
          </p:nvPr>
        </p:nvSpPr>
        <p:spPr>
          <a:xfrm>
            <a:off x="3275011" y="3505200"/>
            <a:ext cx="7536553" cy="381000"/>
          </a:xfrm>
          <a:prstGeom prst="rect">
            <a:avLst/>
          </a:prstGeom>
          <a:noFill/>
          <a:ln>
            <a:noFill/>
          </a:ln>
        </p:spPr>
        <p:txBody>
          <a:bodyPr anchorCtr="0" anchor="ctr" bIns="91425" lIns="91425" rIns="91425" tIns="91425"/>
          <a:lstStyle>
            <a:lvl1pPr indent="0" lvl="0" marL="0" marR="0" rtl="0" algn="l">
              <a:spcBef>
                <a:spcPts val="1000"/>
              </a:spcBef>
              <a:spcAft>
                <a:spcPts val="0"/>
              </a:spcAft>
              <a:buClr>
                <a:schemeClr val="accent1"/>
              </a:buClr>
              <a:buFont typeface="Noto Sans Symbols"/>
              <a:buNone/>
              <a:defRPr b="0" i="0" sz="1600" u="none" cap="none" strike="noStrike">
                <a:solidFill>
                  <a:srgbClr val="7F7F7F"/>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4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118" name="Shape 118"/>
          <p:cNvSpPr txBox="1"/>
          <p:nvPr>
            <p:ph idx="2" type="body"/>
          </p:nvPr>
        </p:nvSpPr>
        <p:spPr>
          <a:xfrm>
            <a:off x="2589211" y="4354046"/>
            <a:ext cx="8915398" cy="1555863"/>
          </a:xfrm>
          <a:prstGeom prst="rect">
            <a:avLst/>
          </a:prstGeom>
          <a:noFill/>
          <a:ln>
            <a:noFill/>
          </a:ln>
        </p:spPr>
        <p:txBody>
          <a:bodyPr anchorCtr="0" anchor="ctr" bIns="91425" lIns="91425" rIns="91425" tIns="91425"/>
          <a:lstStyle>
            <a:lvl1pPr indent="0" lvl="0" marL="0" marR="0" rtl="0" algn="l">
              <a:spcBef>
                <a:spcPts val="1000"/>
              </a:spcBef>
              <a:spcAft>
                <a:spcPts val="0"/>
              </a:spcAft>
              <a:buClr>
                <a:schemeClr val="accent1"/>
              </a:buClr>
              <a:buFont typeface="Noto Sans Symbols"/>
              <a:buNone/>
              <a:defRPr b="0" i="0" sz="1800" u="none" cap="none" strike="noStrike">
                <a:solidFill>
                  <a:srgbClr val="595959"/>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800" u="none" cap="none" strike="noStrike">
                <a:solidFill>
                  <a:srgbClr val="888888"/>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888888"/>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9pPr>
          </a:lstStyle>
          <a:p/>
        </p:txBody>
      </p:sp>
      <p:sp>
        <p:nvSpPr>
          <p:cNvPr id="119" name="Shape 119"/>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20" name="Shape 120"/>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21" name="Shape 121"/>
          <p:cNvSpPr/>
          <p:nvPr/>
        </p:nvSpPr>
        <p:spPr>
          <a:xfrm flipH="1" rot="10800000">
            <a:off x="-4188" y="31781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2" name="Shape 122"/>
          <p:cNvSpPr txBox="1"/>
          <p:nvPr>
            <p:ph idx="12" type="sldNum"/>
          </p:nvPr>
        </p:nvSpPr>
        <p:spPr>
          <a:xfrm>
            <a:off x="531812" y="3244139"/>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
        <p:nvSpPr>
          <p:cNvPr id="123" name="Shape 123"/>
          <p:cNvSpPr txBox="1"/>
          <p:nvPr/>
        </p:nvSpPr>
        <p:spPr>
          <a:xfrm>
            <a:off x="2467651" y="648004"/>
            <a:ext cx="609599" cy="584776"/>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lang="en-US" sz="8000">
                <a:solidFill>
                  <a:schemeClr val="accent1"/>
                </a:solidFill>
                <a:latin typeface="Arial"/>
                <a:ea typeface="Arial"/>
                <a:cs typeface="Arial"/>
                <a:sym typeface="Arial"/>
              </a:rPr>
              <a:t>“</a:t>
            </a:r>
          </a:p>
        </p:txBody>
      </p:sp>
      <p:sp>
        <p:nvSpPr>
          <p:cNvPr id="124" name="Shape 124"/>
          <p:cNvSpPr txBox="1"/>
          <p:nvPr/>
        </p:nvSpPr>
        <p:spPr>
          <a:xfrm>
            <a:off x="11114852" y="2905306"/>
            <a:ext cx="609599" cy="584776"/>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lang="en-US" sz="8000">
                <a:solidFill>
                  <a:schemeClr val="accent1"/>
                </a:solidFill>
                <a:latin typeface="Arial"/>
                <a:ea typeface="Arial"/>
                <a:cs typeface="Arial"/>
                <a:sym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Name Card">
    <p:spTree>
      <p:nvGrpSpPr>
        <p:cNvPr id="125" name="Shape 125"/>
        <p:cNvGrpSpPr/>
        <p:nvPr/>
      </p:nvGrpSpPr>
      <p:grpSpPr>
        <a:xfrm>
          <a:off x="0" y="0"/>
          <a:ext cx="0" cy="0"/>
          <a:chOff x="0" y="0"/>
          <a:chExt cx="0" cy="0"/>
        </a:xfrm>
      </p:grpSpPr>
      <p:sp>
        <p:nvSpPr>
          <p:cNvPr id="126" name="Shape 126"/>
          <p:cNvSpPr txBox="1"/>
          <p:nvPr>
            <p:ph type="title"/>
          </p:nvPr>
        </p:nvSpPr>
        <p:spPr>
          <a:xfrm>
            <a:off x="2589213" y="2438400"/>
            <a:ext cx="8915400" cy="2724845"/>
          </a:xfrm>
          <a:prstGeom prst="rect">
            <a:avLst/>
          </a:prstGeom>
          <a:noFill/>
          <a:ln>
            <a:noFill/>
          </a:ln>
        </p:spPr>
        <p:txBody>
          <a:bodyPr anchorCtr="0" anchor="b" bIns="91425" lIns="91425" rIns="91425" tIns="91425"/>
          <a:lstStyle>
            <a:lvl1pPr indent="0" lvl="0" marL="0" marR="0" rtl="0" algn="l">
              <a:spcBef>
                <a:spcPts val="0"/>
              </a:spcBef>
              <a:buClr>
                <a:srgbClr val="262626"/>
              </a:buClr>
              <a:buFont typeface="Questrial"/>
              <a:buNone/>
              <a:defRPr b="0" i="0" sz="48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27" name="Shape 127"/>
          <p:cNvSpPr txBox="1"/>
          <p:nvPr>
            <p:ph idx="1" type="body"/>
          </p:nvPr>
        </p:nvSpPr>
        <p:spPr>
          <a:xfrm>
            <a:off x="2589213" y="5181600"/>
            <a:ext cx="8915400" cy="729622"/>
          </a:xfrm>
          <a:prstGeom prst="rect">
            <a:avLst/>
          </a:prstGeom>
          <a:noFill/>
          <a:ln>
            <a:noFill/>
          </a:ln>
        </p:spPr>
        <p:txBody>
          <a:bodyPr anchorCtr="0" anchor="t" bIns="91425" lIns="91425" rIns="91425" tIns="91425"/>
          <a:lstStyle>
            <a:lvl1pPr indent="-342900" lvl="0" marL="342900" marR="0" rtl="0" algn="l">
              <a:spcBef>
                <a:spcPts val="1000"/>
              </a:spcBef>
              <a:spcAft>
                <a:spcPts val="0"/>
              </a:spcAft>
              <a:buClr>
                <a:schemeClr val="accent1"/>
              </a:buClr>
              <a:buFont typeface="Noto Sans Symbols"/>
              <a:buNone/>
              <a:defRPr b="0" i="0" sz="1800" u="none" cap="none" strike="noStrike">
                <a:solidFill>
                  <a:srgbClr val="595959"/>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128" name="Shape 128"/>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29" name="Shape 129"/>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30" name="Shape 130"/>
          <p:cNvSpPr/>
          <p:nvPr/>
        </p:nvSpPr>
        <p:spPr>
          <a:xfrm flipH="1" rot="10800000">
            <a:off x="-4188" y="491172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31" name="Shape 131"/>
          <p:cNvSpPr txBox="1"/>
          <p:nvPr>
            <p:ph idx="12" type="sldNum"/>
          </p:nvPr>
        </p:nvSpPr>
        <p:spPr>
          <a:xfrm>
            <a:off x="531812" y="4983087"/>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Name Card">
    <p:spTree>
      <p:nvGrpSpPr>
        <p:cNvPr id="132" name="Shape 132"/>
        <p:cNvGrpSpPr/>
        <p:nvPr/>
      </p:nvGrpSpPr>
      <p:grpSpPr>
        <a:xfrm>
          <a:off x="0" y="0"/>
          <a:ext cx="0" cy="0"/>
          <a:chOff x="0" y="0"/>
          <a:chExt cx="0" cy="0"/>
        </a:xfrm>
      </p:grpSpPr>
      <p:sp>
        <p:nvSpPr>
          <p:cNvPr id="133" name="Shape 133"/>
          <p:cNvSpPr txBox="1"/>
          <p:nvPr>
            <p:ph type="title"/>
          </p:nvPr>
        </p:nvSpPr>
        <p:spPr>
          <a:xfrm>
            <a:off x="2849949" y="609600"/>
            <a:ext cx="8393925" cy="2895600"/>
          </a:xfrm>
          <a:prstGeom prst="rect">
            <a:avLst/>
          </a:prstGeom>
          <a:noFill/>
          <a:ln>
            <a:noFill/>
          </a:ln>
        </p:spPr>
        <p:txBody>
          <a:bodyPr anchorCtr="0" anchor="ctr" bIns="91425" lIns="91425" rIns="91425" tIns="91425"/>
          <a:lstStyle>
            <a:lvl1pPr indent="0" lvl="0" marL="0" marR="0" rtl="0" algn="l">
              <a:spcBef>
                <a:spcPts val="0"/>
              </a:spcBef>
              <a:buClr>
                <a:srgbClr val="262626"/>
              </a:buClr>
              <a:buFont typeface="Questrial"/>
              <a:buNone/>
              <a:defRPr b="0" i="0" sz="48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34" name="Shape 134"/>
          <p:cNvSpPr txBox="1"/>
          <p:nvPr>
            <p:ph idx="1" type="body"/>
          </p:nvPr>
        </p:nvSpPr>
        <p:spPr>
          <a:xfrm>
            <a:off x="2589211" y="4343400"/>
            <a:ext cx="8915400" cy="838199"/>
          </a:xfrm>
          <a:prstGeom prst="rect">
            <a:avLst/>
          </a:prstGeom>
          <a:noFill/>
          <a:ln>
            <a:noFill/>
          </a:ln>
        </p:spPr>
        <p:txBody>
          <a:bodyPr anchorCtr="0" anchor="b" bIns="91425" lIns="91425" rIns="91425" tIns="91425"/>
          <a:lstStyle>
            <a:lvl1pPr indent="0" lvl="0" marL="0" marR="0" rtl="0" algn="l">
              <a:spcBef>
                <a:spcPts val="1000"/>
              </a:spcBef>
              <a:spcAft>
                <a:spcPts val="0"/>
              </a:spcAft>
              <a:buClr>
                <a:schemeClr val="accent1"/>
              </a:buClr>
              <a:buFont typeface="Noto Sans Symbols"/>
              <a:buNone/>
              <a:defRPr b="0" i="0" sz="2400" u="none" cap="none" strike="noStrike">
                <a:solidFill>
                  <a:schemeClr val="accent1"/>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4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135" name="Shape 135"/>
          <p:cNvSpPr txBox="1"/>
          <p:nvPr>
            <p:ph idx="2" type="body"/>
          </p:nvPr>
        </p:nvSpPr>
        <p:spPr>
          <a:xfrm>
            <a:off x="2589213" y="5181600"/>
            <a:ext cx="8915400" cy="729622"/>
          </a:xfrm>
          <a:prstGeom prst="rect">
            <a:avLst/>
          </a:prstGeom>
          <a:noFill/>
          <a:ln>
            <a:noFill/>
          </a:ln>
        </p:spPr>
        <p:txBody>
          <a:bodyPr anchorCtr="0" anchor="t" bIns="91425" lIns="91425" rIns="91425" tIns="91425"/>
          <a:lstStyle>
            <a:lvl1pPr indent="-342900" lvl="0" marL="342900" marR="0" rtl="0" algn="l">
              <a:spcBef>
                <a:spcPts val="1000"/>
              </a:spcBef>
              <a:spcAft>
                <a:spcPts val="0"/>
              </a:spcAft>
              <a:buClr>
                <a:schemeClr val="accent1"/>
              </a:buClr>
              <a:buFont typeface="Noto Sans Symbols"/>
              <a:buNone/>
              <a:defRPr b="0" i="0" sz="1800" u="none" cap="none" strike="noStrike">
                <a:solidFill>
                  <a:srgbClr val="595959"/>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136" name="Shape 136"/>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37" name="Shape 137"/>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38" name="Shape 138"/>
          <p:cNvSpPr/>
          <p:nvPr/>
        </p:nvSpPr>
        <p:spPr>
          <a:xfrm flipH="1" rot="10800000">
            <a:off x="-4188" y="491172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39" name="Shape 139"/>
          <p:cNvSpPr txBox="1"/>
          <p:nvPr>
            <p:ph idx="12" type="sldNum"/>
          </p:nvPr>
        </p:nvSpPr>
        <p:spPr>
          <a:xfrm>
            <a:off x="531812" y="4983087"/>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
        <p:nvSpPr>
          <p:cNvPr id="140" name="Shape 140"/>
          <p:cNvSpPr txBox="1"/>
          <p:nvPr/>
        </p:nvSpPr>
        <p:spPr>
          <a:xfrm>
            <a:off x="2467651" y="648004"/>
            <a:ext cx="609599" cy="584776"/>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lang="en-US" sz="8000">
                <a:solidFill>
                  <a:schemeClr val="accent1"/>
                </a:solidFill>
                <a:latin typeface="Arial"/>
                <a:ea typeface="Arial"/>
                <a:cs typeface="Arial"/>
                <a:sym typeface="Arial"/>
              </a:rPr>
              <a:t>“</a:t>
            </a:r>
          </a:p>
        </p:txBody>
      </p:sp>
      <p:sp>
        <p:nvSpPr>
          <p:cNvPr id="141" name="Shape 141"/>
          <p:cNvSpPr txBox="1"/>
          <p:nvPr/>
        </p:nvSpPr>
        <p:spPr>
          <a:xfrm>
            <a:off x="11114852" y="2905306"/>
            <a:ext cx="609599" cy="584776"/>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lang="en-US" sz="8000">
                <a:solidFill>
                  <a:schemeClr val="accent1"/>
                </a:solidFill>
                <a:latin typeface="Arial"/>
                <a:ea typeface="Arial"/>
                <a:cs typeface="Arial"/>
                <a:sym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rue or False">
    <p:spTree>
      <p:nvGrpSpPr>
        <p:cNvPr id="142" name="Shape 142"/>
        <p:cNvGrpSpPr/>
        <p:nvPr/>
      </p:nvGrpSpPr>
      <p:grpSpPr>
        <a:xfrm>
          <a:off x="0" y="0"/>
          <a:ext cx="0" cy="0"/>
          <a:chOff x="0" y="0"/>
          <a:chExt cx="0" cy="0"/>
        </a:xfrm>
      </p:grpSpPr>
      <p:sp>
        <p:nvSpPr>
          <p:cNvPr id="143" name="Shape 143"/>
          <p:cNvSpPr txBox="1"/>
          <p:nvPr>
            <p:ph type="title"/>
          </p:nvPr>
        </p:nvSpPr>
        <p:spPr>
          <a:xfrm>
            <a:off x="2589211" y="627406"/>
            <a:ext cx="8915398" cy="2880019"/>
          </a:xfrm>
          <a:prstGeom prst="rect">
            <a:avLst/>
          </a:prstGeom>
          <a:noFill/>
          <a:ln>
            <a:noFill/>
          </a:ln>
        </p:spPr>
        <p:txBody>
          <a:bodyPr anchorCtr="0" anchor="ctr" bIns="91425" lIns="91425" rIns="91425" tIns="91425"/>
          <a:lstStyle>
            <a:lvl1pPr indent="0" lvl="0" marL="0" marR="0" rtl="0" algn="l">
              <a:spcBef>
                <a:spcPts val="0"/>
              </a:spcBef>
              <a:buClr>
                <a:srgbClr val="262626"/>
              </a:buClr>
              <a:buFont typeface="Questrial"/>
              <a:buNone/>
              <a:defRPr b="0" i="0" sz="48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44" name="Shape 144"/>
          <p:cNvSpPr txBox="1"/>
          <p:nvPr>
            <p:ph idx="1" type="body"/>
          </p:nvPr>
        </p:nvSpPr>
        <p:spPr>
          <a:xfrm>
            <a:off x="2589211" y="4343400"/>
            <a:ext cx="8915400" cy="838199"/>
          </a:xfrm>
          <a:prstGeom prst="rect">
            <a:avLst/>
          </a:prstGeom>
          <a:noFill/>
          <a:ln>
            <a:noFill/>
          </a:ln>
        </p:spPr>
        <p:txBody>
          <a:bodyPr anchorCtr="0" anchor="b" bIns="91425" lIns="91425" rIns="91425" tIns="91425"/>
          <a:lstStyle>
            <a:lvl1pPr indent="0" lvl="0" marL="0" marR="0" rtl="0" algn="l">
              <a:spcBef>
                <a:spcPts val="1000"/>
              </a:spcBef>
              <a:spcAft>
                <a:spcPts val="0"/>
              </a:spcAft>
              <a:buClr>
                <a:schemeClr val="accent1"/>
              </a:buClr>
              <a:buFont typeface="Noto Sans Symbols"/>
              <a:buNone/>
              <a:defRPr b="0" i="0" sz="2400" u="none" cap="none" strike="noStrike">
                <a:solidFill>
                  <a:schemeClr val="accent1"/>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4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145" name="Shape 145"/>
          <p:cNvSpPr txBox="1"/>
          <p:nvPr>
            <p:ph idx="2" type="body"/>
          </p:nvPr>
        </p:nvSpPr>
        <p:spPr>
          <a:xfrm>
            <a:off x="2589213" y="5181600"/>
            <a:ext cx="8915400" cy="729622"/>
          </a:xfrm>
          <a:prstGeom prst="rect">
            <a:avLst/>
          </a:prstGeom>
          <a:noFill/>
          <a:ln>
            <a:noFill/>
          </a:ln>
        </p:spPr>
        <p:txBody>
          <a:bodyPr anchorCtr="0" anchor="t" bIns="91425" lIns="91425" rIns="91425" tIns="91425"/>
          <a:lstStyle>
            <a:lvl1pPr indent="-342900" lvl="0" marL="342900" marR="0" rtl="0" algn="l">
              <a:spcBef>
                <a:spcPts val="1000"/>
              </a:spcBef>
              <a:spcAft>
                <a:spcPts val="0"/>
              </a:spcAft>
              <a:buClr>
                <a:schemeClr val="accent1"/>
              </a:buClr>
              <a:buFont typeface="Noto Sans Symbols"/>
              <a:buNone/>
              <a:defRPr b="0" i="0" sz="1800" u="none" cap="none" strike="noStrike">
                <a:solidFill>
                  <a:srgbClr val="595959"/>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146" name="Shape 146"/>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47" name="Shape 147"/>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48" name="Shape 148"/>
          <p:cNvSpPr/>
          <p:nvPr/>
        </p:nvSpPr>
        <p:spPr>
          <a:xfrm flipH="1" rot="10800000">
            <a:off x="-4188" y="491172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49" name="Shape 149"/>
          <p:cNvSpPr txBox="1"/>
          <p:nvPr>
            <p:ph idx="12" type="sldNum"/>
          </p:nvPr>
        </p:nvSpPr>
        <p:spPr>
          <a:xfrm>
            <a:off x="531812" y="4983087"/>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50" name="Shape 150"/>
        <p:cNvGrpSpPr/>
        <p:nvPr/>
      </p:nvGrpSpPr>
      <p:grpSpPr>
        <a:xfrm>
          <a:off x="0" y="0"/>
          <a:ext cx="0" cy="0"/>
          <a:chOff x="0" y="0"/>
          <a:chExt cx="0" cy="0"/>
        </a:xfrm>
      </p:grpSpPr>
      <p:sp>
        <p:nvSpPr>
          <p:cNvPr id="151" name="Shape 151"/>
          <p:cNvSpPr txBox="1"/>
          <p:nvPr>
            <p:ph type="title"/>
          </p:nvPr>
        </p:nvSpPr>
        <p:spPr>
          <a:xfrm>
            <a:off x="2592924" y="624110"/>
            <a:ext cx="8911686" cy="1280889"/>
          </a:xfrm>
          <a:prstGeom prst="rect">
            <a:avLst/>
          </a:prstGeom>
          <a:noFill/>
          <a:ln>
            <a:noFill/>
          </a:ln>
        </p:spPr>
        <p:txBody>
          <a:bodyPr anchorCtr="0" anchor="t" bIns="91425" lIns="91425" rIns="91425" tIns="91425"/>
          <a:lstStyle>
            <a:lvl1pPr indent="0" lvl="0" marL="0" marR="0" rtl="0" algn="l">
              <a:spcBef>
                <a:spcPts val="0"/>
              </a:spcBef>
              <a:buClr>
                <a:srgbClr val="262626"/>
              </a:buClr>
              <a:buFont typeface="Questrial"/>
              <a:buNone/>
              <a:defRPr b="0" i="0" sz="36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52" name="Shape 152"/>
          <p:cNvSpPr txBox="1"/>
          <p:nvPr>
            <p:ph idx="1" type="body"/>
          </p:nvPr>
        </p:nvSpPr>
        <p:spPr>
          <a:xfrm rot="5400000">
            <a:off x="5103811" y="-381000"/>
            <a:ext cx="3886200" cy="8915400"/>
          </a:xfrm>
          <a:prstGeom prst="rect">
            <a:avLst/>
          </a:prstGeom>
          <a:noFill/>
          <a:ln>
            <a:noFill/>
          </a:ln>
        </p:spPr>
        <p:txBody>
          <a:bodyPr anchorCtr="0" anchor="t"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153" name="Shape 153"/>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54" name="Shape 154"/>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55" name="Shape 155"/>
          <p:cNvSpPr/>
          <p:nvPr/>
        </p:nvSpPr>
        <p:spPr>
          <a:xfrm flipH="1" rot="10800000">
            <a:off x="-4188" y="7143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56" name="Shape 156"/>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57" name="Shape 157"/>
        <p:cNvGrpSpPr/>
        <p:nvPr/>
      </p:nvGrpSpPr>
      <p:grpSpPr>
        <a:xfrm>
          <a:off x="0" y="0"/>
          <a:ext cx="0" cy="0"/>
          <a:chOff x="0" y="0"/>
          <a:chExt cx="0" cy="0"/>
        </a:xfrm>
      </p:grpSpPr>
      <p:sp>
        <p:nvSpPr>
          <p:cNvPr id="158" name="Shape 158"/>
          <p:cNvSpPr txBox="1"/>
          <p:nvPr>
            <p:ph type="title"/>
          </p:nvPr>
        </p:nvSpPr>
        <p:spPr>
          <a:xfrm rot="5400000">
            <a:off x="7756704" y="2165512"/>
            <a:ext cx="5283816" cy="2207601"/>
          </a:xfrm>
          <a:prstGeom prst="rect">
            <a:avLst/>
          </a:prstGeom>
          <a:noFill/>
          <a:ln>
            <a:noFill/>
          </a:ln>
        </p:spPr>
        <p:txBody>
          <a:bodyPr anchorCtr="0" anchor="ctr" bIns="91425" lIns="91425" rIns="91425" tIns="91425"/>
          <a:lstStyle>
            <a:lvl1pPr indent="0" lvl="0" marL="0" marR="0" rtl="0" algn="l">
              <a:spcBef>
                <a:spcPts val="0"/>
              </a:spcBef>
              <a:buClr>
                <a:srgbClr val="262626"/>
              </a:buClr>
              <a:buFont typeface="Questrial"/>
              <a:buNone/>
              <a:defRPr b="0" i="0" sz="36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59" name="Shape 159"/>
          <p:cNvSpPr txBox="1"/>
          <p:nvPr>
            <p:ph idx="1" type="body"/>
          </p:nvPr>
        </p:nvSpPr>
        <p:spPr>
          <a:xfrm rot="5400000">
            <a:off x="3185803" y="30813"/>
            <a:ext cx="5283816" cy="6476999"/>
          </a:xfrm>
          <a:prstGeom prst="rect">
            <a:avLst/>
          </a:prstGeom>
          <a:noFill/>
          <a:ln>
            <a:noFill/>
          </a:ln>
        </p:spPr>
        <p:txBody>
          <a:bodyPr anchorCtr="0" anchor="t"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160" name="Shape 160"/>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61" name="Shape 161"/>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62" name="Shape 162"/>
          <p:cNvSpPr/>
          <p:nvPr/>
        </p:nvSpPr>
        <p:spPr>
          <a:xfrm flipH="1" rot="10800000">
            <a:off x="-4188" y="7143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63" name="Shape 163"/>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9" name="Shape 49"/>
        <p:cNvGrpSpPr/>
        <p:nvPr/>
      </p:nvGrpSpPr>
      <p:grpSpPr>
        <a:xfrm>
          <a:off x="0" y="0"/>
          <a:ext cx="0" cy="0"/>
          <a:chOff x="0" y="0"/>
          <a:chExt cx="0" cy="0"/>
        </a:xfrm>
      </p:grpSpPr>
      <p:sp>
        <p:nvSpPr>
          <p:cNvPr id="50" name="Shape 50"/>
          <p:cNvSpPr txBox="1"/>
          <p:nvPr>
            <p:ph type="title"/>
          </p:nvPr>
        </p:nvSpPr>
        <p:spPr>
          <a:xfrm>
            <a:off x="2592925" y="624110"/>
            <a:ext cx="8911686" cy="1280889"/>
          </a:xfrm>
          <a:prstGeom prst="rect">
            <a:avLst/>
          </a:prstGeom>
          <a:noFill/>
          <a:ln>
            <a:noFill/>
          </a:ln>
        </p:spPr>
        <p:txBody>
          <a:bodyPr anchorCtr="0" anchor="t" bIns="91425" lIns="91425" rIns="91425" tIns="91425"/>
          <a:lstStyle>
            <a:lvl1pPr indent="0" lvl="0" marL="0" marR="0" rtl="0" algn="l">
              <a:spcBef>
                <a:spcPts val="0"/>
              </a:spcBef>
              <a:buClr>
                <a:srgbClr val="262626"/>
              </a:buClr>
              <a:buFont typeface="Questrial"/>
              <a:buNone/>
              <a:defRPr b="0" i="0" sz="36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51" name="Shape 51"/>
          <p:cNvSpPr txBox="1"/>
          <p:nvPr>
            <p:ph idx="1" type="body"/>
          </p:nvPr>
        </p:nvSpPr>
        <p:spPr>
          <a:xfrm>
            <a:off x="2589211" y="2133600"/>
            <a:ext cx="8915400" cy="3777622"/>
          </a:xfrm>
          <a:prstGeom prst="rect">
            <a:avLst/>
          </a:prstGeom>
          <a:noFill/>
          <a:ln>
            <a:noFill/>
          </a:ln>
        </p:spPr>
        <p:txBody>
          <a:bodyPr anchorCtr="0" anchor="t"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52" name="Shape 52"/>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53" name="Shape 53"/>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54" name="Shape 54"/>
          <p:cNvSpPr/>
          <p:nvPr/>
        </p:nvSpPr>
        <p:spPr>
          <a:xfrm flipH="1" rot="10800000">
            <a:off x="-4188" y="7143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6" name="Shape 56"/>
        <p:cNvGrpSpPr/>
        <p:nvPr/>
      </p:nvGrpSpPr>
      <p:grpSpPr>
        <a:xfrm>
          <a:off x="0" y="0"/>
          <a:ext cx="0" cy="0"/>
          <a:chOff x="0" y="0"/>
          <a:chExt cx="0" cy="0"/>
        </a:xfrm>
      </p:grpSpPr>
      <p:sp>
        <p:nvSpPr>
          <p:cNvPr id="57" name="Shape 57"/>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58" name="Shape 58"/>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59" name="Shape 59"/>
          <p:cNvSpPr/>
          <p:nvPr/>
        </p:nvSpPr>
        <p:spPr>
          <a:xfrm flipH="1" rot="10800000">
            <a:off x="-4188" y="7143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60" name="Shape 60"/>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1" name="Shape 61"/>
        <p:cNvGrpSpPr/>
        <p:nvPr/>
      </p:nvGrpSpPr>
      <p:grpSpPr>
        <a:xfrm>
          <a:off x="0" y="0"/>
          <a:ext cx="0" cy="0"/>
          <a:chOff x="0" y="0"/>
          <a:chExt cx="0" cy="0"/>
        </a:xfrm>
      </p:grpSpPr>
      <p:sp>
        <p:nvSpPr>
          <p:cNvPr id="62" name="Shape 62"/>
          <p:cNvSpPr txBox="1"/>
          <p:nvPr>
            <p:ph type="title"/>
          </p:nvPr>
        </p:nvSpPr>
        <p:spPr>
          <a:xfrm>
            <a:off x="2592924" y="624110"/>
            <a:ext cx="8911686" cy="1280889"/>
          </a:xfrm>
          <a:prstGeom prst="rect">
            <a:avLst/>
          </a:prstGeom>
          <a:noFill/>
          <a:ln>
            <a:noFill/>
          </a:ln>
        </p:spPr>
        <p:txBody>
          <a:bodyPr anchorCtr="0" anchor="t" bIns="91425" lIns="91425" rIns="91425" tIns="91425"/>
          <a:lstStyle>
            <a:lvl1pPr indent="0" lvl="0" marL="0" marR="0" rtl="0" algn="l">
              <a:spcBef>
                <a:spcPts val="0"/>
              </a:spcBef>
              <a:buClr>
                <a:srgbClr val="262626"/>
              </a:buClr>
              <a:buFont typeface="Questrial"/>
              <a:buNone/>
              <a:defRPr b="0" i="0" sz="36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63" name="Shape 63"/>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64" name="Shape 64"/>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65" name="Shape 65"/>
          <p:cNvSpPr/>
          <p:nvPr/>
        </p:nvSpPr>
        <p:spPr>
          <a:xfrm flipH="1" rot="10800000">
            <a:off x="-4188" y="7143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66" name="Shape 66"/>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67" name="Shape 67"/>
        <p:cNvGrpSpPr/>
        <p:nvPr/>
      </p:nvGrpSpPr>
      <p:grpSpPr>
        <a:xfrm>
          <a:off x="0" y="0"/>
          <a:ext cx="0" cy="0"/>
          <a:chOff x="0" y="0"/>
          <a:chExt cx="0" cy="0"/>
        </a:xfrm>
      </p:grpSpPr>
      <p:sp>
        <p:nvSpPr>
          <p:cNvPr id="68" name="Shape 68"/>
          <p:cNvSpPr txBox="1"/>
          <p:nvPr>
            <p:ph type="title"/>
          </p:nvPr>
        </p:nvSpPr>
        <p:spPr>
          <a:xfrm>
            <a:off x="2589211" y="2058750"/>
            <a:ext cx="8915398" cy="1468800"/>
          </a:xfrm>
          <a:prstGeom prst="rect">
            <a:avLst/>
          </a:prstGeom>
          <a:noFill/>
          <a:ln>
            <a:noFill/>
          </a:ln>
        </p:spPr>
        <p:txBody>
          <a:bodyPr anchorCtr="0" anchor="b" bIns="91425" lIns="91425" rIns="91425" tIns="91425"/>
          <a:lstStyle>
            <a:lvl1pPr indent="0" lvl="0" marL="0" marR="0" rtl="0" algn="l">
              <a:spcBef>
                <a:spcPts val="0"/>
              </a:spcBef>
              <a:buClr>
                <a:srgbClr val="262626"/>
              </a:buClr>
              <a:buFont typeface="Questrial"/>
              <a:buNone/>
              <a:defRPr b="0" i="0" sz="40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69" name="Shape 69"/>
          <p:cNvSpPr txBox="1"/>
          <p:nvPr>
            <p:ph idx="1" type="body"/>
          </p:nvPr>
        </p:nvSpPr>
        <p:spPr>
          <a:xfrm>
            <a:off x="2589211" y="3530128"/>
            <a:ext cx="8915398" cy="860399"/>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2000" u="none" cap="none" strike="noStrike">
                <a:solidFill>
                  <a:srgbClr val="595959"/>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800" u="none" cap="none" strike="noStrike">
                <a:solidFill>
                  <a:srgbClr val="888888"/>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888888"/>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9pPr>
          </a:lstStyle>
          <a:p/>
        </p:txBody>
      </p:sp>
      <p:sp>
        <p:nvSpPr>
          <p:cNvPr id="70" name="Shape 70"/>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71" name="Shape 71"/>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72" name="Shape 72"/>
          <p:cNvSpPr/>
          <p:nvPr/>
        </p:nvSpPr>
        <p:spPr>
          <a:xfrm flipH="1" rot="10800000">
            <a:off x="-4188" y="31781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3" name="Shape 73"/>
          <p:cNvSpPr txBox="1"/>
          <p:nvPr>
            <p:ph idx="12" type="sldNum"/>
          </p:nvPr>
        </p:nvSpPr>
        <p:spPr>
          <a:xfrm>
            <a:off x="531812" y="3244139"/>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74" name="Shape 74"/>
        <p:cNvGrpSpPr/>
        <p:nvPr/>
      </p:nvGrpSpPr>
      <p:grpSpPr>
        <a:xfrm>
          <a:off x="0" y="0"/>
          <a:ext cx="0" cy="0"/>
          <a:chOff x="0" y="0"/>
          <a:chExt cx="0" cy="0"/>
        </a:xfrm>
      </p:grpSpPr>
      <p:sp>
        <p:nvSpPr>
          <p:cNvPr id="75" name="Shape 75"/>
          <p:cNvSpPr txBox="1"/>
          <p:nvPr>
            <p:ph type="title"/>
          </p:nvPr>
        </p:nvSpPr>
        <p:spPr>
          <a:xfrm>
            <a:off x="2592924" y="624110"/>
            <a:ext cx="8911686" cy="1280889"/>
          </a:xfrm>
          <a:prstGeom prst="rect">
            <a:avLst/>
          </a:prstGeom>
          <a:noFill/>
          <a:ln>
            <a:noFill/>
          </a:ln>
        </p:spPr>
        <p:txBody>
          <a:bodyPr anchorCtr="0" anchor="t" bIns="91425" lIns="91425" rIns="91425" tIns="91425"/>
          <a:lstStyle>
            <a:lvl1pPr indent="0" lvl="0" marL="0" marR="0" rtl="0" algn="l">
              <a:spcBef>
                <a:spcPts val="0"/>
              </a:spcBef>
              <a:buClr>
                <a:srgbClr val="262626"/>
              </a:buClr>
              <a:buFont typeface="Questrial"/>
              <a:buNone/>
              <a:defRPr b="0" i="0" sz="36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76" name="Shape 76"/>
          <p:cNvSpPr txBox="1"/>
          <p:nvPr>
            <p:ph idx="1" type="body"/>
          </p:nvPr>
        </p:nvSpPr>
        <p:spPr>
          <a:xfrm>
            <a:off x="2589211" y="2133600"/>
            <a:ext cx="4313863" cy="3777622"/>
          </a:xfrm>
          <a:prstGeom prst="rect">
            <a:avLst/>
          </a:prstGeom>
          <a:noFill/>
          <a:ln>
            <a:noFill/>
          </a:ln>
        </p:spPr>
        <p:txBody>
          <a:bodyPr anchorCtr="0" anchor="t"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77" name="Shape 77"/>
          <p:cNvSpPr txBox="1"/>
          <p:nvPr>
            <p:ph idx="2" type="body"/>
          </p:nvPr>
        </p:nvSpPr>
        <p:spPr>
          <a:xfrm>
            <a:off x="7190746" y="2126222"/>
            <a:ext cx="4313863" cy="3777622"/>
          </a:xfrm>
          <a:prstGeom prst="rect">
            <a:avLst/>
          </a:prstGeom>
          <a:noFill/>
          <a:ln>
            <a:noFill/>
          </a:ln>
        </p:spPr>
        <p:txBody>
          <a:bodyPr anchorCtr="0" anchor="t"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78" name="Shape 78"/>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79" name="Shape 79"/>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80" name="Shape 80"/>
          <p:cNvSpPr/>
          <p:nvPr/>
        </p:nvSpPr>
        <p:spPr>
          <a:xfrm flipH="1" rot="10800000">
            <a:off x="-4188" y="7143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81" name="Shape 81"/>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82" name="Shape 82"/>
        <p:cNvGrpSpPr/>
        <p:nvPr/>
      </p:nvGrpSpPr>
      <p:grpSpPr>
        <a:xfrm>
          <a:off x="0" y="0"/>
          <a:ext cx="0" cy="0"/>
          <a:chOff x="0" y="0"/>
          <a:chExt cx="0" cy="0"/>
        </a:xfrm>
      </p:grpSpPr>
      <p:sp>
        <p:nvSpPr>
          <p:cNvPr id="83" name="Shape 83"/>
          <p:cNvSpPr txBox="1"/>
          <p:nvPr>
            <p:ph type="title"/>
          </p:nvPr>
        </p:nvSpPr>
        <p:spPr>
          <a:xfrm>
            <a:off x="2592924" y="624110"/>
            <a:ext cx="8911686" cy="1280889"/>
          </a:xfrm>
          <a:prstGeom prst="rect">
            <a:avLst/>
          </a:prstGeom>
          <a:noFill/>
          <a:ln>
            <a:noFill/>
          </a:ln>
        </p:spPr>
        <p:txBody>
          <a:bodyPr anchorCtr="0" anchor="t" bIns="91425" lIns="91425" rIns="91425" tIns="91425"/>
          <a:lstStyle>
            <a:lvl1pPr indent="0" lvl="0" marL="0" marR="0" rtl="0" algn="l">
              <a:spcBef>
                <a:spcPts val="0"/>
              </a:spcBef>
              <a:buClr>
                <a:srgbClr val="262626"/>
              </a:buClr>
              <a:buFont typeface="Questrial"/>
              <a:buNone/>
              <a:defRPr b="0" i="0" sz="36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84" name="Shape 84"/>
          <p:cNvSpPr txBox="1"/>
          <p:nvPr>
            <p:ph idx="1" type="body"/>
          </p:nvPr>
        </p:nvSpPr>
        <p:spPr>
          <a:xfrm>
            <a:off x="2939373" y="1972702"/>
            <a:ext cx="3992732" cy="576262"/>
          </a:xfrm>
          <a:prstGeom prst="rect">
            <a:avLst/>
          </a:prstGeom>
          <a:noFill/>
          <a:ln>
            <a:noFill/>
          </a:ln>
        </p:spPr>
        <p:txBody>
          <a:bodyPr anchorCtr="0" anchor="b" bIns="91425" lIns="91425" rIns="91425" tIns="91425"/>
          <a:lstStyle>
            <a:lvl1pPr indent="0" lvl="0" marL="0" marR="0" rtl="0" algn="l">
              <a:spcBef>
                <a:spcPts val="1000"/>
              </a:spcBef>
              <a:spcAft>
                <a:spcPts val="0"/>
              </a:spcAft>
              <a:buClr>
                <a:schemeClr val="accent1"/>
              </a:buClr>
              <a:buFont typeface="Noto Sans Symbols"/>
              <a:buNone/>
              <a:defRPr b="0" i="0" sz="2400" u="none" cap="none" strike="noStrike">
                <a:solidFill>
                  <a:srgbClr val="3F3F3F"/>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1" i="0" sz="20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1" i="0" sz="18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9pPr>
          </a:lstStyle>
          <a:p/>
        </p:txBody>
      </p:sp>
      <p:sp>
        <p:nvSpPr>
          <p:cNvPr id="85" name="Shape 85"/>
          <p:cNvSpPr txBox="1"/>
          <p:nvPr>
            <p:ph idx="2" type="body"/>
          </p:nvPr>
        </p:nvSpPr>
        <p:spPr>
          <a:xfrm>
            <a:off x="2589211" y="2548966"/>
            <a:ext cx="4342893" cy="3354060"/>
          </a:xfrm>
          <a:prstGeom prst="rect">
            <a:avLst/>
          </a:prstGeom>
          <a:noFill/>
          <a:ln>
            <a:noFill/>
          </a:ln>
        </p:spPr>
        <p:txBody>
          <a:bodyPr anchorCtr="0" anchor="t"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86" name="Shape 86"/>
          <p:cNvSpPr txBox="1"/>
          <p:nvPr>
            <p:ph idx="3" type="body"/>
          </p:nvPr>
        </p:nvSpPr>
        <p:spPr>
          <a:xfrm>
            <a:off x="7506628" y="1969475"/>
            <a:ext cx="3999000" cy="576262"/>
          </a:xfrm>
          <a:prstGeom prst="rect">
            <a:avLst/>
          </a:prstGeom>
          <a:noFill/>
          <a:ln>
            <a:noFill/>
          </a:ln>
        </p:spPr>
        <p:txBody>
          <a:bodyPr anchorCtr="0" anchor="b" bIns="91425" lIns="91425" rIns="91425" tIns="91425"/>
          <a:lstStyle>
            <a:lvl1pPr indent="0" lvl="0" marL="0" marR="0" rtl="0" algn="l">
              <a:spcBef>
                <a:spcPts val="1000"/>
              </a:spcBef>
              <a:spcAft>
                <a:spcPts val="0"/>
              </a:spcAft>
              <a:buClr>
                <a:schemeClr val="accent1"/>
              </a:buClr>
              <a:buFont typeface="Noto Sans Symbols"/>
              <a:buNone/>
              <a:defRPr b="0" i="0" sz="2400" u="none" cap="none" strike="noStrike">
                <a:solidFill>
                  <a:srgbClr val="3F3F3F"/>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1" i="0" sz="20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1" i="0" sz="18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9pPr>
          </a:lstStyle>
          <a:p/>
        </p:txBody>
      </p:sp>
      <p:sp>
        <p:nvSpPr>
          <p:cNvPr id="87" name="Shape 87"/>
          <p:cNvSpPr txBox="1"/>
          <p:nvPr>
            <p:ph idx="4" type="body"/>
          </p:nvPr>
        </p:nvSpPr>
        <p:spPr>
          <a:xfrm>
            <a:off x="7166957" y="2545738"/>
            <a:ext cx="4338674" cy="3354060"/>
          </a:xfrm>
          <a:prstGeom prst="rect">
            <a:avLst/>
          </a:prstGeom>
          <a:noFill/>
          <a:ln>
            <a:noFill/>
          </a:ln>
        </p:spPr>
        <p:txBody>
          <a:bodyPr anchorCtr="0" anchor="t"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88" name="Shape 88"/>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89" name="Shape 89"/>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90" name="Shape 90"/>
          <p:cNvSpPr/>
          <p:nvPr/>
        </p:nvSpPr>
        <p:spPr>
          <a:xfrm flipH="1" rot="10800000">
            <a:off x="-4188" y="7143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91" name="Shape 91"/>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92" name="Shape 92"/>
        <p:cNvGrpSpPr/>
        <p:nvPr/>
      </p:nvGrpSpPr>
      <p:grpSpPr>
        <a:xfrm>
          <a:off x="0" y="0"/>
          <a:ext cx="0" cy="0"/>
          <a:chOff x="0" y="0"/>
          <a:chExt cx="0" cy="0"/>
        </a:xfrm>
      </p:grpSpPr>
      <p:sp>
        <p:nvSpPr>
          <p:cNvPr id="93" name="Shape 93"/>
          <p:cNvSpPr txBox="1"/>
          <p:nvPr>
            <p:ph type="title"/>
          </p:nvPr>
        </p:nvSpPr>
        <p:spPr>
          <a:xfrm>
            <a:off x="2589211" y="446087"/>
            <a:ext cx="3505199" cy="976312"/>
          </a:xfrm>
          <a:prstGeom prst="rect">
            <a:avLst/>
          </a:prstGeom>
          <a:noFill/>
          <a:ln>
            <a:noFill/>
          </a:ln>
        </p:spPr>
        <p:txBody>
          <a:bodyPr anchorCtr="0" anchor="b" bIns="91425" lIns="91425" rIns="91425" tIns="91425"/>
          <a:lstStyle>
            <a:lvl1pPr indent="0" lvl="0" marL="0" marR="0" rtl="0" algn="l">
              <a:spcBef>
                <a:spcPts val="0"/>
              </a:spcBef>
              <a:buClr>
                <a:srgbClr val="262626"/>
              </a:buClr>
              <a:buFont typeface="Questrial"/>
              <a:buNone/>
              <a:defRPr b="0" i="0" sz="20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94" name="Shape 94"/>
          <p:cNvSpPr txBox="1"/>
          <p:nvPr>
            <p:ph idx="1" type="body"/>
          </p:nvPr>
        </p:nvSpPr>
        <p:spPr>
          <a:xfrm>
            <a:off x="6323012" y="446087"/>
            <a:ext cx="5181600" cy="5414963"/>
          </a:xfrm>
          <a:prstGeom prst="rect">
            <a:avLst/>
          </a:prstGeom>
          <a:noFill/>
          <a:ln>
            <a:noFill/>
          </a:ln>
        </p:spPr>
        <p:txBody>
          <a:bodyPr anchorCtr="0" anchor="ctr"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95" name="Shape 95"/>
          <p:cNvSpPr txBox="1"/>
          <p:nvPr>
            <p:ph idx="2" type="body"/>
          </p:nvPr>
        </p:nvSpPr>
        <p:spPr>
          <a:xfrm>
            <a:off x="2589211" y="1598612"/>
            <a:ext cx="3505199" cy="4262436"/>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1400" u="none" cap="none" strike="noStrike">
                <a:solidFill>
                  <a:srgbClr val="3F3F3F"/>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0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9pPr>
          </a:lstStyle>
          <a:p/>
        </p:txBody>
      </p:sp>
      <p:sp>
        <p:nvSpPr>
          <p:cNvPr id="96" name="Shape 96"/>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97" name="Shape 97"/>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98" name="Shape 98"/>
          <p:cNvSpPr/>
          <p:nvPr/>
        </p:nvSpPr>
        <p:spPr>
          <a:xfrm flipH="1" rot="10800000">
            <a:off x="-4188" y="7143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99" name="Shape 99"/>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00" name="Shape 100"/>
        <p:cNvGrpSpPr/>
        <p:nvPr/>
      </p:nvGrpSpPr>
      <p:grpSpPr>
        <a:xfrm>
          <a:off x="0" y="0"/>
          <a:ext cx="0" cy="0"/>
          <a:chOff x="0" y="0"/>
          <a:chExt cx="0" cy="0"/>
        </a:xfrm>
      </p:grpSpPr>
      <p:sp>
        <p:nvSpPr>
          <p:cNvPr id="101" name="Shape 101"/>
          <p:cNvSpPr txBox="1"/>
          <p:nvPr>
            <p:ph type="title"/>
          </p:nvPr>
        </p:nvSpPr>
        <p:spPr>
          <a:xfrm>
            <a:off x="2589213" y="4800600"/>
            <a:ext cx="8915400" cy="566737"/>
          </a:xfrm>
          <a:prstGeom prst="rect">
            <a:avLst/>
          </a:prstGeom>
          <a:noFill/>
          <a:ln>
            <a:noFill/>
          </a:ln>
        </p:spPr>
        <p:txBody>
          <a:bodyPr anchorCtr="0" anchor="b" bIns="91425" lIns="91425" rIns="91425" tIns="91425"/>
          <a:lstStyle>
            <a:lvl1pPr indent="0" lvl="0" marL="0" marR="0" rtl="0" algn="l">
              <a:spcBef>
                <a:spcPts val="0"/>
              </a:spcBef>
              <a:buClr>
                <a:srgbClr val="262626"/>
              </a:buClr>
              <a:buFont typeface="Questrial"/>
              <a:buNone/>
              <a:defRPr b="0" i="0" sz="24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02" name="Shape 102"/>
          <p:cNvSpPr/>
          <p:nvPr>
            <p:ph idx="2" type="pic"/>
          </p:nvPr>
        </p:nvSpPr>
        <p:spPr>
          <a:xfrm>
            <a:off x="2589211" y="634964"/>
            <a:ext cx="8915400" cy="3854969"/>
          </a:xfrm>
          <a:prstGeom prst="rect">
            <a:avLst/>
          </a:prstGeom>
          <a:noFill/>
          <a:ln>
            <a:noFill/>
          </a:ln>
        </p:spPr>
        <p:txBody>
          <a:bodyPr anchorCtr="0" anchor="t" bIns="91425" lIns="91425" rIns="91425" tIns="91425"/>
          <a:lstStyle>
            <a:lvl1pPr indent="0" lvl="0" marL="0" marR="0" rtl="0" algn="ctr">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9pPr>
          </a:lstStyle>
          <a:p/>
        </p:txBody>
      </p:sp>
      <p:sp>
        <p:nvSpPr>
          <p:cNvPr id="103" name="Shape 103"/>
          <p:cNvSpPr txBox="1"/>
          <p:nvPr>
            <p:ph idx="1" type="body"/>
          </p:nvPr>
        </p:nvSpPr>
        <p:spPr>
          <a:xfrm>
            <a:off x="2589213" y="5367337"/>
            <a:ext cx="8915400" cy="493711"/>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0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9pPr>
          </a:lstStyle>
          <a:p/>
        </p:txBody>
      </p:sp>
      <p:sp>
        <p:nvSpPr>
          <p:cNvPr id="104" name="Shape 104"/>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05" name="Shape 105"/>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06" name="Shape 106"/>
          <p:cNvSpPr/>
          <p:nvPr/>
        </p:nvSpPr>
        <p:spPr>
          <a:xfrm flipH="1" rot="10800000">
            <a:off x="-4188" y="491172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07" name="Shape 107"/>
          <p:cNvSpPr txBox="1"/>
          <p:nvPr>
            <p:ph idx="12" type="sldNum"/>
          </p:nvPr>
        </p:nvSpPr>
        <p:spPr>
          <a:xfrm>
            <a:off x="531812" y="4983087"/>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rgbClr val="FFFFFF"/>
            </a:gs>
            <a:gs pos="100000">
              <a:srgbClr val="DDE6C3"/>
            </a:gs>
          </a:gsLst>
          <a:path path="circle">
            <a:fillToRect b="100%" r="100%"/>
          </a:path>
          <a:tileRect l="-100%" t="-100%"/>
        </a:gradFill>
      </p:bgPr>
    </p:bg>
    <p:spTree>
      <p:nvGrpSpPr>
        <p:cNvPr id="9" name="Shape 9"/>
        <p:cNvGrpSpPr/>
        <p:nvPr/>
      </p:nvGrpSpPr>
      <p:grpSpPr>
        <a:xfrm>
          <a:off x="0" y="0"/>
          <a:ext cx="0" cy="0"/>
          <a:chOff x="0" y="0"/>
          <a:chExt cx="0" cy="0"/>
        </a:xfrm>
      </p:grpSpPr>
      <p:grpSp>
        <p:nvGrpSpPr>
          <p:cNvPr id="10" name="Shape 10"/>
          <p:cNvGrpSpPr/>
          <p:nvPr/>
        </p:nvGrpSpPr>
        <p:grpSpPr>
          <a:xfrm>
            <a:off x="1" y="228600"/>
            <a:ext cx="2851516" cy="6638628"/>
            <a:chOff x="2487613" y="285750"/>
            <a:chExt cx="2428874" cy="5654675"/>
          </a:xfrm>
        </p:grpSpPr>
        <p:sp>
          <p:nvSpPr>
            <p:cNvPr id="11" name="Shape 11"/>
            <p:cNvSpPr/>
            <p:nvPr/>
          </p:nvSpPr>
          <p:spPr>
            <a:xfrm>
              <a:off x="2487613" y="2284413"/>
              <a:ext cx="85724" cy="533399"/>
            </a:xfrm>
            <a:custGeom>
              <a:pathLst>
                <a:path extrusionOk="0" h="120000" w="120000">
                  <a:moveTo>
                    <a:pt x="120000" y="120000"/>
                  </a:moveTo>
                  <a:cubicBezTo>
                    <a:pt x="109090" y="103235"/>
                    <a:pt x="103636" y="87352"/>
                    <a:pt x="92727" y="70588"/>
                  </a:cubicBezTo>
                  <a:cubicBezTo>
                    <a:pt x="60000" y="47647"/>
                    <a:pt x="32727" y="23823"/>
                    <a:pt x="0" y="0"/>
                  </a:cubicBezTo>
                  <a:cubicBezTo>
                    <a:pt x="0" y="30882"/>
                    <a:pt x="0" y="30882"/>
                    <a:pt x="0" y="30882"/>
                  </a:cubicBezTo>
                  <a:cubicBezTo>
                    <a:pt x="32727" y="56470"/>
                    <a:pt x="70909" y="82941"/>
                    <a:pt x="109090" y="109411"/>
                  </a:cubicBezTo>
                  <a:cubicBezTo>
                    <a:pt x="109090" y="112941"/>
                    <a:pt x="114545" y="116470"/>
                    <a:pt x="120000" y="120000"/>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2597150" y="2779713"/>
              <a:ext cx="550863" cy="1978025"/>
            </a:xfrm>
            <a:custGeom>
              <a:pathLst>
                <a:path extrusionOk="0" h="120000" w="120000">
                  <a:moveTo>
                    <a:pt x="73714" y="83333"/>
                  </a:moveTo>
                  <a:cubicBezTo>
                    <a:pt x="88285" y="95714"/>
                    <a:pt x="102857" y="107857"/>
                    <a:pt x="119142" y="120000"/>
                  </a:cubicBezTo>
                  <a:cubicBezTo>
                    <a:pt x="119142" y="117857"/>
                    <a:pt x="119142" y="115952"/>
                    <a:pt x="120000" y="113809"/>
                  </a:cubicBezTo>
                  <a:cubicBezTo>
                    <a:pt x="106285" y="103571"/>
                    <a:pt x="93428" y="93095"/>
                    <a:pt x="81428" y="82619"/>
                  </a:cubicBezTo>
                  <a:cubicBezTo>
                    <a:pt x="49714" y="55476"/>
                    <a:pt x="23142" y="27857"/>
                    <a:pt x="0" y="0"/>
                  </a:cubicBezTo>
                  <a:cubicBezTo>
                    <a:pt x="1714" y="4761"/>
                    <a:pt x="3428" y="9761"/>
                    <a:pt x="5142" y="14523"/>
                  </a:cubicBezTo>
                  <a:cubicBezTo>
                    <a:pt x="25714" y="37619"/>
                    <a:pt x="48000" y="60714"/>
                    <a:pt x="73714" y="83333"/>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3175000" y="4730750"/>
              <a:ext cx="519112" cy="1209675"/>
            </a:xfrm>
            <a:custGeom>
              <a:pathLst>
                <a:path extrusionOk="0" h="120000" w="120000">
                  <a:moveTo>
                    <a:pt x="7272" y="8571"/>
                  </a:moveTo>
                  <a:cubicBezTo>
                    <a:pt x="4545" y="5844"/>
                    <a:pt x="1818" y="3116"/>
                    <a:pt x="0" y="0"/>
                  </a:cubicBezTo>
                  <a:cubicBezTo>
                    <a:pt x="0" y="3896"/>
                    <a:pt x="0" y="7402"/>
                    <a:pt x="0" y="11298"/>
                  </a:cubicBezTo>
                  <a:cubicBezTo>
                    <a:pt x="19090" y="33116"/>
                    <a:pt x="40000" y="54545"/>
                    <a:pt x="61818" y="75584"/>
                  </a:cubicBezTo>
                  <a:cubicBezTo>
                    <a:pt x="77272" y="90389"/>
                    <a:pt x="94545" y="105194"/>
                    <a:pt x="111818" y="120000"/>
                  </a:cubicBezTo>
                  <a:cubicBezTo>
                    <a:pt x="120000" y="120000"/>
                    <a:pt x="120000" y="120000"/>
                    <a:pt x="120000" y="120000"/>
                  </a:cubicBezTo>
                  <a:cubicBezTo>
                    <a:pt x="102727" y="104805"/>
                    <a:pt x="85454" y="89610"/>
                    <a:pt x="70000" y="74025"/>
                  </a:cubicBezTo>
                  <a:cubicBezTo>
                    <a:pt x="47272" y="52597"/>
                    <a:pt x="26363" y="30779"/>
                    <a:pt x="7272" y="8571"/>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a:off x="3305176" y="5630862"/>
              <a:ext cx="146050" cy="309562"/>
            </a:xfrm>
            <a:custGeom>
              <a:pathLst>
                <a:path extrusionOk="0" h="120000" w="120000">
                  <a:moveTo>
                    <a:pt x="90810" y="120000"/>
                  </a:moveTo>
                  <a:cubicBezTo>
                    <a:pt x="120000" y="120000"/>
                    <a:pt x="120000" y="120000"/>
                    <a:pt x="120000" y="120000"/>
                  </a:cubicBezTo>
                  <a:cubicBezTo>
                    <a:pt x="77837" y="80506"/>
                    <a:pt x="38918" y="41012"/>
                    <a:pt x="0" y="0"/>
                  </a:cubicBezTo>
                  <a:cubicBezTo>
                    <a:pt x="25945" y="41012"/>
                    <a:pt x="55135" y="80506"/>
                    <a:pt x="90810" y="120000"/>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a:off x="2573338" y="2817813"/>
              <a:ext cx="700087" cy="2835274"/>
            </a:xfrm>
            <a:custGeom>
              <a:pathLst>
                <a:path extrusionOk="0" h="120000" w="120000">
                  <a:moveTo>
                    <a:pt x="109213" y="109695"/>
                  </a:moveTo>
                  <a:cubicBezTo>
                    <a:pt x="97752" y="102714"/>
                    <a:pt x="87640" y="95734"/>
                    <a:pt x="78202" y="88753"/>
                  </a:cubicBezTo>
                  <a:cubicBezTo>
                    <a:pt x="56629" y="72631"/>
                    <a:pt x="39775" y="56011"/>
                    <a:pt x="26966" y="39224"/>
                  </a:cubicBezTo>
                  <a:cubicBezTo>
                    <a:pt x="19550" y="29085"/>
                    <a:pt x="13483" y="18781"/>
                    <a:pt x="8089" y="8476"/>
                  </a:cubicBezTo>
                  <a:cubicBezTo>
                    <a:pt x="5393" y="5650"/>
                    <a:pt x="2696" y="2825"/>
                    <a:pt x="0" y="0"/>
                  </a:cubicBezTo>
                  <a:cubicBezTo>
                    <a:pt x="5393" y="13130"/>
                    <a:pt x="12808" y="26426"/>
                    <a:pt x="22247" y="39390"/>
                  </a:cubicBezTo>
                  <a:cubicBezTo>
                    <a:pt x="34382" y="56343"/>
                    <a:pt x="51235" y="72963"/>
                    <a:pt x="72134" y="89252"/>
                  </a:cubicBezTo>
                  <a:cubicBezTo>
                    <a:pt x="82921" y="97396"/>
                    <a:pt x="95056" y="105373"/>
                    <a:pt x="107865" y="113185"/>
                  </a:cubicBezTo>
                  <a:cubicBezTo>
                    <a:pt x="111910" y="115512"/>
                    <a:pt x="115955" y="117673"/>
                    <a:pt x="120000" y="120000"/>
                  </a:cubicBezTo>
                  <a:cubicBezTo>
                    <a:pt x="118651" y="119168"/>
                    <a:pt x="117977" y="118504"/>
                    <a:pt x="117303" y="117673"/>
                  </a:cubicBezTo>
                  <a:cubicBezTo>
                    <a:pt x="113932" y="115013"/>
                    <a:pt x="111235" y="112354"/>
                    <a:pt x="109213" y="109695"/>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6" name="Shape 16"/>
            <p:cNvSpPr/>
            <p:nvPr/>
          </p:nvSpPr>
          <p:spPr>
            <a:xfrm>
              <a:off x="2506663" y="285750"/>
              <a:ext cx="90487" cy="2493963"/>
            </a:xfrm>
            <a:custGeom>
              <a:pathLst>
                <a:path extrusionOk="0" h="120000" w="120000">
                  <a:moveTo>
                    <a:pt x="57391" y="109039"/>
                  </a:moveTo>
                  <a:cubicBezTo>
                    <a:pt x="62608" y="109795"/>
                    <a:pt x="62608" y="110551"/>
                    <a:pt x="62608" y="111307"/>
                  </a:cubicBezTo>
                  <a:cubicBezTo>
                    <a:pt x="78260" y="113952"/>
                    <a:pt x="99130" y="116598"/>
                    <a:pt x="114782" y="119433"/>
                  </a:cubicBezTo>
                  <a:cubicBezTo>
                    <a:pt x="114782" y="119622"/>
                    <a:pt x="114782" y="119811"/>
                    <a:pt x="120000" y="120000"/>
                  </a:cubicBezTo>
                  <a:cubicBezTo>
                    <a:pt x="109565" y="116220"/>
                    <a:pt x="99130" y="112629"/>
                    <a:pt x="88695" y="108850"/>
                  </a:cubicBezTo>
                  <a:cubicBezTo>
                    <a:pt x="46956" y="89574"/>
                    <a:pt x="26086" y="70299"/>
                    <a:pt x="26086" y="50834"/>
                  </a:cubicBezTo>
                  <a:cubicBezTo>
                    <a:pt x="31304" y="33826"/>
                    <a:pt x="46956" y="17007"/>
                    <a:pt x="78260" y="0"/>
                  </a:cubicBezTo>
                  <a:cubicBezTo>
                    <a:pt x="62608" y="0"/>
                    <a:pt x="62608" y="0"/>
                    <a:pt x="62608" y="0"/>
                  </a:cubicBezTo>
                  <a:cubicBezTo>
                    <a:pt x="26086" y="16818"/>
                    <a:pt x="10434" y="33826"/>
                    <a:pt x="5217" y="50834"/>
                  </a:cubicBezTo>
                  <a:cubicBezTo>
                    <a:pt x="0" y="70299"/>
                    <a:pt x="15652" y="89574"/>
                    <a:pt x="57391" y="109039"/>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7" name="Shape 17"/>
            <p:cNvSpPr/>
            <p:nvPr/>
          </p:nvSpPr>
          <p:spPr>
            <a:xfrm>
              <a:off x="2554288" y="2598738"/>
              <a:ext cx="66674" cy="420687"/>
            </a:xfrm>
            <a:custGeom>
              <a:pathLst>
                <a:path extrusionOk="0" h="120000" w="120000">
                  <a:moveTo>
                    <a:pt x="0" y="0"/>
                  </a:moveTo>
                  <a:cubicBezTo>
                    <a:pt x="14117" y="21308"/>
                    <a:pt x="21176" y="41495"/>
                    <a:pt x="35294" y="62803"/>
                  </a:cubicBezTo>
                  <a:cubicBezTo>
                    <a:pt x="63529" y="81869"/>
                    <a:pt x="91764" y="100934"/>
                    <a:pt x="120000" y="120000"/>
                  </a:cubicBezTo>
                  <a:cubicBezTo>
                    <a:pt x="105882" y="97570"/>
                    <a:pt x="91764" y="74018"/>
                    <a:pt x="77647" y="51588"/>
                  </a:cubicBezTo>
                  <a:cubicBezTo>
                    <a:pt x="70588" y="50467"/>
                    <a:pt x="70588" y="49345"/>
                    <a:pt x="70588" y="48224"/>
                  </a:cubicBezTo>
                  <a:cubicBezTo>
                    <a:pt x="49411" y="31401"/>
                    <a:pt x="21176" y="15700"/>
                    <a:pt x="0" y="0"/>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8" name="Shape 18"/>
            <p:cNvSpPr/>
            <p:nvPr/>
          </p:nvSpPr>
          <p:spPr>
            <a:xfrm>
              <a:off x="3143250" y="4757737"/>
              <a:ext cx="161925" cy="873125"/>
            </a:xfrm>
            <a:custGeom>
              <a:pathLst>
                <a:path extrusionOk="0" h="120000" w="120000">
                  <a:moveTo>
                    <a:pt x="0" y="0"/>
                  </a:moveTo>
                  <a:cubicBezTo>
                    <a:pt x="0" y="16756"/>
                    <a:pt x="5853" y="33513"/>
                    <a:pt x="14634" y="50270"/>
                  </a:cubicBezTo>
                  <a:cubicBezTo>
                    <a:pt x="23414" y="63243"/>
                    <a:pt x="35121" y="76756"/>
                    <a:pt x="49756" y="89729"/>
                  </a:cubicBezTo>
                  <a:cubicBezTo>
                    <a:pt x="55609" y="92972"/>
                    <a:pt x="64390" y="96216"/>
                    <a:pt x="70243" y="99459"/>
                  </a:cubicBezTo>
                  <a:cubicBezTo>
                    <a:pt x="87804" y="106486"/>
                    <a:pt x="102439" y="112972"/>
                    <a:pt x="120000" y="120000"/>
                  </a:cubicBezTo>
                  <a:cubicBezTo>
                    <a:pt x="117073" y="118378"/>
                    <a:pt x="114146" y="116216"/>
                    <a:pt x="111219" y="114594"/>
                  </a:cubicBezTo>
                  <a:cubicBezTo>
                    <a:pt x="76097" y="92972"/>
                    <a:pt x="52682" y="71351"/>
                    <a:pt x="38048" y="49729"/>
                  </a:cubicBezTo>
                  <a:cubicBezTo>
                    <a:pt x="32195" y="36756"/>
                    <a:pt x="26341" y="24324"/>
                    <a:pt x="23414" y="11891"/>
                  </a:cubicBezTo>
                  <a:cubicBezTo>
                    <a:pt x="23414" y="11351"/>
                    <a:pt x="20487" y="10810"/>
                    <a:pt x="20487" y="9729"/>
                  </a:cubicBezTo>
                  <a:cubicBezTo>
                    <a:pt x="14634" y="6486"/>
                    <a:pt x="5853" y="3243"/>
                    <a:pt x="0" y="0"/>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9" name="Shape 19"/>
            <p:cNvSpPr/>
            <p:nvPr/>
          </p:nvSpPr>
          <p:spPr>
            <a:xfrm>
              <a:off x="3148013" y="1282700"/>
              <a:ext cx="1768474" cy="3448050"/>
            </a:xfrm>
            <a:custGeom>
              <a:pathLst>
                <a:path extrusionOk="0" h="120000" w="120000">
                  <a:moveTo>
                    <a:pt x="1866" y="116719"/>
                  </a:moveTo>
                  <a:cubicBezTo>
                    <a:pt x="2666" y="105512"/>
                    <a:pt x="6933" y="94441"/>
                    <a:pt x="13333" y="83781"/>
                  </a:cubicBezTo>
                  <a:cubicBezTo>
                    <a:pt x="20000" y="73120"/>
                    <a:pt x="29066" y="62870"/>
                    <a:pt x="39733" y="53029"/>
                  </a:cubicBezTo>
                  <a:cubicBezTo>
                    <a:pt x="50400" y="43189"/>
                    <a:pt x="62666" y="33895"/>
                    <a:pt x="76000" y="25011"/>
                  </a:cubicBezTo>
                  <a:cubicBezTo>
                    <a:pt x="82666" y="20637"/>
                    <a:pt x="89866" y="16264"/>
                    <a:pt x="97066" y="12164"/>
                  </a:cubicBezTo>
                  <a:cubicBezTo>
                    <a:pt x="100800" y="10113"/>
                    <a:pt x="104533" y="7927"/>
                    <a:pt x="108266" y="6013"/>
                  </a:cubicBezTo>
                  <a:cubicBezTo>
                    <a:pt x="112266" y="3963"/>
                    <a:pt x="116000" y="2050"/>
                    <a:pt x="120000" y="136"/>
                  </a:cubicBezTo>
                  <a:cubicBezTo>
                    <a:pt x="120000" y="0"/>
                    <a:pt x="120000" y="0"/>
                    <a:pt x="120000" y="0"/>
                  </a:cubicBezTo>
                  <a:cubicBezTo>
                    <a:pt x="115733" y="1913"/>
                    <a:pt x="112000" y="3826"/>
                    <a:pt x="108000" y="5876"/>
                  </a:cubicBezTo>
                  <a:cubicBezTo>
                    <a:pt x="104266" y="7790"/>
                    <a:pt x="100533" y="9840"/>
                    <a:pt x="96800" y="12027"/>
                  </a:cubicBezTo>
                  <a:cubicBezTo>
                    <a:pt x="89333" y="16127"/>
                    <a:pt x="82133" y="20364"/>
                    <a:pt x="75466" y="24738"/>
                  </a:cubicBezTo>
                  <a:cubicBezTo>
                    <a:pt x="61866" y="33621"/>
                    <a:pt x="49333" y="42915"/>
                    <a:pt x="38666" y="52756"/>
                  </a:cubicBezTo>
                  <a:cubicBezTo>
                    <a:pt x="27733" y="62460"/>
                    <a:pt x="18666" y="72847"/>
                    <a:pt x="12000" y="83507"/>
                  </a:cubicBezTo>
                  <a:cubicBezTo>
                    <a:pt x="5066" y="94305"/>
                    <a:pt x="800" y="105375"/>
                    <a:pt x="0" y="116719"/>
                  </a:cubicBezTo>
                  <a:cubicBezTo>
                    <a:pt x="0" y="116993"/>
                    <a:pt x="0" y="117129"/>
                    <a:pt x="0" y="117403"/>
                  </a:cubicBezTo>
                  <a:cubicBezTo>
                    <a:pt x="533" y="118223"/>
                    <a:pt x="1066" y="119179"/>
                    <a:pt x="1866" y="120000"/>
                  </a:cubicBezTo>
                  <a:cubicBezTo>
                    <a:pt x="1866" y="118906"/>
                    <a:pt x="1866" y="117813"/>
                    <a:pt x="1866" y="116719"/>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3273425" y="5653087"/>
              <a:ext cx="138112" cy="287338"/>
            </a:xfrm>
            <a:custGeom>
              <a:pathLst>
                <a:path extrusionOk="0" h="120000" w="120000">
                  <a:moveTo>
                    <a:pt x="0" y="0"/>
                  </a:moveTo>
                  <a:cubicBezTo>
                    <a:pt x="24000" y="39452"/>
                    <a:pt x="54857" y="80547"/>
                    <a:pt x="89142" y="119999"/>
                  </a:cubicBezTo>
                  <a:cubicBezTo>
                    <a:pt x="120000" y="119999"/>
                    <a:pt x="120000" y="119999"/>
                    <a:pt x="120000" y="119999"/>
                  </a:cubicBezTo>
                  <a:cubicBezTo>
                    <a:pt x="78857" y="80547"/>
                    <a:pt x="37714" y="39452"/>
                    <a:pt x="0" y="0"/>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21" name="Shape 21"/>
            <p:cNvSpPr/>
            <p:nvPr/>
          </p:nvSpPr>
          <p:spPr>
            <a:xfrm>
              <a:off x="3143250" y="4656137"/>
              <a:ext cx="31750" cy="188913"/>
            </a:xfrm>
            <a:custGeom>
              <a:pathLst>
                <a:path extrusionOk="0" h="120000" w="120000">
                  <a:moveTo>
                    <a:pt x="105000" y="110000"/>
                  </a:moveTo>
                  <a:cubicBezTo>
                    <a:pt x="105000" y="115000"/>
                    <a:pt x="120000" y="117500"/>
                    <a:pt x="120000" y="120000"/>
                  </a:cubicBezTo>
                  <a:cubicBezTo>
                    <a:pt x="120000" y="95000"/>
                    <a:pt x="120000" y="72500"/>
                    <a:pt x="120000" y="47500"/>
                  </a:cubicBezTo>
                  <a:cubicBezTo>
                    <a:pt x="75000" y="32500"/>
                    <a:pt x="45000" y="15000"/>
                    <a:pt x="15000" y="0"/>
                  </a:cubicBezTo>
                  <a:cubicBezTo>
                    <a:pt x="0" y="22500"/>
                    <a:pt x="0" y="42500"/>
                    <a:pt x="0" y="65000"/>
                  </a:cubicBezTo>
                  <a:cubicBezTo>
                    <a:pt x="30000" y="80000"/>
                    <a:pt x="75000" y="95000"/>
                    <a:pt x="105000" y="110000"/>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22" name="Shape 22"/>
            <p:cNvSpPr/>
            <p:nvPr/>
          </p:nvSpPr>
          <p:spPr>
            <a:xfrm>
              <a:off x="3211513" y="5410200"/>
              <a:ext cx="203199" cy="530224"/>
            </a:xfrm>
            <a:custGeom>
              <a:pathLst>
                <a:path extrusionOk="0" h="120000" w="120000">
                  <a:moveTo>
                    <a:pt x="16153" y="16000"/>
                  </a:moveTo>
                  <a:cubicBezTo>
                    <a:pt x="11538" y="10666"/>
                    <a:pt x="4615" y="5333"/>
                    <a:pt x="0" y="0"/>
                  </a:cubicBezTo>
                  <a:cubicBezTo>
                    <a:pt x="6923" y="14222"/>
                    <a:pt x="16153" y="28444"/>
                    <a:pt x="27692" y="42666"/>
                  </a:cubicBezTo>
                  <a:cubicBezTo>
                    <a:pt x="30000" y="47111"/>
                    <a:pt x="32307" y="50666"/>
                    <a:pt x="36923" y="55111"/>
                  </a:cubicBezTo>
                  <a:cubicBezTo>
                    <a:pt x="62307" y="76444"/>
                    <a:pt x="90000" y="98666"/>
                    <a:pt x="117692" y="120000"/>
                  </a:cubicBezTo>
                  <a:cubicBezTo>
                    <a:pt x="120000" y="120000"/>
                    <a:pt x="120000" y="120000"/>
                    <a:pt x="120000" y="120000"/>
                  </a:cubicBezTo>
                  <a:cubicBezTo>
                    <a:pt x="94615" y="96888"/>
                    <a:pt x="73846" y="73777"/>
                    <a:pt x="55384" y="49777"/>
                  </a:cubicBezTo>
                  <a:cubicBezTo>
                    <a:pt x="41538" y="38222"/>
                    <a:pt x="30000" y="27555"/>
                    <a:pt x="16153" y="16000"/>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grpSp>
      <p:grpSp>
        <p:nvGrpSpPr>
          <p:cNvPr id="23" name="Shape 23"/>
          <p:cNvGrpSpPr/>
          <p:nvPr/>
        </p:nvGrpSpPr>
        <p:grpSpPr>
          <a:xfrm>
            <a:off x="27221" y="-785"/>
            <a:ext cx="2356674" cy="6854039"/>
            <a:chOff x="6627813" y="194832"/>
            <a:chExt cx="1952625" cy="5678917"/>
          </a:xfrm>
        </p:grpSpPr>
        <p:sp>
          <p:nvSpPr>
            <p:cNvPr id="24" name="Shape 24"/>
            <p:cNvSpPr/>
            <p:nvPr/>
          </p:nvSpPr>
          <p:spPr>
            <a:xfrm>
              <a:off x="6627813" y="194832"/>
              <a:ext cx="409575" cy="3646487"/>
            </a:xfrm>
            <a:custGeom>
              <a:pathLst>
                <a:path extrusionOk="0" h="120000" w="120000">
                  <a:moveTo>
                    <a:pt x="8155" y="27391"/>
                  </a:moveTo>
                  <a:cubicBezTo>
                    <a:pt x="12815" y="37565"/>
                    <a:pt x="19805" y="47869"/>
                    <a:pt x="30291" y="58043"/>
                  </a:cubicBezTo>
                  <a:cubicBezTo>
                    <a:pt x="39611" y="68217"/>
                    <a:pt x="51262" y="78391"/>
                    <a:pt x="66407" y="88565"/>
                  </a:cubicBezTo>
                  <a:cubicBezTo>
                    <a:pt x="80388" y="98739"/>
                    <a:pt x="97864" y="108782"/>
                    <a:pt x="117669" y="118826"/>
                  </a:cubicBezTo>
                  <a:cubicBezTo>
                    <a:pt x="118834" y="119217"/>
                    <a:pt x="120000" y="119608"/>
                    <a:pt x="120000" y="120000"/>
                  </a:cubicBezTo>
                  <a:cubicBezTo>
                    <a:pt x="118834" y="118043"/>
                    <a:pt x="116504" y="115956"/>
                    <a:pt x="115339" y="114000"/>
                  </a:cubicBezTo>
                  <a:cubicBezTo>
                    <a:pt x="115339" y="113608"/>
                    <a:pt x="115339" y="113217"/>
                    <a:pt x="115339" y="112956"/>
                  </a:cubicBezTo>
                  <a:cubicBezTo>
                    <a:pt x="99029" y="104739"/>
                    <a:pt x="85048" y="96652"/>
                    <a:pt x="73398" y="88434"/>
                  </a:cubicBezTo>
                  <a:cubicBezTo>
                    <a:pt x="58252" y="78260"/>
                    <a:pt x="45436" y="68217"/>
                    <a:pt x="34951" y="57913"/>
                  </a:cubicBezTo>
                  <a:cubicBezTo>
                    <a:pt x="24466" y="47739"/>
                    <a:pt x="16310" y="37565"/>
                    <a:pt x="10485" y="27260"/>
                  </a:cubicBezTo>
                  <a:cubicBezTo>
                    <a:pt x="8155" y="22173"/>
                    <a:pt x="5825" y="17086"/>
                    <a:pt x="3495" y="12000"/>
                  </a:cubicBezTo>
                  <a:cubicBezTo>
                    <a:pt x="2330" y="7956"/>
                    <a:pt x="1165" y="4043"/>
                    <a:pt x="1165" y="0"/>
                  </a:cubicBezTo>
                  <a:cubicBezTo>
                    <a:pt x="0" y="0"/>
                    <a:pt x="0" y="0"/>
                    <a:pt x="0" y="0"/>
                  </a:cubicBezTo>
                  <a:cubicBezTo>
                    <a:pt x="0" y="4043"/>
                    <a:pt x="1165" y="7956"/>
                    <a:pt x="1165" y="12000"/>
                  </a:cubicBezTo>
                  <a:cubicBezTo>
                    <a:pt x="3495" y="17086"/>
                    <a:pt x="4660" y="22173"/>
                    <a:pt x="8155" y="27391"/>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a:off x="7061200" y="3771900"/>
              <a:ext cx="350837" cy="1309687"/>
            </a:xfrm>
            <a:custGeom>
              <a:pathLst>
                <a:path extrusionOk="0" h="120000" w="120000">
                  <a:moveTo>
                    <a:pt x="72272" y="83272"/>
                  </a:moveTo>
                  <a:cubicBezTo>
                    <a:pt x="87272" y="95636"/>
                    <a:pt x="102272" y="108000"/>
                    <a:pt x="120000" y="120000"/>
                  </a:cubicBezTo>
                  <a:cubicBezTo>
                    <a:pt x="120000" y="117454"/>
                    <a:pt x="120000" y="114545"/>
                    <a:pt x="120000" y="112000"/>
                  </a:cubicBezTo>
                  <a:cubicBezTo>
                    <a:pt x="120000" y="111636"/>
                    <a:pt x="120000" y="110909"/>
                    <a:pt x="120000" y="110545"/>
                  </a:cubicBezTo>
                  <a:cubicBezTo>
                    <a:pt x="107727" y="101090"/>
                    <a:pt x="95454" y="91636"/>
                    <a:pt x="84545" y="82181"/>
                  </a:cubicBezTo>
                  <a:cubicBezTo>
                    <a:pt x="51818" y="55272"/>
                    <a:pt x="23181" y="27636"/>
                    <a:pt x="0" y="0"/>
                  </a:cubicBezTo>
                  <a:cubicBezTo>
                    <a:pt x="2727" y="7636"/>
                    <a:pt x="5454" y="15272"/>
                    <a:pt x="9545" y="22909"/>
                  </a:cubicBezTo>
                  <a:cubicBezTo>
                    <a:pt x="28636" y="43272"/>
                    <a:pt x="49090" y="63272"/>
                    <a:pt x="72272" y="83272"/>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7439025" y="5053012"/>
              <a:ext cx="357188" cy="820737"/>
            </a:xfrm>
            <a:custGeom>
              <a:pathLst>
                <a:path extrusionOk="0" h="120000" w="120000">
                  <a:moveTo>
                    <a:pt x="8000" y="8695"/>
                  </a:moveTo>
                  <a:cubicBezTo>
                    <a:pt x="5333" y="5797"/>
                    <a:pt x="2666" y="2898"/>
                    <a:pt x="0" y="0"/>
                  </a:cubicBezTo>
                  <a:cubicBezTo>
                    <a:pt x="0" y="5217"/>
                    <a:pt x="0" y="11014"/>
                    <a:pt x="1333" y="16811"/>
                  </a:cubicBezTo>
                  <a:cubicBezTo>
                    <a:pt x="18666" y="35942"/>
                    <a:pt x="36000" y="55072"/>
                    <a:pt x="56000" y="73623"/>
                  </a:cubicBezTo>
                  <a:cubicBezTo>
                    <a:pt x="72000" y="89275"/>
                    <a:pt x="89333" y="104927"/>
                    <a:pt x="106666" y="120000"/>
                  </a:cubicBezTo>
                  <a:cubicBezTo>
                    <a:pt x="120000" y="120000"/>
                    <a:pt x="120000" y="120000"/>
                    <a:pt x="120000" y="120000"/>
                  </a:cubicBezTo>
                  <a:cubicBezTo>
                    <a:pt x="101333" y="104347"/>
                    <a:pt x="84000" y="88115"/>
                    <a:pt x="66666" y="71304"/>
                  </a:cubicBezTo>
                  <a:cubicBezTo>
                    <a:pt x="45333" y="51014"/>
                    <a:pt x="26666" y="29565"/>
                    <a:pt x="8000" y="8695"/>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27" name="Shape 27"/>
            <p:cNvSpPr/>
            <p:nvPr/>
          </p:nvSpPr>
          <p:spPr>
            <a:xfrm>
              <a:off x="7037388" y="3811587"/>
              <a:ext cx="457200" cy="1852613"/>
            </a:xfrm>
            <a:custGeom>
              <a:pathLst>
                <a:path extrusionOk="0" h="120000" w="120000">
                  <a:moveTo>
                    <a:pt x="105391" y="105096"/>
                  </a:moveTo>
                  <a:cubicBezTo>
                    <a:pt x="97043" y="99700"/>
                    <a:pt x="88695" y="94047"/>
                    <a:pt x="81391" y="88394"/>
                  </a:cubicBezTo>
                  <a:cubicBezTo>
                    <a:pt x="59478" y="72205"/>
                    <a:pt x="42782" y="55503"/>
                    <a:pt x="30260" y="38800"/>
                  </a:cubicBezTo>
                  <a:cubicBezTo>
                    <a:pt x="22956" y="30578"/>
                    <a:pt x="17739" y="22098"/>
                    <a:pt x="13565" y="13618"/>
                  </a:cubicBezTo>
                  <a:cubicBezTo>
                    <a:pt x="9391" y="8993"/>
                    <a:pt x="4173" y="4625"/>
                    <a:pt x="0" y="0"/>
                  </a:cubicBezTo>
                  <a:cubicBezTo>
                    <a:pt x="5217" y="13104"/>
                    <a:pt x="12521" y="26209"/>
                    <a:pt x="21913" y="39057"/>
                  </a:cubicBezTo>
                  <a:cubicBezTo>
                    <a:pt x="34434" y="56017"/>
                    <a:pt x="51130" y="72719"/>
                    <a:pt x="72000" y="89164"/>
                  </a:cubicBezTo>
                  <a:cubicBezTo>
                    <a:pt x="82434" y="97130"/>
                    <a:pt x="93913" y="105353"/>
                    <a:pt x="107478" y="113319"/>
                  </a:cubicBezTo>
                  <a:cubicBezTo>
                    <a:pt x="111652" y="115374"/>
                    <a:pt x="115826" y="117687"/>
                    <a:pt x="120000" y="119999"/>
                  </a:cubicBezTo>
                  <a:cubicBezTo>
                    <a:pt x="118956" y="119229"/>
                    <a:pt x="117913" y="118458"/>
                    <a:pt x="116869" y="117687"/>
                  </a:cubicBezTo>
                  <a:cubicBezTo>
                    <a:pt x="112695" y="113576"/>
                    <a:pt x="108521" y="109207"/>
                    <a:pt x="105391" y="105096"/>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28" name="Shape 28"/>
            <p:cNvSpPr/>
            <p:nvPr/>
          </p:nvSpPr>
          <p:spPr>
            <a:xfrm>
              <a:off x="6992938" y="1263650"/>
              <a:ext cx="144462" cy="2508250"/>
            </a:xfrm>
            <a:custGeom>
              <a:pathLst>
                <a:path extrusionOk="0" h="120000" w="120000">
                  <a:moveTo>
                    <a:pt x="56666" y="120000"/>
                  </a:moveTo>
                  <a:cubicBezTo>
                    <a:pt x="50000" y="117725"/>
                    <a:pt x="46666" y="115450"/>
                    <a:pt x="43333" y="113175"/>
                  </a:cubicBezTo>
                  <a:cubicBezTo>
                    <a:pt x="26666" y="100473"/>
                    <a:pt x="16666" y="87962"/>
                    <a:pt x="16666" y="75450"/>
                  </a:cubicBezTo>
                  <a:cubicBezTo>
                    <a:pt x="16666" y="62748"/>
                    <a:pt x="26666" y="50236"/>
                    <a:pt x="43333" y="37535"/>
                  </a:cubicBezTo>
                  <a:cubicBezTo>
                    <a:pt x="50000" y="31279"/>
                    <a:pt x="60000" y="25023"/>
                    <a:pt x="73333" y="18767"/>
                  </a:cubicBezTo>
                  <a:cubicBezTo>
                    <a:pt x="86666" y="12511"/>
                    <a:pt x="100000" y="6255"/>
                    <a:pt x="120000" y="0"/>
                  </a:cubicBezTo>
                  <a:cubicBezTo>
                    <a:pt x="116666" y="0"/>
                    <a:pt x="116666" y="0"/>
                    <a:pt x="116666" y="0"/>
                  </a:cubicBezTo>
                  <a:cubicBezTo>
                    <a:pt x="96666" y="6255"/>
                    <a:pt x="80000" y="12511"/>
                    <a:pt x="66666" y="18767"/>
                  </a:cubicBezTo>
                  <a:cubicBezTo>
                    <a:pt x="53333" y="25023"/>
                    <a:pt x="43333" y="31279"/>
                    <a:pt x="33333" y="37535"/>
                  </a:cubicBezTo>
                  <a:cubicBezTo>
                    <a:pt x="13333" y="50047"/>
                    <a:pt x="3333" y="62748"/>
                    <a:pt x="3333" y="75450"/>
                  </a:cubicBezTo>
                  <a:cubicBezTo>
                    <a:pt x="0" y="87393"/>
                    <a:pt x="6666" y="99526"/>
                    <a:pt x="23333" y="111658"/>
                  </a:cubicBezTo>
                  <a:cubicBezTo>
                    <a:pt x="33333" y="114312"/>
                    <a:pt x="43333" y="117156"/>
                    <a:pt x="53333" y="119810"/>
                  </a:cubicBezTo>
                  <a:cubicBezTo>
                    <a:pt x="53333" y="119810"/>
                    <a:pt x="56666" y="120000"/>
                    <a:pt x="56666" y="120000"/>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29" name="Shape 29"/>
            <p:cNvSpPr/>
            <p:nvPr/>
          </p:nvSpPr>
          <p:spPr>
            <a:xfrm>
              <a:off x="7526338" y="5640387"/>
              <a:ext cx="111125" cy="233363"/>
            </a:xfrm>
            <a:custGeom>
              <a:pathLst>
                <a:path extrusionOk="0" h="120000" w="120000">
                  <a:moveTo>
                    <a:pt x="94285" y="120000"/>
                  </a:moveTo>
                  <a:cubicBezTo>
                    <a:pt x="119999" y="120000"/>
                    <a:pt x="119999" y="120000"/>
                    <a:pt x="119999" y="120000"/>
                  </a:cubicBezTo>
                  <a:cubicBezTo>
                    <a:pt x="77142" y="81355"/>
                    <a:pt x="38571" y="40677"/>
                    <a:pt x="0" y="0"/>
                  </a:cubicBezTo>
                  <a:cubicBezTo>
                    <a:pt x="25714" y="40677"/>
                    <a:pt x="55714" y="81355"/>
                    <a:pt x="94285" y="120000"/>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0" name="Shape 30"/>
            <p:cNvSpPr/>
            <p:nvPr/>
          </p:nvSpPr>
          <p:spPr>
            <a:xfrm>
              <a:off x="7021513" y="3598862"/>
              <a:ext cx="68263" cy="423863"/>
            </a:xfrm>
            <a:custGeom>
              <a:pathLst>
                <a:path extrusionOk="0" h="120000" w="120000">
                  <a:moveTo>
                    <a:pt x="28235" y="60560"/>
                  </a:moveTo>
                  <a:cubicBezTo>
                    <a:pt x="56470" y="80747"/>
                    <a:pt x="91764" y="99813"/>
                    <a:pt x="120000" y="120000"/>
                  </a:cubicBezTo>
                  <a:cubicBezTo>
                    <a:pt x="98823" y="96448"/>
                    <a:pt x="84705" y="72897"/>
                    <a:pt x="70588" y="49345"/>
                  </a:cubicBezTo>
                  <a:cubicBezTo>
                    <a:pt x="70588" y="49345"/>
                    <a:pt x="63529" y="48224"/>
                    <a:pt x="63529" y="48224"/>
                  </a:cubicBezTo>
                  <a:cubicBezTo>
                    <a:pt x="42352" y="32523"/>
                    <a:pt x="21176" y="15700"/>
                    <a:pt x="0" y="0"/>
                  </a:cubicBezTo>
                  <a:cubicBezTo>
                    <a:pt x="0" y="2242"/>
                    <a:pt x="0" y="5607"/>
                    <a:pt x="0" y="8971"/>
                  </a:cubicBezTo>
                  <a:cubicBezTo>
                    <a:pt x="7058" y="25794"/>
                    <a:pt x="21176" y="43738"/>
                    <a:pt x="28235" y="60560"/>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a:off x="7412038" y="2801938"/>
              <a:ext cx="1168400" cy="2251075"/>
            </a:xfrm>
            <a:custGeom>
              <a:pathLst>
                <a:path extrusionOk="0" h="120000" w="120000">
                  <a:moveTo>
                    <a:pt x="3265" y="116830"/>
                  </a:moveTo>
                  <a:cubicBezTo>
                    <a:pt x="3673" y="105845"/>
                    <a:pt x="7755" y="94647"/>
                    <a:pt x="14285" y="83873"/>
                  </a:cubicBezTo>
                  <a:cubicBezTo>
                    <a:pt x="20816" y="73309"/>
                    <a:pt x="29795" y="62957"/>
                    <a:pt x="40408" y="53239"/>
                  </a:cubicBezTo>
                  <a:cubicBezTo>
                    <a:pt x="50612" y="43309"/>
                    <a:pt x="62857" y="34014"/>
                    <a:pt x="76326" y="25140"/>
                  </a:cubicBezTo>
                  <a:cubicBezTo>
                    <a:pt x="82857" y="20704"/>
                    <a:pt x="89795" y="16267"/>
                    <a:pt x="97142" y="12253"/>
                  </a:cubicBezTo>
                  <a:cubicBezTo>
                    <a:pt x="100816" y="10140"/>
                    <a:pt x="104489" y="8028"/>
                    <a:pt x="108163" y="5915"/>
                  </a:cubicBezTo>
                  <a:cubicBezTo>
                    <a:pt x="111836" y="4014"/>
                    <a:pt x="115918" y="1901"/>
                    <a:pt x="120000" y="0"/>
                  </a:cubicBezTo>
                  <a:cubicBezTo>
                    <a:pt x="119591" y="0"/>
                    <a:pt x="119591" y="0"/>
                    <a:pt x="119591" y="0"/>
                  </a:cubicBezTo>
                  <a:cubicBezTo>
                    <a:pt x="115510" y="1901"/>
                    <a:pt x="111428" y="3802"/>
                    <a:pt x="107755" y="5704"/>
                  </a:cubicBezTo>
                  <a:cubicBezTo>
                    <a:pt x="104081" y="7816"/>
                    <a:pt x="100408" y="9929"/>
                    <a:pt x="96734" y="11830"/>
                  </a:cubicBezTo>
                  <a:cubicBezTo>
                    <a:pt x="88979" y="16056"/>
                    <a:pt x="82040" y="20281"/>
                    <a:pt x="75510" y="24718"/>
                  </a:cubicBezTo>
                  <a:cubicBezTo>
                    <a:pt x="61632" y="33591"/>
                    <a:pt x="49387" y="42887"/>
                    <a:pt x="38775" y="52605"/>
                  </a:cubicBezTo>
                  <a:cubicBezTo>
                    <a:pt x="27755" y="62535"/>
                    <a:pt x="18775" y="72887"/>
                    <a:pt x="12244" y="83661"/>
                  </a:cubicBezTo>
                  <a:cubicBezTo>
                    <a:pt x="5306" y="94014"/>
                    <a:pt x="1224" y="105000"/>
                    <a:pt x="0" y="115985"/>
                  </a:cubicBezTo>
                  <a:cubicBezTo>
                    <a:pt x="1224" y="117253"/>
                    <a:pt x="2040" y="118521"/>
                    <a:pt x="2857" y="120000"/>
                  </a:cubicBezTo>
                  <a:cubicBezTo>
                    <a:pt x="2857" y="118943"/>
                    <a:pt x="2857" y="117887"/>
                    <a:pt x="3265" y="116830"/>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a:off x="7494588" y="5664200"/>
              <a:ext cx="100013" cy="209549"/>
            </a:xfrm>
            <a:custGeom>
              <a:pathLst>
                <a:path extrusionOk="0" h="120000" w="120000">
                  <a:moveTo>
                    <a:pt x="0" y="0"/>
                  </a:moveTo>
                  <a:cubicBezTo>
                    <a:pt x="24000" y="40754"/>
                    <a:pt x="57600" y="81509"/>
                    <a:pt x="91200" y="120000"/>
                  </a:cubicBezTo>
                  <a:cubicBezTo>
                    <a:pt x="120000" y="120000"/>
                    <a:pt x="120000" y="120000"/>
                    <a:pt x="120000" y="120000"/>
                  </a:cubicBezTo>
                  <a:cubicBezTo>
                    <a:pt x="76800" y="81509"/>
                    <a:pt x="38400" y="40754"/>
                    <a:pt x="0" y="0"/>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7412038" y="5081587"/>
              <a:ext cx="114300" cy="558799"/>
            </a:xfrm>
            <a:custGeom>
              <a:pathLst>
                <a:path extrusionOk="0" h="120000" w="120000">
                  <a:moveTo>
                    <a:pt x="0" y="0"/>
                  </a:moveTo>
                  <a:cubicBezTo>
                    <a:pt x="0" y="25531"/>
                    <a:pt x="8275" y="51063"/>
                    <a:pt x="28965" y="75744"/>
                  </a:cubicBezTo>
                  <a:cubicBezTo>
                    <a:pt x="45517" y="83404"/>
                    <a:pt x="57931" y="91914"/>
                    <a:pt x="74482" y="99574"/>
                  </a:cubicBezTo>
                  <a:cubicBezTo>
                    <a:pt x="91034" y="106382"/>
                    <a:pt x="103448" y="113191"/>
                    <a:pt x="120000" y="120000"/>
                  </a:cubicBezTo>
                  <a:cubicBezTo>
                    <a:pt x="115862" y="118297"/>
                    <a:pt x="115862" y="116595"/>
                    <a:pt x="111724" y="114893"/>
                  </a:cubicBezTo>
                  <a:cubicBezTo>
                    <a:pt x="66206" y="83404"/>
                    <a:pt x="41379" y="51063"/>
                    <a:pt x="33103" y="18723"/>
                  </a:cubicBezTo>
                  <a:cubicBezTo>
                    <a:pt x="28965" y="15319"/>
                    <a:pt x="20689" y="12765"/>
                    <a:pt x="16551" y="9361"/>
                  </a:cubicBezTo>
                  <a:cubicBezTo>
                    <a:pt x="8275" y="5957"/>
                    <a:pt x="4137" y="2553"/>
                    <a:pt x="0" y="0"/>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a:off x="7412038" y="4978400"/>
              <a:ext cx="31750" cy="188913"/>
            </a:xfrm>
            <a:custGeom>
              <a:pathLst>
                <a:path extrusionOk="0" h="120000" w="120000">
                  <a:moveTo>
                    <a:pt x="0" y="65000"/>
                  </a:moveTo>
                  <a:cubicBezTo>
                    <a:pt x="15000" y="72500"/>
                    <a:pt x="30000" y="82500"/>
                    <a:pt x="60000" y="92500"/>
                  </a:cubicBezTo>
                  <a:cubicBezTo>
                    <a:pt x="75000" y="102500"/>
                    <a:pt x="105000" y="110000"/>
                    <a:pt x="120000" y="120000"/>
                  </a:cubicBezTo>
                  <a:cubicBezTo>
                    <a:pt x="105000" y="95000"/>
                    <a:pt x="105000" y="70000"/>
                    <a:pt x="105000" y="47500"/>
                  </a:cubicBezTo>
                  <a:cubicBezTo>
                    <a:pt x="75000" y="30000"/>
                    <a:pt x="45000" y="15000"/>
                    <a:pt x="0" y="0"/>
                  </a:cubicBezTo>
                  <a:cubicBezTo>
                    <a:pt x="0" y="2500"/>
                    <a:pt x="0" y="7500"/>
                    <a:pt x="0" y="10000"/>
                  </a:cubicBezTo>
                  <a:cubicBezTo>
                    <a:pt x="0" y="27500"/>
                    <a:pt x="0" y="47500"/>
                    <a:pt x="0" y="65000"/>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5" name="Shape 35"/>
            <p:cNvSpPr/>
            <p:nvPr/>
          </p:nvSpPr>
          <p:spPr>
            <a:xfrm>
              <a:off x="7439025" y="5434012"/>
              <a:ext cx="174625" cy="439738"/>
            </a:xfrm>
            <a:custGeom>
              <a:pathLst>
                <a:path extrusionOk="0" h="120000" w="120000">
                  <a:moveTo>
                    <a:pt x="30000" y="30270"/>
                  </a:moveTo>
                  <a:cubicBezTo>
                    <a:pt x="19090" y="20540"/>
                    <a:pt x="10909" y="9729"/>
                    <a:pt x="0" y="0"/>
                  </a:cubicBezTo>
                  <a:cubicBezTo>
                    <a:pt x="8181" y="17297"/>
                    <a:pt x="19090" y="35675"/>
                    <a:pt x="30000" y="52972"/>
                  </a:cubicBezTo>
                  <a:cubicBezTo>
                    <a:pt x="32727" y="56216"/>
                    <a:pt x="35454" y="59459"/>
                    <a:pt x="38181" y="62702"/>
                  </a:cubicBezTo>
                  <a:cubicBezTo>
                    <a:pt x="60000" y="82162"/>
                    <a:pt x="81818" y="101621"/>
                    <a:pt x="106363" y="120000"/>
                  </a:cubicBezTo>
                  <a:cubicBezTo>
                    <a:pt x="120000" y="120000"/>
                    <a:pt x="120000" y="120000"/>
                    <a:pt x="120000" y="120000"/>
                  </a:cubicBezTo>
                  <a:cubicBezTo>
                    <a:pt x="95454" y="99459"/>
                    <a:pt x="76363" y="77837"/>
                    <a:pt x="60000" y="56216"/>
                  </a:cubicBezTo>
                  <a:cubicBezTo>
                    <a:pt x="49090" y="47567"/>
                    <a:pt x="40909" y="38918"/>
                    <a:pt x="30000" y="30270"/>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grpSp>
      <p:sp>
        <p:nvSpPr>
          <p:cNvPr id="36" name="Shape 36"/>
          <p:cNvSpPr/>
          <p:nvPr/>
        </p:nvSpPr>
        <p:spPr>
          <a:xfrm>
            <a:off x="0" y="0"/>
            <a:ext cx="182879" cy="68580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592924" y="624110"/>
            <a:ext cx="8911686" cy="1280889"/>
          </a:xfrm>
          <a:prstGeom prst="rect">
            <a:avLst/>
          </a:prstGeom>
          <a:noFill/>
          <a:ln>
            <a:noFill/>
          </a:ln>
        </p:spPr>
        <p:txBody>
          <a:bodyPr anchorCtr="0" anchor="t" bIns="91425" lIns="91425" rIns="91425" tIns="91425"/>
          <a:lstStyle>
            <a:lvl1pPr indent="0" lvl="0" marL="0" marR="0" rtl="0" algn="l">
              <a:spcBef>
                <a:spcPts val="0"/>
              </a:spcBef>
              <a:buClr>
                <a:srgbClr val="262626"/>
              </a:buClr>
              <a:buFont typeface="Questrial"/>
              <a:buNone/>
              <a:defRPr b="0" i="0" sz="36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38" name="Shape 38"/>
          <p:cNvSpPr txBox="1"/>
          <p:nvPr>
            <p:ph idx="1" type="body"/>
          </p:nvPr>
        </p:nvSpPr>
        <p:spPr>
          <a:xfrm>
            <a:off x="2589211" y="2133600"/>
            <a:ext cx="8915400" cy="3886200"/>
          </a:xfrm>
          <a:prstGeom prst="rect">
            <a:avLst/>
          </a:prstGeom>
          <a:noFill/>
          <a:ln>
            <a:noFill/>
          </a:ln>
        </p:spPr>
        <p:txBody>
          <a:bodyPr anchorCtr="0" anchor="t"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39" name="Shape 39"/>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b="0" i="0" sz="900" u="none" cap="none" strike="noStrike">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40" name="Shape 40"/>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41" name="Shape 41"/>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2000" u="none" cap="none" strike="noStrike">
                <a:solidFill>
                  <a:srgbClr val="FEFFFF"/>
                </a:solidFill>
                <a:latin typeface="Questrial"/>
                <a:ea typeface="Questrial"/>
                <a:cs typeface="Questrial"/>
                <a:sym typeface="Questria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1.jpg"/><Relationship Id="rId4" Type="http://schemas.openxmlformats.org/officeDocument/2006/relationships/image" Target="../media/image05.png"/><Relationship Id="rId5" Type="http://schemas.openxmlformats.org/officeDocument/2006/relationships/image" Target="../media/image0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1.jpg"/><Relationship Id="rId4" Type="http://schemas.openxmlformats.org/officeDocument/2006/relationships/image" Target="../media/image05.png"/><Relationship Id="rId5" Type="http://schemas.openxmlformats.org/officeDocument/2006/relationships/image" Target="../media/image0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01.jpg"/><Relationship Id="rId4" Type="http://schemas.openxmlformats.org/officeDocument/2006/relationships/image" Target="../media/image05.png"/><Relationship Id="rId5" Type="http://schemas.openxmlformats.org/officeDocument/2006/relationships/image" Target="../media/image07.png"/><Relationship Id="rId6" Type="http://schemas.openxmlformats.org/officeDocument/2006/relationships/image" Target="../media/image0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01.jpg"/><Relationship Id="rId4" Type="http://schemas.openxmlformats.org/officeDocument/2006/relationships/image" Target="../media/image05.png"/><Relationship Id="rId5"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01.jpg"/><Relationship Id="rId4" Type="http://schemas.openxmlformats.org/officeDocument/2006/relationships/image" Target="../media/image05.png"/><Relationship Id="rId5"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01.jpg"/><Relationship Id="rId4" Type="http://schemas.openxmlformats.org/officeDocument/2006/relationships/image" Target="../media/image05.png"/><Relationship Id="rId5" Type="http://schemas.openxmlformats.org/officeDocument/2006/relationships/image" Target="../media/image10.png"/><Relationship Id="rId6"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01.jpg"/><Relationship Id="rId4" Type="http://schemas.openxmlformats.org/officeDocument/2006/relationships/image" Target="../media/image05.png"/><Relationship Id="rId5" Type="http://schemas.openxmlformats.org/officeDocument/2006/relationships/image" Target="../media/image15.png"/><Relationship Id="rId6"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1.jpg"/><Relationship Id="rId4" Type="http://schemas.openxmlformats.org/officeDocument/2006/relationships/image" Target="../media/image05.png"/><Relationship Id="rId5" Type="http://schemas.openxmlformats.org/officeDocument/2006/relationships/image" Target="../media/image0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1.jpg"/><Relationship Id="rId4" Type="http://schemas.openxmlformats.org/officeDocument/2006/relationships/image" Target="../media/image0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1.jpg"/><Relationship Id="rId4" Type="http://schemas.openxmlformats.org/officeDocument/2006/relationships/image" Target="../media/image0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1.jpg"/><Relationship Id="rId4" Type="http://schemas.openxmlformats.org/officeDocument/2006/relationships/image" Target="../media/image05.png"/><Relationship Id="rId5" Type="http://schemas.openxmlformats.org/officeDocument/2006/relationships/image" Target="../media/image0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1.jpg"/><Relationship Id="rId4" Type="http://schemas.openxmlformats.org/officeDocument/2006/relationships/image" Target="../media/image0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1.jpg"/><Relationship Id="rId4" Type="http://schemas.openxmlformats.org/officeDocument/2006/relationships/image" Target="../media/image05.png"/><Relationship Id="rId5" Type="http://schemas.openxmlformats.org/officeDocument/2006/relationships/image" Target="../media/image0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1.jpg"/><Relationship Id="rId4" Type="http://schemas.openxmlformats.org/officeDocument/2006/relationships/image" Target="../media/image0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p:nvPr/>
        </p:nvSpPr>
        <p:spPr>
          <a:xfrm>
            <a:off x="1407300" y="117474"/>
            <a:ext cx="9537600" cy="65643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None/>
            </a:pPr>
            <a:r>
              <a:t/>
            </a:r>
            <a:endParaRPr sz="800">
              <a:solidFill>
                <a:srgbClr val="A65E11"/>
              </a:solidFill>
              <a:latin typeface="Arial"/>
              <a:ea typeface="Arial"/>
              <a:cs typeface="Arial"/>
              <a:sym typeface="Arial"/>
            </a:endParaRPr>
          </a:p>
          <a:p>
            <a:pPr indent="0" lvl="0" marL="0" marR="0" rtl="0" algn="ctr">
              <a:spcBef>
                <a:spcPts val="0"/>
              </a:spcBef>
              <a:spcAft>
                <a:spcPts val="0"/>
              </a:spcAft>
              <a:buNone/>
            </a:pPr>
            <a:r>
              <a:t/>
            </a:r>
            <a:endParaRPr b="1" sz="2800">
              <a:solidFill>
                <a:schemeClr val="dk1"/>
              </a:solidFill>
              <a:latin typeface="Arial"/>
              <a:ea typeface="Arial"/>
              <a:cs typeface="Arial"/>
              <a:sym typeface="Arial"/>
            </a:endParaRPr>
          </a:p>
          <a:p>
            <a:pPr indent="0" lvl="0" marL="0" marR="0" rtl="0" algn="ctr">
              <a:spcBef>
                <a:spcPts val="0"/>
              </a:spcBef>
              <a:spcAft>
                <a:spcPts val="0"/>
              </a:spcAft>
              <a:buSzPct val="25000"/>
              <a:buNone/>
            </a:pPr>
            <a:r>
              <a:rPr b="1" lang="en-US" sz="3200">
                <a:solidFill>
                  <a:schemeClr val="dk1"/>
                </a:solidFill>
              </a:rPr>
              <a:t>Builder Pattern</a:t>
            </a:r>
          </a:p>
          <a:p>
            <a:pPr indent="0" lvl="0" marL="0" marR="0" rtl="0" algn="ctr">
              <a:spcBef>
                <a:spcPts val="0"/>
              </a:spcBef>
              <a:spcAft>
                <a:spcPts val="0"/>
              </a:spcAft>
              <a:buNone/>
            </a:pPr>
            <a:r>
              <a:t/>
            </a:r>
            <a:endParaRPr sz="800">
              <a:solidFill>
                <a:schemeClr val="dk1"/>
              </a:solidFill>
              <a:latin typeface="Arial"/>
              <a:ea typeface="Arial"/>
              <a:cs typeface="Arial"/>
              <a:sym typeface="Arial"/>
            </a:endParaRPr>
          </a:p>
          <a:p>
            <a:pPr indent="0" lvl="0" marL="0" marR="0" rtl="0" algn="ctr">
              <a:spcBef>
                <a:spcPts val="0"/>
              </a:spcBef>
              <a:spcAft>
                <a:spcPts val="0"/>
              </a:spcAft>
              <a:buNone/>
            </a:pPr>
            <a:r>
              <a:t/>
            </a:r>
            <a:endParaRPr b="1" sz="2400">
              <a:solidFill>
                <a:srgbClr val="A65E11"/>
              </a:solidFill>
              <a:latin typeface="Arial"/>
              <a:ea typeface="Arial"/>
              <a:cs typeface="Arial"/>
              <a:sym typeface="Arial"/>
            </a:endParaRPr>
          </a:p>
          <a:p>
            <a:pPr indent="0" lvl="0" marL="0" marR="0" rtl="0" algn="l">
              <a:spcBef>
                <a:spcPts val="0"/>
              </a:spcBef>
              <a:spcAft>
                <a:spcPts val="0"/>
              </a:spcAft>
              <a:buNone/>
            </a:pPr>
            <a:r>
              <a:t/>
            </a:r>
            <a:endParaRPr b="1" sz="2400">
              <a:solidFill>
                <a:srgbClr val="3035A0"/>
              </a:solidFill>
              <a:latin typeface="Arial"/>
              <a:ea typeface="Arial"/>
              <a:cs typeface="Arial"/>
              <a:sym typeface="Arial"/>
            </a:endParaRPr>
          </a:p>
          <a:p>
            <a:pPr indent="0" lvl="6" marL="2743200" marR="0" rtl="0" algn="just">
              <a:spcBef>
                <a:spcPts val="0"/>
              </a:spcBef>
              <a:buNone/>
            </a:pPr>
            <a:r>
              <a:t/>
            </a:r>
            <a:endParaRPr b="1" i="0" sz="2000" u="none" cap="none" strike="noStrike">
              <a:solidFill>
                <a:schemeClr val="dk1"/>
              </a:solidFill>
              <a:latin typeface="Arial"/>
              <a:ea typeface="Arial"/>
              <a:cs typeface="Arial"/>
              <a:sym typeface="Arial"/>
            </a:endParaRPr>
          </a:p>
          <a:p>
            <a:pPr indent="0" lvl="6" marL="2743200" marR="0" rtl="0" algn="r">
              <a:spcBef>
                <a:spcPts val="0"/>
              </a:spcBef>
              <a:buNone/>
            </a:pPr>
            <a:r>
              <a:t/>
            </a:r>
            <a:endParaRPr b="1" i="0" sz="2000" u="none" cap="none" strike="noStrike">
              <a:solidFill>
                <a:schemeClr val="dk1"/>
              </a:solidFill>
              <a:latin typeface="Arial"/>
              <a:ea typeface="Arial"/>
              <a:cs typeface="Arial"/>
              <a:sym typeface="Arial"/>
            </a:endParaRPr>
          </a:p>
          <a:p>
            <a:pPr indent="0" lvl="6" marL="2743200" marR="0" rtl="0" algn="r">
              <a:spcBef>
                <a:spcPts val="0"/>
              </a:spcBef>
              <a:buNone/>
            </a:pPr>
            <a:r>
              <a:t/>
            </a:r>
            <a:endParaRPr b="1" sz="2000">
              <a:solidFill>
                <a:schemeClr val="dk1"/>
              </a:solidFill>
            </a:endParaRPr>
          </a:p>
          <a:p>
            <a:pPr indent="0" lvl="6" marL="2743200" marR="0" rtl="0" algn="r">
              <a:spcBef>
                <a:spcPts val="0"/>
              </a:spcBef>
              <a:buNone/>
            </a:pPr>
            <a:r>
              <a:t/>
            </a:r>
            <a:endParaRPr b="1" sz="2000">
              <a:solidFill>
                <a:schemeClr val="dk1"/>
              </a:solidFill>
            </a:endParaRPr>
          </a:p>
          <a:p>
            <a:pPr indent="0" lvl="6" marL="2743200" marR="0" rtl="0" algn="r">
              <a:spcBef>
                <a:spcPts val="0"/>
              </a:spcBef>
              <a:buNone/>
            </a:pPr>
            <a:r>
              <a:t/>
            </a:r>
            <a:endParaRPr b="1" sz="2000">
              <a:solidFill>
                <a:schemeClr val="dk1"/>
              </a:solidFill>
            </a:endParaRPr>
          </a:p>
          <a:p>
            <a:pPr indent="0" lvl="6" marL="2743200" marR="0" rtl="0" algn="r">
              <a:spcBef>
                <a:spcPts val="0"/>
              </a:spcBef>
              <a:buNone/>
            </a:pPr>
            <a:r>
              <a:t/>
            </a:r>
            <a:endParaRPr b="1" sz="2000">
              <a:solidFill>
                <a:schemeClr val="dk1"/>
              </a:solidFill>
            </a:endParaRPr>
          </a:p>
          <a:p>
            <a:pPr indent="0" lvl="6" marL="2743200" marR="0" rtl="0" algn="r">
              <a:spcBef>
                <a:spcPts val="0"/>
              </a:spcBef>
              <a:buNone/>
            </a:pPr>
            <a:r>
              <a:t/>
            </a:r>
            <a:endParaRPr b="1" sz="2000">
              <a:solidFill>
                <a:schemeClr val="dk1"/>
              </a:solidFill>
            </a:endParaRPr>
          </a:p>
          <a:p>
            <a:pPr indent="0" lvl="6" marL="2743200" marR="0" rtl="0" algn="r">
              <a:spcBef>
                <a:spcPts val="0"/>
              </a:spcBef>
              <a:buNone/>
            </a:pPr>
            <a:r>
              <a:t/>
            </a:r>
            <a:endParaRPr b="1" sz="2000">
              <a:solidFill>
                <a:schemeClr val="dk1"/>
              </a:solidFill>
            </a:endParaRPr>
          </a:p>
          <a:p>
            <a:pPr indent="0" lvl="6" marL="2743200" marR="0" rtl="0" algn="r">
              <a:spcBef>
                <a:spcPts val="0"/>
              </a:spcBef>
              <a:buNone/>
            </a:pPr>
            <a:r>
              <a:t/>
            </a:r>
            <a:endParaRPr b="1" sz="2000">
              <a:solidFill>
                <a:schemeClr val="dk1"/>
              </a:solidFill>
            </a:endParaRPr>
          </a:p>
          <a:p>
            <a:pPr indent="0" lvl="6" marL="2743200" marR="0" rtl="0" algn="r">
              <a:spcBef>
                <a:spcPts val="0"/>
              </a:spcBef>
              <a:buSzPct val="25000"/>
              <a:buNone/>
            </a:pPr>
            <a:r>
              <a:rPr b="1" i="0" lang="en-US" sz="2000" u="none" cap="none" strike="noStrike">
                <a:solidFill>
                  <a:schemeClr val="dk1"/>
                </a:solidFill>
                <a:latin typeface="Arial"/>
                <a:ea typeface="Arial"/>
                <a:cs typeface="Arial"/>
                <a:sym typeface="Arial"/>
              </a:rPr>
              <a:t>GV</a:t>
            </a:r>
            <a:r>
              <a:rPr b="1" lang="en-US" sz="2000">
                <a:solidFill>
                  <a:schemeClr val="dk1"/>
                </a:solidFill>
              </a:rPr>
              <a:t>: KHUẤT THÙY PHƯƠNG</a:t>
            </a:r>
            <a:r>
              <a:rPr b="1" i="0" lang="en-US" sz="2000" u="none" cap="none" strike="noStrike">
                <a:solidFill>
                  <a:schemeClr val="dk1"/>
                </a:solidFill>
                <a:latin typeface="Arial"/>
                <a:ea typeface="Arial"/>
                <a:cs typeface="Arial"/>
                <a:sym typeface="Arial"/>
              </a:rPr>
              <a:t> </a:t>
            </a:r>
          </a:p>
          <a:p>
            <a:pPr indent="0" lvl="6" marL="2743200" marR="0" rtl="0" algn="just">
              <a:spcBef>
                <a:spcPts val="0"/>
              </a:spcBef>
              <a:spcAft>
                <a:spcPts val="0"/>
              </a:spcAft>
              <a:buSzPct val="25000"/>
              <a:buNone/>
            </a:pPr>
            <a:r>
              <a:rPr b="1" i="0" lang="en-US" sz="2000" u="none" cap="none" strike="noStrike">
                <a:solidFill>
                  <a:schemeClr val="dk1"/>
                </a:solidFill>
                <a:latin typeface="Arial"/>
                <a:ea typeface="Arial"/>
                <a:cs typeface="Arial"/>
                <a:sym typeface="Arial"/>
              </a:rPr>
              <a:t>							Nhóm thực hiện : </a:t>
            </a:r>
          </a:p>
          <a:p>
            <a:pPr indent="0" lvl="6" marL="2743200" marR="0" rtl="0" algn="just">
              <a:spcBef>
                <a:spcPts val="0"/>
              </a:spcBef>
              <a:spcAft>
                <a:spcPts val="0"/>
              </a:spcAft>
              <a:buSzPct val="25000"/>
              <a:buNone/>
            </a:pPr>
            <a:r>
              <a:rPr b="1" lang="en-US" sz="2000">
                <a:solidFill>
                  <a:schemeClr val="dk1"/>
                </a:solidFill>
              </a:rPr>
              <a:t>								VÕ VĂN MINH</a:t>
            </a:r>
          </a:p>
          <a:p>
            <a:pPr indent="0" lvl="6" marL="2743200" marR="0" rtl="0" algn="just">
              <a:spcBef>
                <a:spcPts val="0"/>
              </a:spcBef>
              <a:spcAft>
                <a:spcPts val="0"/>
              </a:spcAft>
              <a:buSzPct val="25000"/>
              <a:buNone/>
            </a:pPr>
            <a:r>
              <a:rPr b="1" lang="en-US" sz="2000">
                <a:solidFill>
                  <a:schemeClr val="dk1"/>
                </a:solidFill>
              </a:rPr>
              <a:t>								ĐOÀN MINH QUÂN</a:t>
            </a:r>
          </a:p>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pic>
        <p:nvPicPr>
          <p:cNvPr descr="Kết quả hình ảnh cho java advanced" id="170" name="Shape 170"/>
          <p:cNvPicPr preferRelativeResize="0"/>
          <p:nvPr/>
        </p:nvPicPr>
        <p:blipFill>
          <a:blip r:embed="rId3">
            <a:alphaModFix/>
          </a:blip>
          <a:stretch>
            <a:fillRect/>
          </a:stretch>
        </p:blipFill>
        <p:spPr>
          <a:xfrm>
            <a:off x="2971950" y="1709025"/>
            <a:ext cx="6667500" cy="2857500"/>
          </a:xfrm>
          <a:prstGeom prst="rect">
            <a:avLst/>
          </a:prstGeom>
          <a:noFill/>
          <a:ln>
            <a:noFill/>
          </a:ln>
        </p:spPr>
      </p:pic>
    </p:spTree>
  </p:cSld>
  <p:clrMapOvr>
    <a:masterClrMapping/>
  </p:clrMapOvr>
  <mc:AlternateContent>
    <mc:Choice Requires="p14">
      <p:transition spd="slow">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2000"/>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grpSp>
        <p:nvGrpSpPr>
          <p:cNvPr id="308" name="Shape 308"/>
          <p:cNvGrpSpPr/>
          <p:nvPr/>
        </p:nvGrpSpPr>
        <p:grpSpPr>
          <a:xfrm>
            <a:off x="1654129" y="469900"/>
            <a:ext cx="6495853" cy="1219108"/>
            <a:chOff x="1654129" y="469900"/>
            <a:chExt cx="6495853" cy="1219108"/>
          </a:xfrm>
        </p:grpSpPr>
        <p:grpSp>
          <p:nvGrpSpPr>
            <p:cNvPr id="309" name="Shape 309"/>
            <p:cNvGrpSpPr/>
            <p:nvPr/>
          </p:nvGrpSpPr>
          <p:grpSpPr>
            <a:xfrm>
              <a:off x="1654129" y="469900"/>
              <a:ext cx="6495853" cy="1219108"/>
              <a:chOff x="1247729" y="1219200"/>
              <a:chExt cx="6495853" cy="1219108"/>
            </a:xfrm>
          </p:grpSpPr>
          <p:grpSp>
            <p:nvGrpSpPr>
              <p:cNvPr id="310" name="Shape 310"/>
              <p:cNvGrpSpPr/>
              <p:nvPr/>
            </p:nvGrpSpPr>
            <p:grpSpPr>
              <a:xfrm>
                <a:off x="1247729" y="1447859"/>
                <a:ext cx="6495853" cy="558676"/>
                <a:chOff x="1631146" y="1316984"/>
                <a:chExt cx="5761800" cy="558900"/>
              </a:xfrm>
            </p:grpSpPr>
            <p:sp>
              <p:nvSpPr>
                <p:cNvPr id="311" name="Shape 311"/>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312" name="Shape 312"/>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313" name="Shape 313"/>
              <p:cNvGrpSpPr/>
              <p:nvPr/>
            </p:nvGrpSpPr>
            <p:grpSpPr>
              <a:xfrm>
                <a:off x="2168544" y="1219200"/>
                <a:ext cx="4651533" cy="1219108"/>
                <a:chOff x="2530675" y="1066800"/>
                <a:chExt cx="4651998" cy="1220084"/>
              </a:xfrm>
            </p:grpSpPr>
            <p:pic>
              <p:nvPicPr>
                <p:cNvPr descr="C:\Users\dell\Desktop\Icon sale page\Icon tĩnh\200wide.jpg" id="314" name="Shape 314"/>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315" name="Shape 315"/>
                <p:cNvGrpSpPr/>
                <p:nvPr/>
              </p:nvGrpSpPr>
              <p:grpSpPr>
                <a:xfrm>
                  <a:off x="2530675" y="1066800"/>
                  <a:ext cx="4651998" cy="1011299"/>
                  <a:chOff x="2671148" y="1311915"/>
                  <a:chExt cx="3938700" cy="1011299"/>
                </a:xfrm>
              </p:grpSpPr>
              <p:pic>
                <p:nvPicPr>
                  <p:cNvPr id="316" name="Shape 316"/>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317" name="Shape 317"/>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318" name="Shape 318"/>
            <p:cNvSpPr/>
            <p:nvPr/>
          </p:nvSpPr>
          <p:spPr>
            <a:xfrm>
              <a:off x="2741610" y="731574"/>
              <a:ext cx="21717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2. Ví dụ</a:t>
              </a:r>
            </a:p>
          </p:txBody>
        </p:sp>
      </p:grpSp>
      <p:pic>
        <p:nvPicPr>
          <p:cNvPr id="319" name="Shape 319"/>
          <p:cNvPicPr preferRelativeResize="0"/>
          <p:nvPr/>
        </p:nvPicPr>
        <p:blipFill>
          <a:blip r:embed="rId5">
            <a:alphaModFix/>
          </a:blip>
          <a:stretch>
            <a:fillRect/>
          </a:stretch>
        </p:blipFill>
        <p:spPr>
          <a:xfrm>
            <a:off x="2149975" y="1689000"/>
            <a:ext cx="7201975" cy="4870449"/>
          </a:xfrm>
          <a:prstGeom prst="rect">
            <a:avLst/>
          </a:prstGeom>
          <a:noFill/>
          <a:ln>
            <a:noFill/>
          </a:ln>
        </p:spPr>
      </p:pic>
    </p:spTree>
  </p:cSld>
  <p:clrMapOvr>
    <a:masterClrMapping/>
  </p:clrMapOvr>
  <mc:AlternateContent>
    <mc:Choice Requires="p14">
      <p:transition spd="slow">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500"/>
                                        <p:tgtEl>
                                          <p:spTgt spid="3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4" name="Shape 324"/>
        <p:cNvGrpSpPr/>
        <p:nvPr/>
      </p:nvGrpSpPr>
      <p:grpSpPr>
        <a:xfrm>
          <a:off x="0" y="0"/>
          <a:ext cx="0" cy="0"/>
          <a:chOff x="0" y="0"/>
          <a:chExt cx="0" cy="0"/>
        </a:xfrm>
      </p:grpSpPr>
      <p:grpSp>
        <p:nvGrpSpPr>
          <p:cNvPr id="325" name="Shape 325"/>
          <p:cNvGrpSpPr/>
          <p:nvPr/>
        </p:nvGrpSpPr>
        <p:grpSpPr>
          <a:xfrm>
            <a:off x="1654129" y="469900"/>
            <a:ext cx="6495853" cy="1219108"/>
            <a:chOff x="1654129" y="469900"/>
            <a:chExt cx="6495853" cy="1219108"/>
          </a:xfrm>
        </p:grpSpPr>
        <p:grpSp>
          <p:nvGrpSpPr>
            <p:cNvPr id="326" name="Shape 326"/>
            <p:cNvGrpSpPr/>
            <p:nvPr/>
          </p:nvGrpSpPr>
          <p:grpSpPr>
            <a:xfrm>
              <a:off x="1654129" y="469900"/>
              <a:ext cx="6495853" cy="1219108"/>
              <a:chOff x="1247729" y="1219200"/>
              <a:chExt cx="6495853" cy="1219108"/>
            </a:xfrm>
          </p:grpSpPr>
          <p:grpSp>
            <p:nvGrpSpPr>
              <p:cNvPr id="327" name="Shape 327"/>
              <p:cNvGrpSpPr/>
              <p:nvPr/>
            </p:nvGrpSpPr>
            <p:grpSpPr>
              <a:xfrm>
                <a:off x="1247729" y="1447859"/>
                <a:ext cx="6495853" cy="558676"/>
                <a:chOff x="1631146" y="1316984"/>
                <a:chExt cx="5761800" cy="558900"/>
              </a:xfrm>
            </p:grpSpPr>
            <p:sp>
              <p:nvSpPr>
                <p:cNvPr id="328" name="Shape 328"/>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329" name="Shape 329"/>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330" name="Shape 330"/>
              <p:cNvGrpSpPr/>
              <p:nvPr/>
            </p:nvGrpSpPr>
            <p:grpSpPr>
              <a:xfrm>
                <a:off x="2168544" y="1219200"/>
                <a:ext cx="4651533" cy="1219108"/>
                <a:chOff x="2530675" y="1066800"/>
                <a:chExt cx="4651998" cy="1220084"/>
              </a:xfrm>
            </p:grpSpPr>
            <p:pic>
              <p:nvPicPr>
                <p:cNvPr descr="C:\Users\dell\Desktop\Icon sale page\Icon tĩnh\200wide.jpg" id="331" name="Shape 331"/>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332" name="Shape 332"/>
                <p:cNvGrpSpPr/>
                <p:nvPr/>
              </p:nvGrpSpPr>
              <p:grpSpPr>
                <a:xfrm>
                  <a:off x="2530675" y="1066800"/>
                  <a:ext cx="4651998" cy="1011299"/>
                  <a:chOff x="2671148" y="1311915"/>
                  <a:chExt cx="3938700" cy="1011299"/>
                </a:xfrm>
              </p:grpSpPr>
              <p:pic>
                <p:nvPicPr>
                  <p:cNvPr id="333" name="Shape 333"/>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334" name="Shape 334"/>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335" name="Shape 335"/>
            <p:cNvSpPr/>
            <p:nvPr/>
          </p:nvSpPr>
          <p:spPr>
            <a:xfrm>
              <a:off x="2741610" y="731574"/>
              <a:ext cx="21717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2. Ví dụ</a:t>
              </a:r>
            </a:p>
          </p:txBody>
        </p:sp>
      </p:grpSp>
      <p:pic>
        <p:nvPicPr>
          <p:cNvPr id="336" name="Shape 336"/>
          <p:cNvPicPr preferRelativeResize="0"/>
          <p:nvPr/>
        </p:nvPicPr>
        <p:blipFill>
          <a:blip r:embed="rId5">
            <a:alphaModFix/>
          </a:blip>
          <a:stretch>
            <a:fillRect/>
          </a:stretch>
        </p:blipFill>
        <p:spPr>
          <a:xfrm>
            <a:off x="2627400" y="1568575"/>
            <a:ext cx="6057900" cy="4950325"/>
          </a:xfrm>
          <a:prstGeom prst="rect">
            <a:avLst/>
          </a:prstGeom>
          <a:noFill/>
          <a:ln>
            <a:noFill/>
          </a:ln>
        </p:spPr>
      </p:pic>
    </p:spTree>
  </p:cSld>
  <p:clrMapOvr>
    <a:masterClrMapping/>
  </p:clrMapOvr>
  <mc:AlternateContent>
    <mc:Choice Requires="p14">
      <p:transition spd="slow">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500"/>
                                        <p:tgtEl>
                                          <p:spTgt spid="3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1" name="Shape 341"/>
        <p:cNvGrpSpPr/>
        <p:nvPr/>
      </p:nvGrpSpPr>
      <p:grpSpPr>
        <a:xfrm>
          <a:off x="0" y="0"/>
          <a:ext cx="0" cy="0"/>
          <a:chOff x="0" y="0"/>
          <a:chExt cx="0" cy="0"/>
        </a:xfrm>
      </p:grpSpPr>
      <p:grpSp>
        <p:nvGrpSpPr>
          <p:cNvPr id="342" name="Shape 342"/>
          <p:cNvGrpSpPr/>
          <p:nvPr/>
        </p:nvGrpSpPr>
        <p:grpSpPr>
          <a:xfrm>
            <a:off x="1654129" y="469900"/>
            <a:ext cx="6495853" cy="1219108"/>
            <a:chOff x="1654129" y="469900"/>
            <a:chExt cx="6495853" cy="1219108"/>
          </a:xfrm>
        </p:grpSpPr>
        <p:grpSp>
          <p:nvGrpSpPr>
            <p:cNvPr id="343" name="Shape 343"/>
            <p:cNvGrpSpPr/>
            <p:nvPr/>
          </p:nvGrpSpPr>
          <p:grpSpPr>
            <a:xfrm>
              <a:off x="1654129" y="469900"/>
              <a:ext cx="6495853" cy="1219108"/>
              <a:chOff x="1247729" y="1219200"/>
              <a:chExt cx="6495853" cy="1219108"/>
            </a:xfrm>
          </p:grpSpPr>
          <p:grpSp>
            <p:nvGrpSpPr>
              <p:cNvPr id="344" name="Shape 344"/>
              <p:cNvGrpSpPr/>
              <p:nvPr/>
            </p:nvGrpSpPr>
            <p:grpSpPr>
              <a:xfrm>
                <a:off x="1247729" y="1447859"/>
                <a:ext cx="6495853" cy="558676"/>
                <a:chOff x="1631146" y="1316984"/>
                <a:chExt cx="5761800" cy="558900"/>
              </a:xfrm>
            </p:grpSpPr>
            <p:sp>
              <p:nvSpPr>
                <p:cNvPr id="345" name="Shape 345"/>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346" name="Shape 346"/>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347" name="Shape 347"/>
              <p:cNvGrpSpPr/>
              <p:nvPr/>
            </p:nvGrpSpPr>
            <p:grpSpPr>
              <a:xfrm>
                <a:off x="2168544" y="1219200"/>
                <a:ext cx="4651533" cy="1219108"/>
                <a:chOff x="2530675" y="1066800"/>
                <a:chExt cx="4651998" cy="1220084"/>
              </a:xfrm>
            </p:grpSpPr>
            <p:pic>
              <p:nvPicPr>
                <p:cNvPr descr="C:\Users\dell\Desktop\Icon sale page\Icon tĩnh\200wide.jpg" id="348" name="Shape 348"/>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349" name="Shape 349"/>
                <p:cNvGrpSpPr/>
                <p:nvPr/>
              </p:nvGrpSpPr>
              <p:grpSpPr>
                <a:xfrm>
                  <a:off x="2530675" y="1066800"/>
                  <a:ext cx="4651998" cy="1011299"/>
                  <a:chOff x="2671148" y="1311915"/>
                  <a:chExt cx="3938700" cy="1011299"/>
                </a:xfrm>
              </p:grpSpPr>
              <p:pic>
                <p:nvPicPr>
                  <p:cNvPr id="350" name="Shape 350"/>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351" name="Shape 351"/>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352" name="Shape 352"/>
            <p:cNvSpPr/>
            <p:nvPr/>
          </p:nvSpPr>
          <p:spPr>
            <a:xfrm>
              <a:off x="2741610" y="731574"/>
              <a:ext cx="21717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2. Ví dụ</a:t>
              </a:r>
            </a:p>
          </p:txBody>
        </p:sp>
      </p:grpSp>
      <p:pic>
        <p:nvPicPr>
          <p:cNvPr id="353" name="Shape 353"/>
          <p:cNvPicPr preferRelativeResize="0"/>
          <p:nvPr/>
        </p:nvPicPr>
        <p:blipFill>
          <a:blip r:embed="rId5">
            <a:alphaModFix/>
          </a:blip>
          <a:stretch>
            <a:fillRect/>
          </a:stretch>
        </p:blipFill>
        <p:spPr>
          <a:xfrm>
            <a:off x="2627400" y="1568575"/>
            <a:ext cx="6362699" cy="3731249"/>
          </a:xfrm>
          <a:prstGeom prst="rect">
            <a:avLst/>
          </a:prstGeom>
          <a:noFill/>
          <a:ln>
            <a:noFill/>
          </a:ln>
        </p:spPr>
      </p:pic>
      <p:pic>
        <p:nvPicPr>
          <p:cNvPr id="354" name="Shape 354"/>
          <p:cNvPicPr preferRelativeResize="0"/>
          <p:nvPr/>
        </p:nvPicPr>
        <p:blipFill>
          <a:blip r:embed="rId6">
            <a:alphaModFix/>
          </a:blip>
          <a:stretch>
            <a:fillRect/>
          </a:stretch>
        </p:blipFill>
        <p:spPr>
          <a:xfrm>
            <a:off x="2627400" y="5502875"/>
            <a:ext cx="6362700" cy="914400"/>
          </a:xfrm>
          <a:prstGeom prst="rect">
            <a:avLst/>
          </a:prstGeom>
          <a:noFill/>
          <a:ln>
            <a:noFill/>
          </a:ln>
        </p:spPr>
      </p:pic>
    </p:spTree>
  </p:cSld>
  <p:clrMapOvr>
    <a:masterClrMapping/>
  </p:clrMapOvr>
  <mc:AlternateContent>
    <mc:Choice Requires="p14">
      <p:transition spd="slow">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500"/>
                                        <p:tgtEl>
                                          <p:spTgt spid="3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9" name="Shape 359"/>
        <p:cNvGrpSpPr/>
        <p:nvPr/>
      </p:nvGrpSpPr>
      <p:grpSpPr>
        <a:xfrm>
          <a:off x="0" y="0"/>
          <a:ext cx="0" cy="0"/>
          <a:chOff x="0" y="0"/>
          <a:chExt cx="0" cy="0"/>
        </a:xfrm>
      </p:grpSpPr>
      <p:sp>
        <p:nvSpPr>
          <p:cNvPr id="360" name="Shape 360"/>
          <p:cNvSpPr txBox="1"/>
          <p:nvPr/>
        </p:nvSpPr>
        <p:spPr>
          <a:xfrm>
            <a:off x="2365925" y="1851550"/>
            <a:ext cx="9294300" cy="4823700"/>
          </a:xfrm>
          <a:prstGeom prst="rect">
            <a:avLst/>
          </a:prstGeom>
          <a:noFill/>
          <a:ln>
            <a:noFill/>
          </a:ln>
        </p:spPr>
        <p:txBody>
          <a:bodyPr anchorCtr="0" anchor="t" bIns="45700" lIns="91425" rIns="91425" tIns="45700">
            <a:noAutofit/>
          </a:bodyPr>
          <a:lstStyle/>
          <a:p>
            <a:pPr lvl="0" marR="0" rtl="0" algn="l">
              <a:spcBef>
                <a:spcPts val="0"/>
              </a:spcBef>
              <a:spcAft>
                <a:spcPts val="0"/>
              </a:spcAft>
              <a:buNone/>
            </a:pPr>
            <a:r>
              <a:rPr lang="en-US" sz="2400">
                <a:solidFill>
                  <a:srgbClr val="3F3F3F"/>
                </a:solidFill>
                <a:latin typeface="Times New Roman"/>
                <a:ea typeface="Times New Roman"/>
                <a:cs typeface="Times New Roman"/>
                <a:sym typeface="Times New Roman"/>
              </a:rPr>
              <a:t>Xét đối tượng Address, có các thành phần sau: Street, City và Region. Ta phân tách việc khởi tạo 1 đối tượng Address thành các phần : buildStreet, buildCity và buildRegion.</a:t>
            </a:r>
          </a:p>
        </p:txBody>
      </p:sp>
      <p:grpSp>
        <p:nvGrpSpPr>
          <p:cNvPr id="361" name="Shape 361"/>
          <p:cNvGrpSpPr/>
          <p:nvPr/>
        </p:nvGrpSpPr>
        <p:grpSpPr>
          <a:xfrm>
            <a:off x="1654129" y="469900"/>
            <a:ext cx="6495853" cy="1219108"/>
            <a:chOff x="1654129" y="469900"/>
            <a:chExt cx="6495853" cy="1219108"/>
          </a:xfrm>
        </p:grpSpPr>
        <p:grpSp>
          <p:nvGrpSpPr>
            <p:cNvPr id="362" name="Shape 362"/>
            <p:cNvGrpSpPr/>
            <p:nvPr/>
          </p:nvGrpSpPr>
          <p:grpSpPr>
            <a:xfrm>
              <a:off x="1654129" y="469900"/>
              <a:ext cx="6495853" cy="1219108"/>
              <a:chOff x="1247729" y="1219200"/>
              <a:chExt cx="6495853" cy="1219108"/>
            </a:xfrm>
          </p:grpSpPr>
          <p:grpSp>
            <p:nvGrpSpPr>
              <p:cNvPr id="363" name="Shape 363"/>
              <p:cNvGrpSpPr/>
              <p:nvPr/>
            </p:nvGrpSpPr>
            <p:grpSpPr>
              <a:xfrm>
                <a:off x="1247729" y="1447859"/>
                <a:ext cx="6495853" cy="558676"/>
                <a:chOff x="1631146" y="1316984"/>
                <a:chExt cx="5761800" cy="558900"/>
              </a:xfrm>
            </p:grpSpPr>
            <p:sp>
              <p:nvSpPr>
                <p:cNvPr id="364" name="Shape 364"/>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365" name="Shape 365"/>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366" name="Shape 366"/>
              <p:cNvGrpSpPr/>
              <p:nvPr/>
            </p:nvGrpSpPr>
            <p:grpSpPr>
              <a:xfrm>
                <a:off x="2168544" y="1219200"/>
                <a:ext cx="4651533" cy="1219108"/>
                <a:chOff x="2530675" y="1066800"/>
                <a:chExt cx="4651998" cy="1220084"/>
              </a:xfrm>
            </p:grpSpPr>
            <p:pic>
              <p:nvPicPr>
                <p:cNvPr descr="C:\Users\dell\Desktop\Icon sale page\Icon tĩnh\200wide.jpg" id="367" name="Shape 367"/>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368" name="Shape 368"/>
                <p:cNvGrpSpPr/>
                <p:nvPr/>
              </p:nvGrpSpPr>
              <p:grpSpPr>
                <a:xfrm>
                  <a:off x="2530675" y="1066800"/>
                  <a:ext cx="4651998" cy="1011299"/>
                  <a:chOff x="2671148" y="1311915"/>
                  <a:chExt cx="3938700" cy="1011299"/>
                </a:xfrm>
              </p:grpSpPr>
              <p:pic>
                <p:nvPicPr>
                  <p:cNvPr id="369" name="Shape 369"/>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370" name="Shape 370"/>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371" name="Shape 371"/>
            <p:cNvSpPr/>
            <p:nvPr/>
          </p:nvSpPr>
          <p:spPr>
            <a:xfrm>
              <a:off x="2741610" y="731574"/>
              <a:ext cx="21717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2. Ví dụ</a:t>
              </a:r>
            </a:p>
          </p:txBody>
        </p:sp>
      </p:grpSp>
      <p:pic>
        <p:nvPicPr>
          <p:cNvPr id="372" name="Shape 372"/>
          <p:cNvPicPr preferRelativeResize="0"/>
          <p:nvPr/>
        </p:nvPicPr>
        <p:blipFill>
          <a:blip r:embed="rId5">
            <a:alphaModFix/>
          </a:blip>
          <a:stretch>
            <a:fillRect/>
          </a:stretch>
        </p:blipFill>
        <p:spPr>
          <a:xfrm>
            <a:off x="2452425" y="3157325"/>
            <a:ext cx="8106250" cy="3098575"/>
          </a:xfrm>
          <a:prstGeom prst="rect">
            <a:avLst/>
          </a:prstGeom>
          <a:noFill/>
          <a:ln>
            <a:noFill/>
          </a:ln>
        </p:spPr>
      </p:pic>
    </p:spTree>
  </p:cSld>
  <p:clrMapOvr>
    <a:masterClrMapping/>
  </p:clrMapOvr>
  <mc:AlternateContent>
    <mc:Choice Requires="p14">
      <p:transition spd="slow">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500"/>
                                        <p:tgtEl>
                                          <p:spTgt spid="3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7" name="Shape 377"/>
        <p:cNvGrpSpPr/>
        <p:nvPr/>
      </p:nvGrpSpPr>
      <p:grpSpPr>
        <a:xfrm>
          <a:off x="0" y="0"/>
          <a:ext cx="0" cy="0"/>
          <a:chOff x="0" y="0"/>
          <a:chExt cx="0" cy="0"/>
        </a:xfrm>
      </p:grpSpPr>
      <p:grpSp>
        <p:nvGrpSpPr>
          <p:cNvPr id="378" name="Shape 378"/>
          <p:cNvGrpSpPr/>
          <p:nvPr/>
        </p:nvGrpSpPr>
        <p:grpSpPr>
          <a:xfrm>
            <a:off x="1654129" y="469900"/>
            <a:ext cx="6495853" cy="1219108"/>
            <a:chOff x="1654129" y="469900"/>
            <a:chExt cx="6495853" cy="1219108"/>
          </a:xfrm>
        </p:grpSpPr>
        <p:grpSp>
          <p:nvGrpSpPr>
            <p:cNvPr id="379" name="Shape 379"/>
            <p:cNvGrpSpPr/>
            <p:nvPr/>
          </p:nvGrpSpPr>
          <p:grpSpPr>
            <a:xfrm>
              <a:off x="1654129" y="469900"/>
              <a:ext cx="6495853" cy="1219108"/>
              <a:chOff x="1247729" y="1219200"/>
              <a:chExt cx="6495853" cy="1219108"/>
            </a:xfrm>
          </p:grpSpPr>
          <p:grpSp>
            <p:nvGrpSpPr>
              <p:cNvPr id="380" name="Shape 380"/>
              <p:cNvGrpSpPr/>
              <p:nvPr/>
            </p:nvGrpSpPr>
            <p:grpSpPr>
              <a:xfrm>
                <a:off x="1247729" y="1447859"/>
                <a:ext cx="6495853" cy="558676"/>
                <a:chOff x="1631146" y="1316984"/>
                <a:chExt cx="5761800" cy="558900"/>
              </a:xfrm>
            </p:grpSpPr>
            <p:sp>
              <p:nvSpPr>
                <p:cNvPr id="381" name="Shape 381"/>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382" name="Shape 382"/>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383" name="Shape 383"/>
              <p:cNvGrpSpPr/>
              <p:nvPr/>
            </p:nvGrpSpPr>
            <p:grpSpPr>
              <a:xfrm>
                <a:off x="2168544" y="1219200"/>
                <a:ext cx="4651533" cy="1219108"/>
                <a:chOff x="2530675" y="1066800"/>
                <a:chExt cx="4651998" cy="1220084"/>
              </a:xfrm>
            </p:grpSpPr>
            <p:pic>
              <p:nvPicPr>
                <p:cNvPr descr="C:\Users\dell\Desktop\Icon sale page\Icon tĩnh\200wide.jpg" id="384" name="Shape 384"/>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385" name="Shape 385"/>
                <p:cNvGrpSpPr/>
                <p:nvPr/>
              </p:nvGrpSpPr>
              <p:grpSpPr>
                <a:xfrm>
                  <a:off x="2530675" y="1066800"/>
                  <a:ext cx="4651998" cy="1011299"/>
                  <a:chOff x="2671148" y="1311915"/>
                  <a:chExt cx="3938700" cy="1011299"/>
                </a:xfrm>
              </p:grpSpPr>
              <p:pic>
                <p:nvPicPr>
                  <p:cNvPr id="386" name="Shape 386"/>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387" name="Shape 387"/>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388" name="Shape 388"/>
            <p:cNvSpPr/>
            <p:nvPr/>
          </p:nvSpPr>
          <p:spPr>
            <a:xfrm>
              <a:off x="2741610" y="731574"/>
              <a:ext cx="21717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2. Ví dụ</a:t>
              </a:r>
            </a:p>
          </p:txBody>
        </p:sp>
      </p:grpSp>
      <p:pic>
        <p:nvPicPr>
          <p:cNvPr id="389" name="Shape 389"/>
          <p:cNvPicPr preferRelativeResize="0"/>
          <p:nvPr/>
        </p:nvPicPr>
        <p:blipFill>
          <a:blip r:embed="rId5">
            <a:alphaModFix/>
          </a:blip>
          <a:stretch>
            <a:fillRect/>
          </a:stretch>
        </p:blipFill>
        <p:spPr>
          <a:xfrm>
            <a:off x="3368475" y="1899925"/>
            <a:ext cx="6353150" cy="4590950"/>
          </a:xfrm>
          <a:prstGeom prst="rect">
            <a:avLst/>
          </a:prstGeom>
          <a:noFill/>
          <a:ln>
            <a:noFill/>
          </a:ln>
        </p:spPr>
      </p:pic>
    </p:spTree>
  </p:cSld>
  <p:clrMapOvr>
    <a:masterClrMapping/>
  </p:clrMapOvr>
  <mc:AlternateContent>
    <mc:Choice Requires="p14">
      <p:transition spd="slow">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500"/>
                                        <p:tgtEl>
                                          <p:spTgt spid="3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4" name="Shape 394"/>
        <p:cNvGrpSpPr/>
        <p:nvPr/>
      </p:nvGrpSpPr>
      <p:grpSpPr>
        <a:xfrm>
          <a:off x="0" y="0"/>
          <a:ext cx="0" cy="0"/>
          <a:chOff x="0" y="0"/>
          <a:chExt cx="0" cy="0"/>
        </a:xfrm>
      </p:grpSpPr>
      <p:grpSp>
        <p:nvGrpSpPr>
          <p:cNvPr id="395" name="Shape 395"/>
          <p:cNvGrpSpPr/>
          <p:nvPr/>
        </p:nvGrpSpPr>
        <p:grpSpPr>
          <a:xfrm>
            <a:off x="1654129" y="469900"/>
            <a:ext cx="6495853" cy="1219108"/>
            <a:chOff x="1654129" y="469900"/>
            <a:chExt cx="6495853" cy="1219108"/>
          </a:xfrm>
        </p:grpSpPr>
        <p:grpSp>
          <p:nvGrpSpPr>
            <p:cNvPr id="396" name="Shape 396"/>
            <p:cNvGrpSpPr/>
            <p:nvPr/>
          </p:nvGrpSpPr>
          <p:grpSpPr>
            <a:xfrm>
              <a:off x="1654129" y="469900"/>
              <a:ext cx="6495853" cy="1219108"/>
              <a:chOff x="1247729" y="1219200"/>
              <a:chExt cx="6495853" cy="1219108"/>
            </a:xfrm>
          </p:grpSpPr>
          <p:grpSp>
            <p:nvGrpSpPr>
              <p:cNvPr id="397" name="Shape 397"/>
              <p:cNvGrpSpPr/>
              <p:nvPr/>
            </p:nvGrpSpPr>
            <p:grpSpPr>
              <a:xfrm>
                <a:off x="1247729" y="1447859"/>
                <a:ext cx="6495853" cy="558676"/>
                <a:chOff x="1631146" y="1316984"/>
                <a:chExt cx="5761800" cy="558900"/>
              </a:xfrm>
            </p:grpSpPr>
            <p:sp>
              <p:nvSpPr>
                <p:cNvPr id="398" name="Shape 398"/>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399" name="Shape 399"/>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400" name="Shape 400"/>
              <p:cNvGrpSpPr/>
              <p:nvPr/>
            </p:nvGrpSpPr>
            <p:grpSpPr>
              <a:xfrm>
                <a:off x="2168544" y="1219200"/>
                <a:ext cx="4651533" cy="1219108"/>
                <a:chOff x="2530675" y="1066800"/>
                <a:chExt cx="4651998" cy="1220084"/>
              </a:xfrm>
            </p:grpSpPr>
            <p:pic>
              <p:nvPicPr>
                <p:cNvPr descr="C:\Users\dell\Desktop\Icon sale page\Icon tĩnh\200wide.jpg" id="401" name="Shape 401"/>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402" name="Shape 402"/>
                <p:cNvGrpSpPr/>
                <p:nvPr/>
              </p:nvGrpSpPr>
              <p:grpSpPr>
                <a:xfrm>
                  <a:off x="2530675" y="1066800"/>
                  <a:ext cx="4651998" cy="1011299"/>
                  <a:chOff x="2671148" y="1311915"/>
                  <a:chExt cx="3938700" cy="1011299"/>
                </a:xfrm>
              </p:grpSpPr>
              <p:pic>
                <p:nvPicPr>
                  <p:cNvPr id="403" name="Shape 403"/>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404" name="Shape 404"/>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405" name="Shape 405"/>
            <p:cNvSpPr/>
            <p:nvPr/>
          </p:nvSpPr>
          <p:spPr>
            <a:xfrm>
              <a:off x="2741610" y="731574"/>
              <a:ext cx="21717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2. Ví dụ</a:t>
              </a:r>
            </a:p>
          </p:txBody>
        </p:sp>
      </p:grpSp>
      <p:pic>
        <p:nvPicPr>
          <p:cNvPr id="406" name="Shape 406"/>
          <p:cNvPicPr preferRelativeResize="0"/>
          <p:nvPr/>
        </p:nvPicPr>
        <p:blipFill>
          <a:blip r:embed="rId5">
            <a:alphaModFix/>
          </a:blip>
          <a:stretch>
            <a:fillRect/>
          </a:stretch>
        </p:blipFill>
        <p:spPr>
          <a:xfrm>
            <a:off x="4366725" y="1843312"/>
            <a:ext cx="3900749" cy="1952900"/>
          </a:xfrm>
          <a:prstGeom prst="rect">
            <a:avLst/>
          </a:prstGeom>
          <a:noFill/>
          <a:ln>
            <a:noFill/>
          </a:ln>
        </p:spPr>
      </p:pic>
      <p:pic>
        <p:nvPicPr>
          <p:cNvPr id="407" name="Shape 407"/>
          <p:cNvPicPr preferRelativeResize="0"/>
          <p:nvPr/>
        </p:nvPicPr>
        <p:blipFill>
          <a:blip r:embed="rId6">
            <a:alphaModFix/>
          </a:blip>
          <a:stretch>
            <a:fillRect/>
          </a:stretch>
        </p:blipFill>
        <p:spPr>
          <a:xfrm>
            <a:off x="2995850" y="4097375"/>
            <a:ext cx="6990149" cy="1952899"/>
          </a:xfrm>
          <a:prstGeom prst="rect">
            <a:avLst/>
          </a:prstGeom>
          <a:noFill/>
          <a:ln>
            <a:noFill/>
          </a:ln>
        </p:spPr>
      </p:pic>
    </p:spTree>
  </p:cSld>
  <p:clrMapOvr>
    <a:masterClrMapping/>
  </p:clrMapOvr>
  <mc:AlternateContent>
    <mc:Choice Requires="p14">
      <p:transition spd="slow">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500"/>
                                        <p:tgtEl>
                                          <p:spTgt spid="3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2" name="Shape 412"/>
        <p:cNvGrpSpPr/>
        <p:nvPr/>
      </p:nvGrpSpPr>
      <p:grpSpPr>
        <a:xfrm>
          <a:off x="0" y="0"/>
          <a:ext cx="0" cy="0"/>
          <a:chOff x="0" y="0"/>
          <a:chExt cx="0" cy="0"/>
        </a:xfrm>
      </p:grpSpPr>
      <p:grpSp>
        <p:nvGrpSpPr>
          <p:cNvPr id="413" name="Shape 413"/>
          <p:cNvGrpSpPr/>
          <p:nvPr/>
        </p:nvGrpSpPr>
        <p:grpSpPr>
          <a:xfrm>
            <a:off x="1654129" y="469900"/>
            <a:ext cx="6495853" cy="1219108"/>
            <a:chOff x="1654129" y="469900"/>
            <a:chExt cx="6495853" cy="1219108"/>
          </a:xfrm>
        </p:grpSpPr>
        <p:grpSp>
          <p:nvGrpSpPr>
            <p:cNvPr id="414" name="Shape 414"/>
            <p:cNvGrpSpPr/>
            <p:nvPr/>
          </p:nvGrpSpPr>
          <p:grpSpPr>
            <a:xfrm>
              <a:off x="1654129" y="469900"/>
              <a:ext cx="6495853" cy="1219108"/>
              <a:chOff x="1247729" y="1219200"/>
              <a:chExt cx="6495853" cy="1219108"/>
            </a:xfrm>
          </p:grpSpPr>
          <p:grpSp>
            <p:nvGrpSpPr>
              <p:cNvPr id="415" name="Shape 415"/>
              <p:cNvGrpSpPr/>
              <p:nvPr/>
            </p:nvGrpSpPr>
            <p:grpSpPr>
              <a:xfrm>
                <a:off x="1247729" y="1447859"/>
                <a:ext cx="6495853" cy="558676"/>
                <a:chOff x="1631146" y="1316984"/>
                <a:chExt cx="5761800" cy="558900"/>
              </a:xfrm>
            </p:grpSpPr>
            <p:sp>
              <p:nvSpPr>
                <p:cNvPr id="416" name="Shape 416"/>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417" name="Shape 417"/>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418" name="Shape 418"/>
              <p:cNvGrpSpPr/>
              <p:nvPr/>
            </p:nvGrpSpPr>
            <p:grpSpPr>
              <a:xfrm>
                <a:off x="2168544" y="1219200"/>
                <a:ext cx="4651533" cy="1219108"/>
                <a:chOff x="2530675" y="1066800"/>
                <a:chExt cx="4651998" cy="1220084"/>
              </a:xfrm>
            </p:grpSpPr>
            <p:pic>
              <p:nvPicPr>
                <p:cNvPr descr="C:\Users\dell\Desktop\Icon sale page\Icon tĩnh\200wide.jpg" id="419" name="Shape 419"/>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420" name="Shape 420"/>
                <p:cNvGrpSpPr/>
                <p:nvPr/>
              </p:nvGrpSpPr>
              <p:grpSpPr>
                <a:xfrm>
                  <a:off x="2530675" y="1066800"/>
                  <a:ext cx="4651998" cy="1011299"/>
                  <a:chOff x="2671148" y="1311915"/>
                  <a:chExt cx="3938700" cy="1011299"/>
                </a:xfrm>
              </p:grpSpPr>
              <p:pic>
                <p:nvPicPr>
                  <p:cNvPr id="421" name="Shape 421"/>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422" name="Shape 422"/>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423" name="Shape 423"/>
            <p:cNvSpPr/>
            <p:nvPr/>
          </p:nvSpPr>
          <p:spPr>
            <a:xfrm>
              <a:off x="2741610" y="731574"/>
              <a:ext cx="21717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2. Ví dụ</a:t>
              </a:r>
            </a:p>
          </p:txBody>
        </p:sp>
      </p:grpSp>
      <p:pic>
        <p:nvPicPr>
          <p:cNvPr id="424" name="Shape 424"/>
          <p:cNvPicPr preferRelativeResize="0"/>
          <p:nvPr/>
        </p:nvPicPr>
        <p:blipFill>
          <a:blip r:embed="rId5">
            <a:alphaModFix/>
          </a:blip>
          <a:stretch>
            <a:fillRect/>
          </a:stretch>
        </p:blipFill>
        <p:spPr>
          <a:xfrm>
            <a:off x="3324425" y="1689000"/>
            <a:ext cx="5824474" cy="2540525"/>
          </a:xfrm>
          <a:prstGeom prst="rect">
            <a:avLst/>
          </a:prstGeom>
          <a:noFill/>
          <a:ln>
            <a:noFill/>
          </a:ln>
        </p:spPr>
      </p:pic>
      <p:pic>
        <p:nvPicPr>
          <p:cNvPr id="425" name="Shape 425"/>
          <p:cNvPicPr preferRelativeResize="0"/>
          <p:nvPr/>
        </p:nvPicPr>
        <p:blipFill>
          <a:blip r:embed="rId6">
            <a:alphaModFix/>
          </a:blip>
          <a:stretch>
            <a:fillRect/>
          </a:stretch>
        </p:blipFill>
        <p:spPr>
          <a:xfrm>
            <a:off x="3397825" y="4420250"/>
            <a:ext cx="5751075" cy="1923775"/>
          </a:xfrm>
          <a:prstGeom prst="rect">
            <a:avLst/>
          </a:prstGeom>
          <a:noFill/>
          <a:ln>
            <a:noFill/>
          </a:ln>
        </p:spPr>
      </p:pic>
    </p:spTree>
  </p:cSld>
  <p:clrMapOvr>
    <a:masterClrMapping/>
  </p:clrMapOvr>
  <mc:AlternateContent>
    <mc:Choice Requires="p14">
      <p:transition spd="slow">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500"/>
                                        <p:tgtEl>
                                          <p:spTgt spid="4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0" name="Shape 430"/>
        <p:cNvGrpSpPr/>
        <p:nvPr/>
      </p:nvGrpSpPr>
      <p:grpSpPr>
        <a:xfrm>
          <a:off x="0" y="0"/>
          <a:ext cx="0" cy="0"/>
          <a:chOff x="0" y="0"/>
          <a:chExt cx="0" cy="0"/>
        </a:xfrm>
      </p:grpSpPr>
      <p:sp>
        <p:nvSpPr>
          <p:cNvPr id="431" name="Shape 431"/>
          <p:cNvSpPr txBox="1"/>
          <p:nvPr>
            <p:ph type="title"/>
          </p:nvPr>
        </p:nvSpPr>
        <p:spPr>
          <a:xfrm>
            <a:off x="1988165" y="1147805"/>
            <a:ext cx="8596800" cy="777300"/>
          </a:xfrm>
          <a:prstGeom prst="rect">
            <a:avLst/>
          </a:prstGeom>
          <a:noFill/>
          <a:ln>
            <a:noFill/>
          </a:ln>
        </p:spPr>
        <p:txBody>
          <a:bodyPr anchorCtr="0" anchor="t" bIns="45700" lIns="91425" rIns="91425" tIns="45700">
            <a:noAutofit/>
          </a:bodyPr>
          <a:lstStyle/>
          <a:p>
            <a:pPr indent="0" lvl="0" marL="0" marR="0" rtl="0" algn="ctr">
              <a:spcBef>
                <a:spcPts val="0"/>
              </a:spcBef>
              <a:buClr>
                <a:srgbClr val="55643E"/>
              </a:buClr>
              <a:buSzPct val="25000"/>
              <a:buFont typeface="Arial"/>
              <a:buNone/>
            </a:pPr>
            <a:r>
              <a:rPr i="1" lang="en-US" sz="4800">
                <a:solidFill>
                  <a:srgbClr val="55643E"/>
                </a:solidFill>
                <a:latin typeface="Arial"/>
                <a:ea typeface="Arial"/>
                <a:cs typeface="Arial"/>
                <a:sym typeface="Arial"/>
              </a:rPr>
              <a:t>Thank you for your time and attention!</a:t>
            </a:r>
          </a:p>
        </p:txBody>
      </p:sp>
      <p:sp>
        <p:nvSpPr>
          <p:cNvPr id="432" name="Shape 432"/>
          <p:cNvSpPr/>
          <p:nvPr/>
        </p:nvSpPr>
        <p:spPr>
          <a:xfrm>
            <a:off x="6003633" y="2967334"/>
            <a:ext cx="184800" cy="923400"/>
          </a:xfrm>
          <a:prstGeom prst="rect">
            <a:avLst/>
          </a:prstGeom>
          <a:noFill/>
          <a:ln>
            <a:noFill/>
          </a:ln>
        </p:spPr>
        <p:txBody>
          <a:bodyPr anchorCtr="0" anchor="t" bIns="45700" lIns="91425" rIns="91425" tIns="45700">
            <a:noAutofit/>
          </a:bodyPr>
          <a:lstStyle/>
          <a:p>
            <a:pPr indent="0" lvl="0" marL="0" marR="0" rtl="0" algn="ctr">
              <a:spcBef>
                <a:spcPts val="0"/>
              </a:spcBef>
              <a:buNone/>
            </a:pPr>
            <a:r>
              <a:t/>
            </a:r>
            <a:endParaRPr b="1" sz="5400" cap="none">
              <a:solidFill>
                <a:schemeClr val="accent5"/>
              </a:solidFill>
              <a:latin typeface="Questrial"/>
              <a:ea typeface="Questrial"/>
              <a:cs typeface="Questrial"/>
              <a:sym typeface="Questrial"/>
            </a:endParaRPr>
          </a:p>
        </p:txBody>
      </p:sp>
      <p:sp>
        <p:nvSpPr>
          <p:cNvPr id="433" name="Shape 433"/>
          <p:cNvSpPr txBox="1"/>
          <p:nvPr/>
        </p:nvSpPr>
        <p:spPr>
          <a:xfrm>
            <a:off x="2804875" y="2922350"/>
            <a:ext cx="4684500" cy="2041200"/>
          </a:xfrm>
          <a:prstGeom prst="rect">
            <a:avLst/>
          </a:prstGeom>
          <a:noFill/>
          <a:ln>
            <a:noFill/>
          </a:ln>
        </p:spPr>
        <p:txBody>
          <a:bodyPr anchorCtr="0" anchor="t" bIns="91425" lIns="91425" rIns="91425" tIns="91425">
            <a:noAutofit/>
          </a:bodyPr>
          <a:lstStyle/>
          <a:p>
            <a:pPr lvl="0">
              <a:spcBef>
                <a:spcPts val="0"/>
              </a:spcBef>
              <a:buNone/>
            </a:pPr>
            <a:r>
              <a:rPr lang="en-US"/>
              <a:t>S</a:t>
            </a:r>
            <a:r>
              <a:rPr lang="en-US"/>
              <a:t>ources:</a:t>
            </a:r>
          </a:p>
          <a:p>
            <a:pPr indent="-228600" lvl="0" marL="457200" rtl="0">
              <a:spcBef>
                <a:spcPts val="0"/>
              </a:spcBef>
              <a:buChar char="●"/>
            </a:pPr>
            <a:r>
              <a:rPr lang="en-US"/>
              <a:t>Effective Java - Joshua Bloch</a:t>
            </a:r>
          </a:p>
          <a:p>
            <a:pPr indent="-228600" lvl="0" marL="457200" rtl="0">
              <a:spcBef>
                <a:spcPts val="0"/>
              </a:spcBef>
              <a:buChar char="●"/>
            </a:pPr>
            <a:r>
              <a:rPr lang="en-US"/>
              <a:t>Design Patterns - Elements of Reusable</a:t>
            </a: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idx="1" type="body"/>
          </p:nvPr>
        </p:nvSpPr>
        <p:spPr>
          <a:xfrm>
            <a:off x="2230747" y="2519896"/>
            <a:ext cx="8915400" cy="3777622"/>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None/>
            </a:pPr>
            <a:r>
              <a:rPr lang="en-US" sz="3600">
                <a:latin typeface="Arial"/>
                <a:ea typeface="Arial"/>
                <a:cs typeface="Arial"/>
                <a:sym typeface="Arial"/>
              </a:rPr>
              <a:t>Tìm hiểu về </a:t>
            </a:r>
          </a:p>
          <a:p>
            <a:pPr indent="457200" lvl="0" marL="1371600" marR="0" rtl="0" algn="l">
              <a:spcBef>
                <a:spcPts val="0"/>
              </a:spcBef>
              <a:spcAft>
                <a:spcPts val="0"/>
              </a:spcAft>
              <a:buNone/>
            </a:pPr>
            <a:r>
              <a:rPr lang="en-US" sz="3600">
                <a:latin typeface="Arial"/>
                <a:ea typeface="Arial"/>
                <a:cs typeface="Arial"/>
                <a:sym typeface="Arial"/>
              </a:rPr>
              <a:t>builder pattern.</a:t>
            </a:r>
          </a:p>
        </p:txBody>
      </p:sp>
      <p:grpSp>
        <p:nvGrpSpPr>
          <p:cNvPr id="176" name="Shape 176"/>
          <p:cNvGrpSpPr/>
          <p:nvPr/>
        </p:nvGrpSpPr>
        <p:grpSpPr>
          <a:xfrm>
            <a:off x="2844800" y="635000"/>
            <a:ext cx="7365999" cy="1409700"/>
            <a:chOff x="0" y="0"/>
            <a:chExt cx="7365999" cy="1409700"/>
          </a:xfrm>
        </p:grpSpPr>
        <p:sp>
          <p:nvSpPr>
            <p:cNvPr id="177" name="Shape 177"/>
            <p:cNvSpPr/>
            <p:nvPr/>
          </p:nvSpPr>
          <p:spPr>
            <a:xfrm>
              <a:off x="0" y="0"/>
              <a:ext cx="7365999" cy="1409700"/>
            </a:xfrm>
            <a:prstGeom prst="roundRect">
              <a:avLst>
                <a:gd fmla="val 10000" name="adj"/>
              </a:avLst>
            </a:prstGeom>
            <a:solidFill>
              <a:srgbClr val="A52F0D"/>
            </a:solidFill>
            <a:ln cap="rnd" cmpd="sng" w="15875">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8" name="Shape 178"/>
            <p:cNvSpPr txBox="1"/>
            <p:nvPr/>
          </p:nvSpPr>
          <p:spPr>
            <a:xfrm>
              <a:off x="41289" y="41289"/>
              <a:ext cx="7283421" cy="1327121"/>
            </a:xfrm>
            <a:prstGeom prst="rect">
              <a:avLst/>
            </a:prstGeom>
            <a:noFill/>
            <a:ln>
              <a:noFill/>
            </a:ln>
          </p:spPr>
          <p:txBody>
            <a:bodyPr anchorCtr="0" anchor="ctr" bIns="152400" lIns="152400" rIns="152400" tIns="152400">
              <a:noAutofit/>
            </a:bodyPr>
            <a:lstStyle/>
            <a:p>
              <a:pPr indent="0" lvl="0" marL="0" marR="0" rtl="0" algn="ctr">
                <a:lnSpc>
                  <a:spcPct val="90000"/>
                </a:lnSpc>
                <a:spcBef>
                  <a:spcPts val="0"/>
                </a:spcBef>
                <a:spcAft>
                  <a:spcPts val="0"/>
                </a:spcAft>
                <a:buSzPct val="25000"/>
                <a:buNone/>
              </a:pPr>
              <a:r>
                <a:rPr b="1" lang="en-US" sz="4000">
                  <a:solidFill>
                    <a:schemeClr val="lt1"/>
                  </a:solidFill>
                  <a:latin typeface="Arial"/>
                  <a:ea typeface="Arial"/>
                  <a:cs typeface="Arial"/>
                  <a:sym typeface="Arial"/>
                </a:rPr>
                <a:t>NỘI DUNG CƠ BẢN</a:t>
              </a:r>
            </a:p>
          </p:txBody>
        </p:sp>
      </p:grpSp>
      <p:pic>
        <p:nvPicPr>
          <p:cNvPr descr="Kết quả hình ảnh cho training" id="179" name="Shape 179"/>
          <p:cNvPicPr preferRelativeResize="0"/>
          <p:nvPr/>
        </p:nvPicPr>
        <p:blipFill>
          <a:blip r:embed="rId3">
            <a:alphaModFix/>
          </a:blip>
          <a:stretch>
            <a:fillRect/>
          </a:stretch>
        </p:blipFill>
        <p:spPr>
          <a:xfrm>
            <a:off x="7480325" y="2402425"/>
            <a:ext cx="4381500" cy="3333750"/>
          </a:xfrm>
          <a:prstGeom prst="rect">
            <a:avLst/>
          </a:prstGeom>
          <a:noFill/>
          <a:ln>
            <a:noFill/>
          </a:ln>
        </p:spPr>
      </p:pic>
    </p:spTree>
  </p:cSld>
  <p:clrMapOvr>
    <a:masterClrMapping/>
  </p:clrMapOvr>
  <mc:AlternateContent>
    <mc:Choice Requires="p14">
      <p:transition spd="slow">
        <p14:prism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nvSpPr>
        <p:spPr>
          <a:xfrm>
            <a:off x="2365925" y="1851551"/>
            <a:ext cx="10058400" cy="4823700"/>
          </a:xfrm>
          <a:prstGeom prst="rect">
            <a:avLst/>
          </a:prstGeom>
          <a:noFill/>
          <a:ln>
            <a:noFill/>
          </a:ln>
        </p:spPr>
        <p:txBody>
          <a:bodyPr anchorCtr="0" anchor="t" bIns="45700" lIns="91425" rIns="91425" tIns="45700">
            <a:noAutofit/>
          </a:bodyPr>
          <a:lstStyle/>
          <a:p>
            <a:pPr indent="-342900" lvl="0" marL="457200" marR="0" rtl="0" algn="l">
              <a:spcBef>
                <a:spcPts val="0"/>
              </a:spcBef>
              <a:spcAft>
                <a:spcPts val="0"/>
              </a:spcAft>
              <a:buClr>
                <a:srgbClr val="3F3F3F"/>
              </a:buClr>
              <a:buSzPct val="100000"/>
              <a:buFont typeface="Times New Roman"/>
              <a:buChar char="●"/>
            </a:pPr>
            <a:r>
              <a:rPr lang="en-US" sz="1800">
                <a:solidFill>
                  <a:srgbClr val="3F3F3F"/>
                </a:solidFill>
                <a:latin typeface="Times New Roman"/>
                <a:ea typeface="Times New Roman"/>
                <a:cs typeface="Times New Roman"/>
                <a:sym typeface="Times New Roman"/>
              </a:rPr>
              <a:t>Phân tách những khởi tạo các thành phần của một đối tượng phức hợp, để có thể cùng một khởi tạo mà có thể tạo nên nhiều định dạng khác nhau. </a:t>
            </a:r>
          </a:p>
          <a:p>
            <a:pPr indent="-342900" lvl="0" marL="457200" marR="0" rtl="0" algn="l">
              <a:spcBef>
                <a:spcPts val="0"/>
              </a:spcBef>
              <a:spcAft>
                <a:spcPts val="0"/>
              </a:spcAft>
              <a:buClr>
                <a:srgbClr val="3F3F3F"/>
              </a:buClr>
              <a:buSzPct val="100000"/>
              <a:buFont typeface="Times New Roman"/>
              <a:buChar char="●"/>
            </a:pPr>
            <a:r>
              <a:rPr lang="en-US" sz="1800">
                <a:solidFill>
                  <a:srgbClr val="3F3F3F"/>
                </a:solidFill>
                <a:latin typeface="Times New Roman"/>
                <a:ea typeface="Times New Roman"/>
                <a:cs typeface="Times New Roman"/>
                <a:sym typeface="Times New Roman"/>
              </a:rPr>
              <a:t>Cấu trúc mẫu: </a:t>
            </a:r>
          </a:p>
        </p:txBody>
      </p:sp>
      <p:grpSp>
        <p:nvGrpSpPr>
          <p:cNvPr id="186" name="Shape 186"/>
          <p:cNvGrpSpPr/>
          <p:nvPr/>
        </p:nvGrpSpPr>
        <p:grpSpPr>
          <a:xfrm>
            <a:off x="1654174" y="469900"/>
            <a:ext cx="6496049" cy="1219199"/>
            <a:chOff x="1654174" y="469900"/>
            <a:chExt cx="6496049" cy="1219199"/>
          </a:xfrm>
        </p:grpSpPr>
        <p:grpSp>
          <p:nvGrpSpPr>
            <p:cNvPr id="187" name="Shape 187"/>
            <p:cNvGrpSpPr/>
            <p:nvPr/>
          </p:nvGrpSpPr>
          <p:grpSpPr>
            <a:xfrm>
              <a:off x="1654174" y="469900"/>
              <a:ext cx="6496049" cy="1219199"/>
              <a:chOff x="1247774" y="1219200"/>
              <a:chExt cx="6496049" cy="1219199"/>
            </a:xfrm>
          </p:grpSpPr>
          <p:grpSp>
            <p:nvGrpSpPr>
              <p:cNvPr id="188" name="Shape 188"/>
              <p:cNvGrpSpPr/>
              <p:nvPr/>
            </p:nvGrpSpPr>
            <p:grpSpPr>
              <a:xfrm>
                <a:off x="1247774" y="1447799"/>
                <a:ext cx="6496049" cy="558799"/>
                <a:chOff x="1631146" y="1316984"/>
                <a:chExt cx="5761831" cy="559048"/>
              </a:xfrm>
            </p:grpSpPr>
            <p:sp>
              <p:nvSpPr>
                <p:cNvPr id="189" name="Shape 189"/>
                <p:cNvSpPr/>
                <p:nvPr/>
              </p:nvSpPr>
              <p:spPr>
                <a:xfrm>
                  <a:off x="1631146" y="1316984"/>
                  <a:ext cx="5761831" cy="559048"/>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190" name="Shape 190"/>
                <p:cNvSpPr/>
                <p:nvPr/>
              </p:nvSpPr>
              <p:spPr>
                <a:xfrm>
                  <a:off x="1732527" y="1374159"/>
                  <a:ext cx="5563294" cy="452639"/>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191" name="Shape 191"/>
              <p:cNvGrpSpPr/>
              <p:nvPr/>
            </p:nvGrpSpPr>
            <p:grpSpPr>
              <a:xfrm>
                <a:off x="2168525" y="1219200"/>
                <a:ext cx="4651374" cy="1219199"/>
                <a:chOff x="2530645" y="1066800"/>
                <a:chExt cx="4651819" cy="1220176"/>
              </a:xfrm>
            </p:grpSpPr>
            <p:pic>
              <p:nvPicPr>
                <p:cNvPr descr="C:\Users\dell\Desktop\Icon sale page\Icon tĩnh\200wide.jpg" id="192" name="Shape 192"/>
                <p:cNvPicPr preferRelativeResize="0"/>
                <p:nvPr/>
              </p:nvPicPr>
              <p:blipFill rotWithShape="1">
                <a:blip r:embed="rId3">
                  <a:alphaModFix/>
                </a:blip>
                <a:srcRect b="0" l="14158" r="0" t="0"/>
                <a:stretch/>
              </p:blipFill>
              <p:spPr>
                <a:xfrm flipH="1">
                  <a:off x="2631271" y="2040884"/>
                  <a:ext cx="3744118" cy="246092"/>
                </a:xfrm>
                <a:prstGeom prst="rect">
                  <a:avLst/>
                </a:prstGeom>
                <a:noFill/>
                <a:ln>
                  <a:noFill/>
                </a:ln>
              </p:spPr>
            </p:pic>
            <p:grpSp>
              <p:nvGrpSpPr>
                <p:cNvPr id="193" name="Shape 193"/>
                <p:cNvGrpSpPr/>
                <p:nvPr/>
              </p:nvGrpSpPr>
              <p:grpSpPr>
                <a:xfrm>
                  <a:off x="2530645" y="1066800"/>
                  <a:ext cx="4651819" cy="1011238"/>
                  <a:chOff x="2671148" y="1311915"/>
                  <a:chExt cx="3938586" cy="1011238"/>
                </a:xfrm>
              </p:grpSpPr>
              <p:pic>
                <p:nvPicPr>
                  <p:cNvPr id="194" name="Shape 194"/>
                  <p:cNvPicPr preferRelativeResize="0"/>
                  <p:nvPr/>
                </p:nvPicPr>
                <p:blipFill rotWithShape="1">
                  <a:blip r:embed="rId4">
                    <a:alphaModFix/>
                  </a:blip>
                  <a:srcRect b="0" l="0" r="0" t="0"/>
                  <a:stretch/>
                </p:blipFill>
                <p:spPr>
                  <a:xfrm>
                    <a:off x="2671148" y="1311915"/>
                    <a:ext cx="3938586" cy="1011238"/>
                  </a:xfrm>
                  <a:prstGeom prst="rect">
                    <a:avLst/>
                  </a:prstGeom>
                  <a:noFill/>
                  <a:ln>
                    <a:noFill/>
                  </a:ln>
                </p:spPr>
              </p:pic>
              <p:sp>
                <p:nvSpPr>
                  <p:cNvPr id="195" name="Shape 195"/>
                  <p:cNvSpPr/>
                  <p:nvPr/>
                </p:nvSpPr>
                <p:spPr>
                  <a:xfrm>
                    <a:off x="2762555" y="1386587"/>
                    <a:ext cx="3777279" cy="861114"/>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196" name="Shape 196"/>
            <p:cNvSpPr/>
            <p:nvPr/>
          </p:nvSpPr>
          <p:spPr>
            <a:xfrm>
              <a:off x="2741610" y="731574"/>
              <a:ext cx="2171700" cy="52321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latin typeface="Arial"/>
                  <a:ea typeface="Arial"/>
                  <a:cs typeface="Arial"/>
                  <a:sym typeface="Arial"/>
                </a:rPr>
                <a:t>1. Khái niệm</a:t>
              </a:r>
            </a:p>
          </p:txBody>
        </p:sp>
      </p:grpSp>
      <p:pic>
        <p:nvPicPr>
          <p:cNvPr id="197" name="Shape 197"/>
          <p:cNvPicPr preferRelativeResize="0"/>
          <p:nvPr/>
        </p:nvPicPr>
        <p:blipFill>
          <a:blip r:embed="rId5">
            <a:alphaModFix/>
          </a:blip>
          <a:stretch>
            <a:fillRect/>
          </a:stretch>
        </p:blipFill>
        <p:spPr>
          <a:xfrm>
            <a:off x="3721875" y="2804875"/>
            <a:ext cx="5779474" cy="3483425"/>
          </a:xfrm>
          <a:prstGeom prst="rect">
            <a:avLst/>
          </a:prstGeom>
          <a:noFill/>
          <a:ln>
            <a:noFill/>
          </a:ln>
        </p:spPr>
      </p:pic>
    </p:spTree>
  </p:cSld>
  <p:clrMapOvr>
    <a:masterClrMapping/>
  </p:clrMapOvr>
  <mc:AlternateContent>
    <mc:Choice Requires="p14">
      <p:transition spd="slow">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500"/>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nvSpPr>
        <p:spPr>
          <a:xfrm>
            <a:off x="2365925" y="1851550"/>
            <a:ext cx="9294300" cy="4823700"/>
          </a:xfrm>
          <a:prstGeom prst="rect">
            <a:avLst/>
          </a:prstGeom>
          <a:noFill/>
          <a:ln>
            <a:noFill/>
          </a:ln>
        </p:spPr>
        <p:txBody>
          <a:bodyPr anchorCtr="0" anchor="t" bIns="45700" lIns="91425" rIns="91425" tIns="45700">
            <a:noAutofit/>
          </a:bodyPr>
          <a:lstStyle/>
          <a:p>
            <a:pPr lvl="0" marR="0" rtl="0" algn="l">
              <a:spcBef>
                <a:spcPts val="0"/>
              </a:spcBef>
              <a:spcAft>
                <a:spcPts val="0"/>
              </a:spcAft>
              <a:buClr>
                <a:schemeClr val="dk1"/>
              </a:buClr>
              <a:buSzPct val="45833"/>
              <a:buFont typeface="Arial"/>
              <a:buNone/>
            </a:pPr>
            <a:r>
              <a:rPr lang="en-US" sz="2400">
                <a:solidFill>
                  <a:srgbClr val="3F3F3F"/>
                </a:solidFill>
                <a:latin typeface="Times New Roman"/>
                <a:ea typeface="Times New Roman"/>
                <a:cs typeface="Times New Roman"/>
                <a:sym typeface="Times New Roman"/>
              </a:rPr>
              <a:t>Trong đó:</a:t>
            </a:r>
          </a:p>
          <a:p>
            <a:pPr indent="-381000" lvl="0" marL="457200" marR="0" rtl="0" algn="l">
              <a:spcBef>
                <a:spcPts val="0"/>
              </a:spcBef>
              <a:spcAft>
                <a:spcPts val="0"/>
              </a:spcAft>
              <a:buClr>
                <a:srgbClr val="3F3F3F"/>
              </a:buClr>
              <a:buSzPct val="100000"/>
              <a:buFont typeface="Times New Roman"/>
              <a:buChar char="●"/>
            </a:pPr>
            <a:r>
              <a:rPr lang="en-US" sz="2400">
                <a:solidFill>
                  <a:srgbClr val="3F3F3F"/>
                </a:solidFill>
                <a:latin typeface="Times New Roman"/>
                <a:ea typeface="Times New Roman"/>
                <a:cs typeface="Times New Roman"/>
                <a:sym typeface="Times New Roman"/>
              </a:rPr>
              <a:t>Director: là lớp điều khiển tạo ra một đối tượng Product.</a:t>
            </a:r>
          </a:p>
          <a:p>
            <a:pPr indent="-381000" lvl="0" marL="457200" marR="0" rtl="0" algn="l">
              <a:spcBef>
                <a:spcPts val="0"/>
              </a:spcBef>
              <a:spcAft>
                <a:spcPts val="0"/>
              </a:spcAft>
              <a:buClr>
                <a:srgbClr val="3F3F3F"/>
              </a:buClr>
              <a:buSzPct val="100000"/>
              <a:buFont typeface="Times New Roman"/>
              <a:buChar char="●"/>
            </a:pPr>
            <a:r>
              <a:rPr lang="en-US" sz="2400">
                <a:solidFill>
                  <a:srgbClr val="3F3F3F"/>
                </a:solidFill>
                <a:latin typeface="Times New Roman"/>
                <a:ea typeface="Times New Roman"/>
                <a:cs typeface="Times New Roman"/>
                <a:sym typeface="Times New Roman"/>
              </a:rPr>
              <a:t>Builder: là lớp trừu tượng cho phép tạo ra đối tượng Product từ các phương thức nhỏ khởi tạo từng thành phần của Product</a:t>
            </a:r>
          </a:p>
          <a:p>
            <a:pPr indent="-381000" lvl="0" marL="457200" marR="0" rtl="0" algn="l">
              <a:spcBef>
                <a:spcPts val="0"/>
              </a:spcBef>
              <a:spcAft>
                <a:spcPts val="0"/>
              </a:spcAft>
              <a:buClr>
                <a:srgbClr val="3F3F3F"/>
              </a:buClr>
              <a:buSzPct val="100000"/>
              <a:buFont typeface="Times New Roman"/>
              <a:buChar char="●"/>
            </a:pPr>
            <a:r>
              <a:rPr lang="en-US" sz="2400">
                <a:solidFill>
                  <a:srgbClr val="3F3F3F"/>
                </a:solidFill>
                <a:latin typeface="Times New Roman"/>
                <a:ea typeface="Times New Roman"/>
                <a:cs typeface="Times New Roman"/>
                <a:sym typeface="Times New Roman"/>
              </a:rPr>
              <a:t>ConcreteBuilder: là lớp dẫn xuất của Builder, khởi tạo từng đối tượng cụ thể, lớp này sẽ khởi tạo đối tượng.</a:t>
            </a:r>
          </a:p>
        </p:txBody>
      </p:sp>
      <p:grpSp>
        <p:nvGrpSpPr>
          <p:cNvPr id="204" name="Shape 204"/>
          <p:cNvGrpSpPr/>
          <p:nvPr/>
        </p:nvGrpSpPr>
        <p:grpSpPr>
          <a:xfrm>
            <a:off x="1654129" y="469900"/>
            <a:ext cx="6495853" cy="1219108"/>
            <a:chOff x="1654129" y="469900"/>
            <a:chExt cx="6495853" cy="1219108"/>
          </a:xfrm>
        </p:grpSpPr>
        <p:grpSp>
          <p:nvGrpSpPr>
            <p:cNvPr id="205" name="Shape 205"/>
            <p:cNvGrpSpPr/>
            <p:nvPr/>
          </p:nvGrpSpPr>
          <p:grpSpPr>
            <a:xfrm>
              <a:off x="1654129" y="469900"/>
              <a:ext cx="6495853" cy="1219108"/>
              <a:chOff x="1247729" y="1219200"/>
              <a:chExt cx="6495853" cy="1219108"/>
            </a:xfrm>
          </p:grpSpPr>
          <p:grpSp>
            <p:nvGrpSpPr>
              <p:cNvPr id="206" name="Shape 206"/>
              <p:cNvGrpSpPr/>
              <p:nvPr/>
            </p:nvGrpSpPr>
            <p:grpSpPr>
              <a:xfrm>
                <a:off x="1247729" y="1447859"/>
                <a:ext cx="6495853" cy="558676"/>
                <a:chOff x="1631146" y="1316984"/>
                <a:chExt cx="5761800" cy="558900"/>
              </a:xfrm>
            </p:grpSpPr>
            <p:sp>
              <p:nvSpPr>
                <p:cNvPr id="207" name="Shape 207"/>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208" name="Shape 208"/>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209" name="Shape 209"/>
              <p:cNvGrpSpPr/>
              <p:nvPr/>
            </p:nvGrpSpPr>
            <p:grpSpPr>
              <a:xfrm>
                <a:off x="2168544" y="1219200"/>
                <a:ext cx="4651533" cy="1219108"/>
                <a:chOff x="2530675" y="1066800"/>
                <a:chExt cx="4651998" cy="1220084"/>
              </a:xfrm>
            </p:grpSpPr>
            <p:pic>
              <p:nvPicPr>
                <p:cNvPr descr="C:\Users\dell\Desktop\Icon sale page\Icon tĩnh\200wide.jpg" id="210" name="Shape 210"/>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211" name="Shape 211"/>
                <p:cNvGrpSpPr/>
                <p:nvPr/>
              </p:nvGrpSpPr>
              <p:grpSpPr>
                <a:xfrm>
                  <a:off x="2530675" y="1066800"/>
                  <a:ext cx="4651998" cy="1011299"/>
                  <a:chOff x="2671148" y="1311915"/>
                  <a:chExt cx="3938700" cy="1011299"/>
                </a:xfrm>
              </p:grpSpPr>
              <p:pic>
                <p:nvPicPr>
                  <p:cNvPr id="212" name="Shape 212"/>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213" name="Shape 213"/>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214" name="Shape 214"/>
            <p:cNvSpPr/>
            <p:nvPr/>
          </p:nvSpPr>
          <p:spPr>
            <a:xfrm>
              <a:off x="2741610" y="731574"/>
              <a:ext cx="21717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latin typeface="Arial"/>
                  <a:ea typeface="Arial"/>
                  <a:cs typeface="Arial"/>
                  <a:sym typeface="Arial"/>
                </a:rPr>
                <a:t>1. Khái niệm</a:t>
              </a:r>
            </a:p>
          </p:txBody>
        </p:sp>
      </p:grpSp>
    </p:spTree>
  </p:cSld>
  <p:clrMapOvr>
    <a:masterClrMapping/>
  </p:clrMapOvr>
  <mc:AlternateContent>
    <mc:Choice Requires="p14">
      <p:transition spd="slow">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500"/>
                                        <p:tgtEl>
                                          <p:spTgt spid="2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nvSpPr>
        <p:spPr>
          <a:xfrm>
            <a:off x="2365925" y="1851550"/>
            <a:ext cx="9294300" cy="4823700"/>
          </a:xfrm>
          <a:prstGeom prst="rect">
            <a:avLst/>
          </a:prstGeom>
          <a:noFill/>
          <a:ln>
            <a:noFill/>
          </a:ln>
        </p:spPr>
        <p:txBody>
          <a:bodyPr anchorCtr="0" anchor="t" bIns="45700" lIns="91425" rIns="91425" tIns="45700">
            <a:noAutofit/>
          </a:bodyPr>
          <a:lstStyle/>
          <a:p>
            <a:pPr lvl="0" marR="0" rtl="0" algn="l">
              <a:spcBef>
                <a:spcPts val="0"/>
              </a:spcBef>
              <a:spcAft>
                <a:spcPts val="0"/>
              </a:spcAft>
              <a:buNone/>
            </a:pPr>
            <a:r>
              <a:rPr lang="en-US" sz="2400">
                <a:solidFill>
                  <a:srgbClr val="3F3F3F"/>
                </a:solidFill>
                <a:latin typeface="Times New Roman"/>
                <a:ea typeface="Times New Roman"/>
                <a:cs typeface="Times New Roman"/>
                <a:sym typeface="Times New Roman"/>
              </a:rPr>
              <a:t>Tình huống áp dụng</a:t>
            </a:r>
          </a:p>
          <a:p>
            <a:pPr indent="-381000" lvl="0" marL="457200" marR="0" rtl="0" algn="l">
              <a:spcBef>
                <a:spcPts val="0"/>
              </a:spcBef>
              <a:spcAft>
                <a:spcPts val="0"/>
              </a:spcAft>
              <a:buClr>
                <a:srgbClr val="3F3F3F"/>
              </a:buClr>
              <a:buSzPct val="100000"/>
              <a:buFont typeface="Times New Roman"/>
              <a:buChar char="●"/>
            </a:pPr>
            <a:r>
              <a:rPr lang="en-US" sz="2400">
                <a:solidFill>
                  <a:srgbClr val="3F3F3F"/>
                </a:solidFill>
                <a:latin typeface="Times New Roman"/>
                <a:ea typeface="Times New Roman"/>
                <a:cs typeface="Times New Roman"/>
                <a:sym typeface="Times New Roman"/>
              </a:rPr>
              <a:t>Có cấu trúc bên trong phức tạp (đặc biệt là một biến là một tập các đối tượng liên quan với nhau).</a:t>
            </a:r>
          </a:p>
          <a:p>
            <a:pPr indent="-381000" lvl="0" marL="457200" marR="0" rtl="0" algn="l">
              <a:spcBef>
                <a:spcPts val="0"/>
              </a:spcBef>
              <a:spcAft>
                <a:spcPts val="0"/>
              </a:spcAft>
              <a:buClr>
                <a:srgbClr val="3F3F3F"/>
              </a:buClr>
              <a:buSzPct val="100000"/>
              <a:buFont typeface="Times New Roman"/>
              <a:buChar char="●"/>
            </a:pPr>
            <a:r>
              <a:rPr lang="en-US" sz="2400">
                <a:solidFill>
                  <a:srgbClr val="3F3F3F"/>
                </a:solidFill>
                <a:latin typeface="Times New Roman"/>
                <a:ea typeface="Times New Roman"/>
                <a:cs typeface="Times New Roman"/>
                <a:sym typeface="Times New Roman"/>
              </a:rPr>
              <a:t>Có các thuộc tính phụ thuộc vào các thuộc tính khác.</a:t>
            </a:r>
          </a:p>
          <a:p>
            <a:pPr indent="-381000" lvl="0" marL="457200" marR="0" rtl="0" algn="l">
              <a:spcBef>
                <a:spcPts val="0"/>
              </a:spcBef>
              <a:spcAft>
                <a:spcPts val="0"/>
              </a:spcAft>
              <a:buClr>
                <a:srgbClr val="3F3F3F"/>
              </a:buClr>
              <a:buSzPct val="100000"/>
              <a:buFont typeface="Times New Roman"/>
              <a:buChar char="●"/>
            </a:pPr>
            <a:r>
              <a:rPr lang="en-US" sz="2400">
                <a:solidFill>
                  <a:srgbClr val="3F3F3F"/>
                </a:solidFill>
                <a:latin typeface="Times New Roman"/>
                <a:ea typeface="Times New Roman"/>
                <a:cs typeface="Times New Roman"/>
                <a:sym typeface="Times New Roman"/>
              </a:rPr>
              <a:t>Đối tượng khó khởi tạo hoặc khởi tạo phức tạp.</a:t>
            </a:r>
          </a:p>
        </p:txBody>
      </p:sp>
      <p:grpSp>
        <p:nvGrpSpPr>
          <p:cNvPr id="221" name="Shape 221"/>
          <p:cNvGrpSpPr/>
          <p:nvPr/>
        </p:nvGrpSpPr>
        <p:grpSpPr>
          <a:xfrm>
            <a:off x="1654129" y="469900"/>
            <a:ext cx="6495853" cy="1219108"/>
            <a:chOff x="1654129" y="469900"/>
            <a:chExt cx="6495853" cy="1219108"/>
          </a:xfrm>
        </p:grpSpPr>
        <p:grpSp>
          <p:nvGrpSpPr>
            <p:cNvPr id="222" name="Shape 222"/>
            <p:cNvGrpSpPr/>
            <p:nvPr/>
          </p:nvGrpSpPr>
          <p:grpSpPr>
            <a:xfrm>
              <a:off x="1654129" y="469900"/>
              <a:ext cx="6495853" cy="1219108"/>
              <a:chOff x="1247729" y="1219200"/>
              <a:chExt cx="6495853" cy="1219108"/>
            </a:xfrm>
          </p:grpSpPr>
          <p:grpSp>
            <p:nvGrpSpPr>
              <p:cNvPr id="223" name="Shape 223"/>
              <p:cNvGrpSpPr/>
              <p:nvPr/>
            </p:nvGrpSpPr>
            <p:grpSpPr>
              <a:xfrm>
                <a:off x="1247729" y="1447859"/>
                <a:ext cx="6495853" cy="558676"/>
                <a:chOff x="1631146" y="1316984"/>
                <a:chExt cx="5761800" cy="558900"/>
              </a:xfrm>
            </p:grpSpPr>
            <p:sp>
              <p:nvSpPr>
                <p:cNvPr id="224" name="Shape 224"/>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225" name="Shape 225"/>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226" name="Shape 226"/>
              <p:cNvGrpSpPr/>
              <p:nvPr/>
            </p:nvGrpSpPr>
            <p:grpSpPr>
              <a:xfrm>
                <a:off x="2168544" y="1219200"/>
                <a:ext cx="4651533" cy="1219108"/>
                <a:chOff x="2530675" y="1066800"/>
                <a:chExt cx="4651998" cy="1220084"/>
              </a:xfrm>
            </p:grpSpPr>
            <p:pic>
              <p:nvPicPr>
                <p:cNvPr descr="C:\Users\dell\Desktop\Icon sale page\Icon tĩnh\200wide.jpg" id="227" name="Shape 227"/>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228" name="Shape 228"/>
                <p:cNvGrpSpPr/>
                <p:nvPr/>
              </p:nvGrpSpPr>
              <p:grpSpPr>
                <a:xfrm>
                  <a:off x="2530675" y="1066800"/>
                  <a:ext cx="4651998" cy="1011299"/>
                  <a:chOff x="2671148" y="1311915"/>
                  <a:chExt cx="3938700" cy="1011299"/>
                </a:xfrm>
              </p:grpSpPr>
              <p:pic>
                <p:nvPicPr>
                  <p:cNvPr id="229" name="Shape 229"/>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230" name="Shape 230"/>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231" name="Shape 231"/>
            <p:cNvSpPr/>
            <p:nvPr/>
          </p:nvSpPr>
          <p:spPr>
            <a:xfrm>
              <a:off x="2741610" y="731574"/>
              <a:ext cx="21717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latin typeface="Arial"/>
                  <a:ea typeface="Arial"/>
                  <a:cs typeface="Arial"/>
                  <a:sym typeface="Arial"/>
                </a:rPr>
                <a:t>1. Khái niệm</a:t>
              </a:r>
            </a:p>
          </p:txBody>
        </p:sp>
      </p:grpSp>
    </p:spTree>
  </p:cSld>
  <p:clrMapOvr>
    <a:masterClrMapping/>
  </p:clrMapOvr>
  <mc:AlternateContent>
    <mc:Choice Requires="p14">
      <p:transition spd="slow">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500"/>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grpSp>
        <p:nvGrpSpPr>
          <p:cNvPr id="237" name="Shape 237"/>
          <p:cNvGrpSpPr/>
          <p:nvPr/>
        </p:nvGrpSpPr>
        <p:grpSpPr>
          <a:xfrm>
            <a:off x="1654129" y="469900"/>
            <a:ext cx="6495853" cy="1219108"/>
            <a:chOff x="1654129" y="469900"/>
            <a:chExt cx="6495853" cy="1219108"/>
          </a:xfrm>
        </p:grpSpPr>
        <p:grpSp>
          <p:nvGrpSpPr>
            <p:cNvPr id="238" name="Shape 238"/>
            <p:cNvGrpSpPr/>
            <p:nvPr/>
          </p:nvGrpSpPr>
          <p:grpSpPr>
            <a:xfrm>
              <a:off x="1654129" y="469900"/>
              <a:ext cx="6495853" cy="1219108"/>
              <a:chOff x="1247729" y="1219200"/>
              <a:chExt cx="6495853" cy="1219108"/>
            </a:xfrm>
          </p:grpSpPr>
          <p:grpSp>
            <p:nvGrpSpPr>
              <p:cNvPr id="239" name="Shape 239"/>
              <p:cNvGrpSpPr/>
              <p:nvPr/>
            </p:nvGrpSpPr>
            <p:grpSpPr>
              <a:xfrm>
                <a:off x="1247729" y="1447859"/>
                <a:ext cx="6495853" cy="558676"/>
                <a:chOff x="1631146" y="1316984"/>
                <a:chExt cx="5761800" cy="558900"/>
              </a:xfrm>
            </p:grpSpPr>
            <p:sp>
              <p:nvSpPr>
                <p:cNvPr id="240" name="Shape 240"/>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241" name="Shape 241"/>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242" name="Shape 242"/>
              <p:cNvGrpSpPr/>
              <p:nvPr/>
            </p:nvGrpSpPr>
            <p:grpSpPr>
              <a:xfrm>
                <a:off x="2168544" y="1219200"/>
                <a:ext cx="4651533" cy="1219108"/>
                <a:chOff x="2530675" y="1066800"/>
                <a:chExt cx="4651998" cy="1220084"/>
              </a:xfrm>
            </p:grpSpPr>
            <p:pic>
              <p:nvPicPr>
                <p:cNvPr descr="C:\Users\dell\Desktop\Icon sale page\Icon tĩnh\200wide.jpg" id="243" name="Shape 243"/>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244" name="Shape 244"/>
                <p:cNvGrpSpPr/>
                <p:nvPr/>
              </p:nvGrpSpPr>
              <p:grpSpPr>
                <a:xfrm>
                  <a:off x="2530675" y="1066800"/>
                  <a:ext cx="4651998" cy="1011299"/>
                  <a:chOff x="2671148" y="1311915"/>
                  <a:chExt cx="3938700" cy="1011299"/>
                </a:xfrm>
              </p:grpSpPr>
              <p:pic>
                <p:nvPicPr>
                  <p:cNvPr id="245" name="Shape 245"/>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246" name="Shape 246"/>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247" name="Shape 247"/>
            <p:cNvSpPr/>
            <p:nvPr/>
          </p:nvSpPr>
          <p:spPr>
            <a:xfrm>
              <a:off x="2741610" y="731574"/>
              <a:ext cx="21717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2. Ví dụ</a:t>
              </a:r>
            </a:p>
          </p:txBody>
        </p:sp>
      </p:grpSp>
      <p:sp>
        <p:nvSpPr>
          <p:cNvPr id="248" name="Shape 248"/>
          <p:cNvSpPr txBox="1"/>
          <p:nvPr/>
        </p:nvSpPr>
        <p:spPr>
          <a:xfrm>
            <a:off x="1866600" y="1689000"/>
            <a:ext cx="9675900" cy="986700"/>
          </a:xfrm>
          <a:prstGeom prst="rect">
            <a:avLst/>
          </a:prstGeom>
          <a:noFill/>
          <a:ln>
            <a:noFill/>
          </a:ln>
        </p:spPr>
        <p:txBody>
          <a:bodyPr anchorCtr="0" anchor="t" bIns="91425" lIns="91425" rIns="91425" tIns="91425">
            <a:noAutofit/>
          </a:bodyPr>
          <a:lstStyle/>
          <a:p>
            <a:pPr lvl="0">
              <a:spcBef>
                <a:spcPts val="0"/>
              </a:spcBef>
              <a:buNone/>
            </a:pPr>
            <a:r>
              <a:rPr lang="en-US"/>
              <a:t>T</a:t>
            </a:r>
            <a:r>
              <a:rPr lang="en-US"/>
              <a:t>a có một class quản lý sách, với các trường như sau: tiêu đề, tên tác giả, thể loại, năm xuất bản, ISBN. Để phục vụ việc tạo một object thuộc class này, ta nghĩ đến việc tạo một constructor như sau:</a:t>
            </a: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Clr>
                <a:schemeClr val="dk1"/>
              </a:buClr>
              <a:buFont typeface="Arial"/>
              <a:buNone/>
            </a:pPr>
            <a:r>
              <a:rPr lang="en-US"/>
              <a:t>Book book2 = new Book("Core Java", "Cay Horstman", Genre.TECHNOLOGY, new GregorianCalendar(2012,12,7), "0137081898");</a:t>
            </a:r>
            <a:br>
              <a:rPr lang="en-US"/>
            </a:br>
          </a:p>
          <a:p>
            <a:pPr lvl="0">
              <a:spcBef>
                <a:spcPts val="0"/>
              </a:spcBef>
              <a:buNone/>
            </a:pPr>
            <a:r>
              <a:t/>
            </a:r>
            <a:endParaRPr/>
          </a:p>
        </p:txBody>
      </p:sp>
      <p:pic>
        <p:nvPicPr>
          <p:cNvPr id="249" name="Shape 249"/>
          <p:cNvPicPr preferRelativeResize="0"/>
          <p:nvPr/>
        </p:nvPicPr>
        <p:blipFill>
          <a:blip r:embed="rId5">
            <a:alphaModFix/>
          </a:blip>
          <a:stretch>
            <a:fillRect/>
          </a:stretch>
        </p:blipFill>
        <p:spPr>
          <a:xfrm>
            <a:off x="1988050" y="2516700"/>
            <a:ext cx="8337349" cy="2916824"/>
          </a:xfrm>
          <a:prstGeom prst="rect">
            <a:avLst/>
          </a:prstGeom>
          <a:noFill/>
          <a:ln>
            <a:noFill/>
          </a:ln>
        </p:spPr>
      </p:pic>
    </p:spTree>
  </p:cSld>
  <p:clrMapOvr>
    <a:masterClrMapping/>
  </p:clrMapOvr>
  <mc:AlternateContent>
    <mc:Choice Requires="p14">
      <p:transition spd="slow">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500"/>
                                        <p:tgtEl>
                                          <p:spTgt spid="2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grpSp>
        <p:nvGrpSpPr>
          <p:cNvPr id="255" name="Shape 255"/>
          <p:cNvGrpSpPr/>
          <p:nvPr/>
        </p:nvGrpSpPr>
        <p:grpSpPr>
          <a:xfrm>
            <a:off x="1654129" y="469900"/>
            <a:ext cx="6495853" cy="1219108"/>
            <a:chOff x="1654129" y="469900"/>
            <a:chExt cx="6495853" cy="1219108"/>
          </a:xfrm>
        </p:grpSpPr>
        <p:grpSp>
          <p:nvGrpSpPr>
            <p:cNvPr id="256" name="Shape 256"/>
            <p:cNvGrpSpPr/>
            <p:nvPr/>
          </p:nvGrpSpPr>
          <p:grpSpPr>
            <a:xfrm>
              <a:off x="1654129" y="469900"/>
              <a:ext cx="6495853" cy="1219108"/>
              <a:chOff x="1247729" y="1219200"/>
              <a:chExt cx="6495853" cy="1219108"/>
            </a:xfrm>
          </p:grpSpPr>
          <p:grpSp>
            <p:nvGrpSpPr>
              <p:cNvPr id="257" name="Shape 257"/>
              <p:cNvGrpSpPr/>
              <p:nvPr/>
            </p:nvGrpSpPr>
            <p:grpSpPr>
              <a:xfrm>
                <a:off x="1247729" y="1447859"/>
                <a:ext cx="6495853" cy="558676"/>
                <a:chOff x="1631146" y="1316984"/>
                <a:chExt cx="5761800" cy="558900"/>
              </a:xfrm>
            </p:grpSpPr>
            <p:sp>
              <p:nvSpPr>
                <p:cNvPr id="258" name="Shape 258"/>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259" name="Shape 259"/>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260" name="Shape 260"/>
              <p:cNvGrpSpPr/>
              <p:nvPr/>
            </p:nvGrpSpPr>
            <p:grpSpPr>
              <a:xfrm>
                <a:off x="2168544" y="1219200"/>
                <a:ext cx="4651533" cy="1219108"/>
                <a:chOff x="2530675" y="1066800"/>
                <a:chExt cx="4651998" cy="1220084"/>
              </a:xfrm>
            </p:grpSpPr>
            <p:pic>
              <p:nvPicPr>
                <p:cNvPr descr="C:\Users\dell\Desktop\Icon sale page\Icon tĩnh\200wide.jpg" id="261" name="Shape 261"/>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262" name="Shape 262"/>
                <p:cNvGrpSpPr/>
                <p:nvPr/>
              </p:nvGrpSpPr>
              <p:grpSpPr>
                <a:xfrm>
                  <a:off x="2530675" y="1066800"/>
                  <a:ext cx="4651998" cy="1011299"/>
                  <a:chOff x="2671148" y="1311915"/>
                  <a:chExt cx="3938700" cy="1011299"/>
                </a:xfrm>
              </p:grpSpPr>
              <p:pic>
                <p:nvPicPr>
                  <p:cNvPr id="263" name="Shape 263"/>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264" name="Shape 264"/>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265" name="Shape 265"/>
            <p:cNvSpPr/>
            <p:nvPr/>
          </p:nvSpPr>
          <p:spPr>
            <a:xfrm>
              <a:off x="2741610" y="731574"/>
              <a:ext cx="21717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2. Ví dụ</a:t>
              </a:r>
            </a:p>
          </p:txBody>
        </p:sp>
      </p:grpSp>
      <p:sp>
        <p:nvSpPr>
          <p:cNvPr id="266" name="Shape 266"/>
          <p:cNvSpPr txBox="1"/>
          <p:nvPr/>
        </p:nvSpPr>
        <p:spPr>
          <a:xfrm>
            <a:off x="2057500" y="2100175"/>
            <a:ext cx="9675900" cy="3421500"/>
          </a:xfrm>
          <a:prstGeom prst="rect">
            <a:avLst/>
          </a:prstGeom>
          <a:noFill/>
          <a:ln>
            <a:noFill/>
          </a:ln>
        </p:spPr>
        <p:txBody>
          <a:bodyPr anchorCtr="0" anchor="t" bIns="91425" lIns="91425" rIns="91425" tIns="91425">
            <a:noAutofit/>
          </a:bodyPr>
          <a:lstStyle/>
          <a:p>
            <a:pPr lvl="0">
              <a:spcBef>
                <a:spcPts val="0"/>
              </a:spcBef>
              <a:buClr>
                <a:schemeClr val="dk1"/>
              </a:buClr>
              <a:buSzPct val="61111"/>
              <a:buFont typeface="Arial"/>
              <a:buNone/>
            </a:pPr>
            <a:r>
              <a:rPr lang="en-US" sz="1800"/>
              <a:t>V</a:t>
            </a:r>
            <a:r>
              <a:rPr lang="en-US" sz="1800"/>
              <a:t>ới cách tạo object như trên, có một số nhược điểm như sau:</a:t>
            </a:r>
          </a:p>
          <a:p>
            <a:pPr indent="-342900" lvl="0" marL="457200" rtl="0">
              <a:lnSpc>
                <a:spcPct val="115000"/>
              </a:lnSpc>
              <a:spcBef>
                <a:spcPts val="0"/>
              </a:spcBef>
              <a:buClr>
                <a:schemeClr val="dk1"/>
              </a:buClr>
              <a:buSzPct val="100000"/>
            </a:pPr>
            <a:r>
              <a:rPr lang="en-US" sz="1800"/>
              <a:t>Ta bắt buộc phải khai báo tất cả các parameters không có giá trị default. Ta sẽ bị buộc phải set cả những parameters mà ta không quan tâm khi thực hiện test object.</a:t>
            </a:r>
          </a:p>
          <a:p>
            <a:pPr indent="-342900" lvl="0" marL="457200" rtl="0">
              <a:lnSpc>
                <a:spcPct val="115000"/>
              </a:lnSpc>
              <a:spcBef>
                <a:spcPts val="0"/>
              </a:spcBef>
              <a:buClr>
                <a:schemeClr val="dk1"/>
              </a:buClr>
              <a:buSzPct val="100000"/>
            </a:pPr>
            <a:r>
              <a:rPr lang="en-US" sz="1800"/>
              <a:t>Cần phải đếm vị trí của parameters cùng với kiểu dữ liệu. Với những class phức tạp có nhiều parameters hơn nữa, việc khai báo như trên rõ ràng không tốt về mặt code visibility.</a:t>
            </a:r>
          </a:p>
          <a:p>
            <a:pPr indent="-342900" lvl="0" marL="457200" rtl="0">
              <a:lnSpc>
                <a:spcPct val="115000"/>
              </a:lnSpc>
              <a:spcBef>
                <a:spcPts val="0"/>
              </a:spcBef>
              <a:buClr>
                <a:schemeClr val="dk1"/>
              </a:buClr>
              <a:buSzPct val="100000"/>
            </a:pPr>
            <a:r>
              <a:rPr lang="en-US" sz="1800"/>
              <a:t>Nhu cầu tạo object với các constructor với bộ tham số đầu vào khác nhau. Như ví dụ ở trên, ta muốn tạo object nhưng không muốn nhập thể loại, hoặc không muốn nhập năm xuất bản, … dẫn đến rất nhiều phiên bản constructor khác nhau.</a:t>
            </a:r>
          </a:p>
        </p:txBody>
      </p:sp>
    </p:spTree>
  </p:cSld>
  <p:clrMapOvr>
    <a:masterClrMapping/>
  </p:clrMapOvr>
  <mc:AlternateContent>
    <mc:Choice Requires="p14">
      <p:transition spd="slow">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500"/>
                                        <p:tgtEl>
                                          <p:spTgt spid="2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1" name="Shape 271"/>
        <p:cNvGrpSpPr/>
        <p:nvPr/>
      </p:nvGrpSpPr>
      <p:grpSpPr>
        <a:xfrm>
          <a:off x="0" y="0"/>
          <a:ext cx="0" cy="0"/>
          <a:chOff x="0" y="0"/>
          <a:chExt cx="0" cy="0"/>
        </a:xfrm>
      </p:grpSpPr>
      <p:grpSp>
        <p:nvGrpSpPr>
          <p:cNvPr id="272" name="Shape 272"/>
          <p:cNvGrpSpPr/>
          <p:nvPr/>
        </p:nvGrpSpPr>
        <p:grpSpPr>
          <a:xfrm>
            <a:off x="1654129" y="469900"/>
            <a:ext cx="6495853" cy="1219108"/>
            <a:chOff x="1654129" y="469900"/>
            <a:chExt cx="6495853" cy="1219108"/>
          </a:xfrm>
        </p:grpSpPr>
        <p:grpSp>
          <p:nvGrpSpPr>
            <p:cNvPr id="273" name="Shape 273"/>
            <p:cNvGrpSpPr/>
            <p:nvPr/>
          </p:nvGrpSpPr>
          <p:grpSpPr>
            <a:xfrm>
              <a:off x="1654129" y="469900"/>
              <a:ext cx="6495853" cy="1219108"/>
              <a:chOff x="1247729" y="1219200"/>
              <a:chExt cx="6495853" cy="1219108"/>
            </a:xfrm>
          </p:grpSpPr>
          <p:grpSp>
            <p:nvGrpSpPr>
              <p:cNvPr id="274" name="Shape 274"/>
              <p:cNvGrpSpPr/>
              <p:nvPr/>
            </p:nvGrpSpPr>
            <p:grpSpPr>
              <a:xfrm>
                <a:off x="1247729" y="1447859"/>
                <a:ext cx="6495853" cy="558676"/>
                <a:chOff x="1631146" y="1316984"/>
                <a:chExt cx="5761800" cy="558900"/>
              </a:xfrm>
            </p:grpSpPr>
            <p:sp>
              <p:nvSpPr>
                <p:cNvPr id="275" name="Shape 275"/>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276" name="Shape 276"/>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277" name="Shape 277"/>
              <p:cNvGrpSpPr/>
              <p:nvPr/>
            </p:nvGrpSpPr>
            <p:grpSpPr>
              <a:xfrm>
                <a:off x="2168544" y="1219200"/>
                <a:ext cx="4651533" cy="1219108"/>
                <a:chOff x="2530675" y="1066800"/>
                <a:chExt cx="4651998" cy="1220084"/>
              </a:xfrm>
            </p:grpSpPr>
            <p:pic>
              <p:nvPicPr>
                <p:cNvPr descr="C:\Users\dell\Desktop\Icon sale page\Icon tĩnh\200wide.jpg" id="278" name="Shape 278"/>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279" name="Shape 279"/>
                <p:cNvGrpSpPr/>
                <p:nvPr/>
              </p:nvGrpSpPr>
              <p:grpSpPr>
                <a:xfrm>
                  <a:off x="2530675" y="1066800"/>
                  <a:ext cx="4651998" cy="1011299"/>
                  <a:chOff x="2671148" y="1311915"/>
                  <a:chExt cx="3938700" cy="1011299"/>
                </a:xfrm>
              </p:grpSpPr>
              <p:pic>
                <p:nvPicPr>
                  <p:cNvPr id="280" name="Shape 280"/>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281" name="Shape 281"/>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282" name="Shape 282"/>
            <p:cNvSpPr/>
            <p:nvPr/>
          </p:nvSpPr>
          <p:spPr>
            <a:xfrm>
              <a:off x="2741610" y="731574"/>
              <a:ext cx="21717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2. Ví dụ</a:t>
              </a:r>
            </a:p>
          </p:txBody>
        </p:sp>
      </p:grpSp>
      <p:sp>
        <p:nvSpPr>
          <p:cNvPr id="283" name="Shape 283"/>
          <p:cNvSpPr txBox="1"/>
          <p:nvPr/>
        </p:nvSpPr>
        <p:spPr>
          <a:xfrm>
            <a:off x="1866600" y="1689000"/>
            <a:ext cx="9675900" cy="34215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en-US" sz="1800"/>
              <a:t>Hoặc có thể khai báo theo một cách thứ hai: tạo một constructor default, không đối số, sau đó thì tạo một loạt các setter để nhập các tham số cho parameter. </a:t>
            </a:r>
          </a:p>
        </p:txBody>
      </p:sp>
      <p:pic>
        <p:nvPicPr>
          <p:cNvPr id="284" name="Shape 284"/>
          <p:cNvPicPr preferRelativeResize="0"/>
          <p:nvPr/>
        </p:nvPicPr>
        <p:blipFill>
          <a:blip r:embed="rId5">
            <a:alphaModFix/>
          </a:blip>
          <a:stretch>
            <a:fillRect/>
          </a:stretch>
        </p:blipFill>
        <p:spPr>
          <a:xfrm>
            <a:off x="2662425" y="2687400"/>
            <a:ext cx="6867150" cy="2349649"/>
          </a:xfrm>
          <a:prstGeom prst="rect">
            <a:avLst/>
          </a:prstGeom>
          <a:noFill/>
          <a:ln>
            <a:noFill/>
          </a:ln>
        </p:spPr>
      </p:pic>
      <p:sp>
        <p:nvSpPr>
          <p:cNvPr id="285" name="Shape 285"/>
          <p:cNvSpPr txBox="1"/>
          <p:nvPr/>
        </p:nvSpPr>
        <p:spPr>
          <a:xfrm>
            <a:off x="2173425" y="5272000"/>
            <a:ext cx="8855100" cy="925200"/>
          </a:xfrm>
          <a:prstGeom prst="rect">
            <a:avLst/>
          </a:prstGeom>
          <a:noFill/>
          <a:ln>
            <a:noFill/>
          </a:ln>
        </p:spPr>
        <p:txBody>
          <a:bodyPr anchorCtr="0" anchor="t" bIns="91425" lIns="91425" rIns="91425" tIns="91425">
            <a:noAutofit/>
          </a:bodyPr>
          <a:lstStyle/>
          <a:p>
            <a:pPr lvl="0">
              <a:spcBef>
                <a:spcPts val="0"/>
              </a:spcBef>
              <a:buNone/>
            </a:pPr>
            <a:r>
              <a:rPr lang="en-US" sz="1800"/>
              <a:t>Nhưng cách này lại có nhược điểm là code quá dài và dễ bị quên một vài thuộc tính.</a:t>
            </a:r>
          </a:p>
        </p:txBody>
      </p:sp>
    </p:spTree>
  </p:cSld>
  <p:clrMapOvr>
    <a:masterClrMapping/>
  </p:clrMapOvr>
  <mc:AlternateContent>
    <mc:Choice Requires="p14">
      <p:transition spd="slow">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500"/>
                                        <p:tgtEl>
                                          <p:spTgt spid="2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0" name="Shape 290"/>
        <p:cNvGrpSpPr/>
        <p:nvPr/>
      </p:nvGrpSpPr>
      <p:grpSpPr>
        <a:xfrm>
          <a:off x="0" y="0"/>
          <a:ext cx="0" cy="0"/>
          <a:chOff x="0" y="0"/>
          <a:chExt cx="0" cy="0"/>
        </a:xfrm>
      </p:grpSpPr>
      <p:grpSp>
        <p:nvGrpSpPr>
          <p:cNvPr id="291" name="Shape 291"/>
          <p:cNvGrpSpPr/>
          <p:nvPr/>
        </p:nvGrpSpPr>
        <p:grpSpPr>
          <a:xfrm>
            <a:off x="1654129" y="469900"/>
            <a:ext cx="6495853" cy="1219108"/>
            <a:chOff x="1654129" y="469900"/>
            <a:chExt cx="6495853" cy="1219108"/>
          </a:xfrm>
        </p:grpSpPr>
        <p:grpSp>
          <p:nvGrpSpPr>
            <p:cNvPr id="292" name="Shape 292"/>
            <p:cNvGrpSpPr/>
            <p:nvPr/>
          </p:nvGrpSpPr>
          <p:grpSpPr>
            <a:xfrm>
              <a:off x="1654129" y="469900"/>
              <a:ext cx="6495853" cy="1219108"/>
              <a:chOff x="1247729" y="1219200"/>
              <a:chExt cx="6495853" cy="1219108"/>
            </a:xfrm>
          </p:grpSpPr>
          <p:grpSp>
            <p:nvGrpSpPr>
              <p:cNvPr id="293" name="Shape 293"/>
              <p:cNvGrpSpPr/>
              <p:nvPr/>
            </p:nvGrpSpPr>
            <p:grpSpPr>
              <a:xfrm>
                <a:off x="1247729" y="1447859"/>
                <a:ext cx="6495853" cy="558676"/>
                <a:chOff x="1631146" y="1316984"/>
                <a:chExt cx="5761800" cy="558900"/>
              </a:xfrm>
            </p:grpSpPr>
            <p:sp>
              <p:nvSpPr>
                <p:cNvPr id="294" name="Shape 294"/>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295" name="Shape 295"/>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296" name="Shape 296"/>
              <p:cNvGrpSpPr/>
              <p:nvPr/>
            </p:nvGrpSpPr>
            <p:grpSpPr>
              <a:xfrm>
                <a:off x="2168544" y="1219200"/>
                <a:ext cx="4651533" cy="1219108"/>
                <a:chOff x="2530675" y="1066800"/>
                <a:chExt cx="4651998" cy="1220084"/>
              </a:xfrm>
            </p:grpSpPr>
            <p:pic>
              <p:nvPicPr>
                <p:cNvPr descr="C:\Users\dell\Desktop\Icon sale page\Icon tĩnh\200wide.jpg" id="297" name="Shape 297"/>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298" name="Shape 298"/>
                <p:cNvGrpSpPr/>
                <p:nvPr/>
              </p:nvGrpSpPr>
              <p:grpSpPr>
                <a:xfrm>
                  <a:off x="2530675" y="1066800"/>
                  <a:ext cx="4651998" cy="1011299"/>
                  <a:chOff x="2671148" y="1311915"/>
                  <a:chExt cx="3938700" cy="1011299"/>
                </a:xfrm>
              </p:grpSpPr>
              <p:pic>
                <p:nvPicPr>
                  <p:cNvPr id="299" name="Shape 299"/>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300" name="Shape 300"/>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301" name="Shape 301"/>
            <p:cNvSpPr/>
            <p:nvPr/>
          </p:nvSpPr>
          <p:spPr>
            <a:xfrm>
              <a:off x="2741610" y="731574"/>
              <a:ext cx="21717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2. Ví dụ</a:t>
              </a:r>
            </a:p>
          </p:txBody>
        </p:sp>
      </p:grpSp>
      <p:sp>
        <p:nvSpPr>
          <p:cNvPr id="302" name="Shape 302"/>
          <p:cNvSpPr txBox="1"/>
          <p:nvPr/>
        </p:nvSpPr>
        <p:spPr>
          <a:xfrm>
            <a:off x="1866600" y="1689000"/>
            <a:ext cx="9675900" cy="3421500"/>
          </a:xfrm>
          <a:prstGeom prst="rect">
            <a:avLst/>
          </a:prstGeom>
          <a:noFill/>
          <a:ln>
            <a:noFill/>
          </a:ln>
        </p:spPr>
        <p:txBody>
          <a:bodyPr anchorCtr="0" anchor="t" bIns="91425" lIns="91425" rIns="91425" tIns="91425">
            <a:noAutofit/>
          </a:bodyPr>
          <a:lstStyle/>
          <a:p>
            <a:pPr indent="-342900" lvl="0" marL="457200" rtl="0">
              <a:lnSpc>
                <a:spcPct val="115000"/>
              </a:lnSpc>
              <a:spcBef>
                <a:spcPts val="0"/>
              </a:spcBef>
              <a:buSzPct val="100000"/>
              <a:buChar char="-"/>
            </a:pPr>
            <a:r>
              <a:rPr lang="en-US" sz="1800"/>
              <a:t>Để khắc phục những nhược điểm trên, thay vì tạo object mong muốn trực tiếp, ta gọi một static factory với các tham số bắt buộc, nhận về một builder object. </a:t>
            </a:r>
          </a:p>
          <a:p>
            <a:pPr indent="-342900" lvl="0" marL="457200" rtl="0">
              <a:lnSpc>
                <a:spcPct val="115000"/>
              </a:lnSpc>
              <a:spcBef>
                <a:spcPts val="0"/>
              </a:spcBef>
              <a:buSzPct val="100000"/>
              <a:buChar char="-"/>
            </a:pPr>
            <a:r>
              <a:rPr lang="en-US" sz="1800"/>
              <a:t>Sau đó gọi các setter method dể đặt các tham số tùy chọn.</a:t>
            </a:r>
          </a:p>
          <a:p>
            <a:pPr indent="-342900" lvl="0" marL="457200" rtl="0">
              <a:lnSpc>
                <a:spcPct val="115000"/>
              </a:lnSpc>
              <a:spcBef>
                <a:spcPts val="0"/>
              </a:spcBef>
              <a:buSzPct val="100000"/>
              <a:buChar char="-"/>
            </a:pPr>
            <a:r>
              <a:rPr lang="en-US" sz="1800"/>
              <a:t> Cuối cùng gọi build method, tạo ra object. </a:t>
            </a:r>
          </a:p>
          <a:p>
            <a:pPr indent="-342900" lvl="0" marL="457200" rtl="0">
              <a:lnSpc>
                <a:spcPct val="115000"/>
              </a:lnSpc>
              <a:spcBef>
                <a:spcPts val="0"/>
              </a:spcBef>
              <a:buSzPct val="100000"/>
              <a:buChar char="-"/>
            </a:pPr>
            <a:r>
              <a:rPr lang="en-US" sz="1800"/>
              <a:t>Để dễ hiểu hơn, ta quan sát ví dụ sau:</a:t>
            </a:r>
          </a:p>
        </p:txBody>
      </p:sp>
    </p:spTree>
  </p:cSld>
  <p:clrMapOvr>
    <a:masterClrMapping/>
  </p:clrMapOvr>
  <mc:AlternateContent>
    <mc:Choice Requires="p14">
      <p:transition spd="slow">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500"/>
                                        <p:tgtEl>
                                          <p:spTgt spid="2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