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9"/>
  </p:notesMasterIdLst>
  <p:sldIdLst>
    <p:sldId id="256" r:id="rId2"/>
    <p:sldId id="274" r:id="rId3"/>
    <p:sldId id="275" r:id="rId4"/>
    <p:sldId id="276" r:id="rId5"/>
    <p:sldId id="277" r:id="rId6"/>
    <p:sldId id="278" r:id="rId7"/>
    <p:sldId id="279"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75" autoAdjust="0"/>
    <p:restoredTop sz="94662" autoAdjust="0"/>
  </p:normalViewPr>
  <p:slideViewPr>
    <p:cSldViewPr>
      <p:cViewPr varScale="1">
        <p:scale>
          <a:sx n="45" d="100"/>
          <a:sy n="45" d="100"/>
        </p:scale>
        <p:origin x="30" y="42"/>
      </p:cViewPr>
      <p:guideLst>
        <p:guide orient="horz" pos="2160"/>
        <p:guide pos="2880"/>
      </p:guideLst>
    </p:cSldViewPr>
  </p:slideViewPr>
  <p:outlineViewPr>
    <p:cViewPr>
      <p:scale>
        <a:sx n="33" d="100"/>
        <a:sy n="33" d="100"/>
      </p:scale>
      <p:origin x="30" y="442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24B6E7-7968-4946-9C7E-AAC4A6757F96}" type="datetimeFigureOut">
              <a:rPr lang="en-US" smtClean="0"/>
              <a:t>01-Aug-16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21A0A1-1456-423F-BB45-A95CB4CD55DA}" type="slidenum">
              <a:rPr lang="en-US" smtClean="0"/>
              <a:t>‹#›</a:t>
            </a:fld>
            <a:endParaRPr lang="en-US"/>
          </a:p>
        </p:txBody>
      </p:sp>
    </p:spTree>
    <p:extLst>
      <p:ext uri="{BB962C8B-B14F-4D97-AF65-F5344CB8AC3E}">
        <p14:creationId xmlns:p14="http://schemas.microsoft.com/office/powerpoint/2010/main" val="369795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21A0A1-1456-423F-BB45-A95CB4CD55DA}" type="slidenum">
              <a:rPr lang="en-US" smtClean="0"/>
              <a:t>1</a:t>
            </a:fld>
            <a:endParaRPr lang="en-US"/>
          </a:p>
        </p:txBody>
      </p:sp>
    </p:spTree>
    <p:extLst>
      <p:ext uri="{BB962C8B-B14F-4D97-AF65-F5344CB8AC3E}">
        <p14:creationId xmlns:p14="http://schemas.microsoft.com/office/powerpoint/2010/main" val="1164515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6F9DAAC-7971-447D-83DE-459AC21188BB}" type="datetime1">
              <a:rPr lang="en-US" smtClean="0"/>
              <a:t>01-Aug-16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86CE33-CC88-4BD9-9404-A3D8C07CF4A0}"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14E60B-C579-4A50-9BF5-26184DE529D7}" type="datetime1">
              <a:rPr lang="en-US" smtClean="0"/>
              <a:t>01-Aug-16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86CE33-CC88-4BD9-9404-A3D8C07CF4A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6053C9-CAE6-4D72-A13D-096990232E54}" type="datetime1">
              <a:rPr lang="en-US" smtClean="0"/>
              <a:t>01-Aug-16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86CE33-CC88-4BD9-9404-A3D8C07CF4A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3A86C5-FCBE-4DDF-9CEA-DFF452D82FE4}" type="datetime1">
              <a:rPr lang="en-US" smtClean="0"/>
              <a:t>01-Aug-16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86CE33-CC88-4BD9-9404-A3D8C07CF4A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BDB69C-0187-43FB-BD7A-B10D4DAF285C}" type="datetime1">
              <a:rPr lang="en-US" smtClean="0"/>
              <a:t>01-Aug-16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86CE33-CC88-4BD9-9404-A3D8C07CF4A0}"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34F6FD-01E1-475E-98BE-D96B4E50CA97}" type="datetime1">
              <a:rPr lang="en-US" smtClean="0"/>
              <a:t>01-Aug-16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86CE33-CC88-4BD9-9404-A3D8C07CF4A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C05276-3703-47E8-81B5-D129E2DBD203}" type="datetime1">
              <a:rPr lang="en-US" smtClean="0"/>
              <a:t>01-Aug-16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86CE33-CC88-4BD9-9404-A3D8C07CF4A0}"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6BA7C3-87C9-4707-9C70-42C219CBD99B}" type="datetime1">
              <a:rPr lang="en-US" smtClean="0"/>
              <a:t>01-Aug-16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86CE33-CC88-4BD9-9404-A3D8C07CF4A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B95D3C-E946-415B-9768-DE319DED43B8}" type="datetime1">
              <a:rPr lang="en-US" smtClean="0"/>
              <a:t>01-Aug-16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86CE33-CC88-4BD9-9404-A3D8C07CF4A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5176C0-B757-4B0A-9F04-2A486A6FF95F}" type="datetime1">
              <a:rPr lang="en-US" smtClean="0"/>
              <a:t>01-Aug-16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86CE33-CC88-4BD9-9404-A3D8C07CF4A0}"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47AACE-ECDE-4A45-A915-67FF90F6ED48}" type="datetime1">
              <a:rPr lang="en-US" smtClean="0"/>
              <a:t>01-Aug-16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86CE33-CC88-4BD9-9404-A3D8C07CF4A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73AA97B9-DD33-4EF4-B136-A090F02570E3}" type="datetime1">
              <a:rPr lang="en-US" smtClean="0"/>
              <a:t>01-Aug-16</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8286CE33-CC88-4BD9-9404-A3D8C07CF4A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tackoverflow.com/questions/5701793/behaviour-of-return-statement-in-catch-and-finall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905000"/>
            <a:ext cx="7848600" cy="1470025"/>
          </a:xfrm>
        </p:spPr>
        <p:txBody>
          <a:bodyPr/>
          <a:lstStyle/>
          <a:p>
            <a:r>
              <a:rPr lang="en-US" sz="4800" smtClean="0"/>
              <a:t>Exception handling </a:t>
            </a:r>
            <a:r>
              <a:rPr lang="en-US" sz="4800" err="1" smtClean="0"/>
              <a:t>trong</a:t>
            </a:r>
            <a:r>
              <a:rPr lang="en-US" sz="4800" smtClean="0"/>
              <a:t> java</a:t>
            </a:r>
            <a:endParaRPr lang="en-US" sz="4800"/>
          </a:p>
        </p:txBody>
      </p:sp>
      <p:sp>
        <p:nvSpPr>
          <p:cNvPr id="3" name="Subtitle 2"/>
          <p:cNvSpPr>
            <a:spLocks noGrp="1"/>
          </p:cNvSpPr>
          <p:nvPr>
            <p:ph type="subTitle" idx="1"/>
          </p:nvPr>
        </p:nvSpPr>
        <p:spPr>
          <a:xfrm>
            <a:off x="609600" y="4687672"/>
            <a:ext cx="3657600" cy="1143000"/>
          </a:xfrm>
        </p:spPr>
        <p:txBody>
          <a:bodyPr>
            <a:noAutofit/>
          </a:bodyPr>
          <a:lstStyle/>
          <a:p>
            <a:r>
              <a:rPr lang="en-US" sz="1800" smtClean="0"/>
              <a:t>Thực hiện:</a:t>
            </a:r>
          </a:p>
          <a:p>
            <a:pPr lvl="1" algn="l"/>
            <a:r>
              <a:rPr lang="en-US" sz="1800" smtClean="0">
                <a:solidFill>
                  <a:schemeClr val="tx1"/>
                </a:solidFill>
              </a:rPr>
              <a:t>- Trần </a:t>
            </a:r>
            <a:r>
              <a:rPr lang="en-US" sz="1800" err="1" smtClean="0">
                <a:solidFill>
                  <a:schemeClr val="tx1"/>
                </a:solidFill>
              </a:rPr>
              <a:t>Ngọc</a:t>
            </a:r>
            <a:r>
              <a:rPr lang="en-US" sz="1800" smtClean="0">
                <a:solidFill>
                  <a:schemeClr val="tx1"/>
                </a:solidFill>
              </a:rPr>
              <a:t> </a:t>
            </a:r>
            <a:r>
              <a:rPr lang="en-US" sz="1800" err="1" smtClean="0">
                <a:solidFill>
                  <a:schemeClr val="tx1"/>
                </a:solidFill>
              </a:rPr>
              <a:t>Đản</a:t>
            </a:r>
            <a:endParaRPr lang="en-US" sz="1800" smtClean="0">
              <a:solidFill>
                <a:schemeClr val="tx1"/>
              </a:solidFill>
            </a:endParaRPr>
          </a:p>
          <a:p>
            <a:pPr lvl="1" algn="l"/>
            <a:r>
              <a:rPr lang="en-US" sz="1800" smtClean="0">
                <a:solidFill>
                  <a:schemeClr val="tx1"/>
                </a:solidFill>
              </a:rPr>
              <a:t>- Võ Văn Minh</a:t>
            </a:r>
            <a:endParaRPr lang="en-US" sz="1800">
              <a:solidFill>
                <a:schemeClr val="tx1"/>
              </a:solidFill>
            </a:endParaRPr>
          </a:p>
        </p:txBody>
      </p:sp>
    </p:spTree>
    <p:extLst>
      <p:ext uri="{BB962C8B-B14F-4D97-AF65-F5344CB8AC3E}">
        <p14:creationId xmlns:p14="http://schemas.microsoft.com/office/powerpoint/2010/main" val="1728733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2894" y="1996775"/>
            <a:ext cx="3733800" cy="1415772"/>
          </a:xfrm>
          <a:prstGeom prst="rect">
            <a:avLst/>
          </a:prstGeom>
        </p:spPr>
        <p:txBody>
          <a:bodyPr wrap="square">
            <a:spAutoFit/>
          </a:bodyPr>
          <a:lstStyle/>
          <a:p>
            <a:r>
              <a:rPr lang="en-US" smtClean="0"/>
              <a:t>Không nên đặt return trong catch và finally cùng lúc, bởi vì cuối cùng các dòng lệnh cũng thực hiện trong finally.</a:t>
            </a:r>
          </a:p>
          <a:p>
            <a:r>
              <a:rPr lang="en-US" sz="1400" i="1" smtClean="0"/>
              <a:t>(</a:t>
            </a:r>
            <a:r>
              <a:rPr lang="en-US" sz="1400" i="1" smtClean="0">
                <a:hlinkClick r:id="rId2"/>
              </a:rPr>
              <a:t>link</a:t>
            </a:r>
            <a:r>
              <a:rPr lang="en-US" sz="1400" i="1" smtClean="0"/>
              <a:t>)</a:t>
            </a:r>
            <a:endParaRPr lang="en-US" i="1"/>
          </a:p>
        </p:txBody>
      </p:sp>
      <p:sp>
        <p:nvSpPr>
          <p:cNvPr id="12" name="Title 1"/>
          <p:cNvSpPr>
            <a:spLocks noGrp="1"/>
          </p:cNvSpPr>
          <p:nvPr>
            <p:ph type="title"/>
          </p:nvPr>
        </p:nvSpPr>
        <p:spPr>
          <a:xfrm>
            <a:off x="457200" y="609600"/>
            <a:ext cx="7848600" cy="609600"/>
          </a:xfrm>
        </p:spPr>
        <p:txBody>
          <a:bodyPr>
            <a:noAutofit/>
          </a:bodyPr>
          <a:lstStyle/>
          <a:p>
            <a:r>
              <a:rPr lang="en-US" sz="3200" smtClean="0"/>
              <a:t>Một số trường hợp đặc biệt</a:t>
            </a:r>
            <a:endParaRPr lang="en-US" sz="3200"/>
          </a:p>
        </p:txBody>
      </p:sp>
      <p:sp>
        <p:nvSpPr>
          <p:cNvPr id="2" name="Slide Number Placeholder 1"/>
          <p:cNvSpPr>
            <a:spLocks noGrp="1"/>
          </p:cNvSpPr>
          <p:nvPr>
            <p:ph type="sldNum" sz="quarter" idx="12"/>
          </p:nvPr>
        </p:nvSpPr>
        <p:spPr/>
        <p:txBody>
          <a:bodyPr/>
          <a:lstStyle/>
          <a:p>
            <a:fld id="{8286CE33-CC88-4BD9-9404-A3D8C07CF4A0}" type="slidenum">
              <a:rPr lang="en-US" smtClean="0"/>
              <a:t>2</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2012988"/>
            <a:ext cx="4700928" cy="4540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3183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3400" y="2133600"/>
            <a:ext cx="7628106" cy="2862322"/>
          </a:xfrm>
          <a:prstGeom prst="rect">
            <a:avLst/>
          </a:prstGeom>
        </p:spPr>
        <p:txBody>
          <a:bodyPr wrap="square">
            <a:spAutoFit/>
          </a:bodyPr>
          <a:lstStyle/>
          <a:p>
            <a:r>
              <a:rPr lang="vi-VN"/>
              <a:t>Đầu tiên, JVM kiểm tra xem exception đã được xử lý hay chưa. Nếu exception chưa được xử lý, JVM cung cấp một Exception Handler mặc định, để thực hiện các tác vụ sau:</a:t>
            </a:r>
          </a:p>
          <a:p>
            <a:endParaRPr lang="vi-VN"/>
          </a:p>
          <a:p>
            <a:pPr marL="285750" indent="-285750">
              <a:buFont typeface="Arial" pitchFamily="34" charset="0"/>
              <a:buChar char="•"/>
            </a:pPr>
            <a:r>
              <a:rPr lang="vi-VN"/>
              <a:t>In ra miêu tả của exception đó.</a:t>
            </a:r>
          </a:p>
          <a:p>
            <a:pPr marL="285750" indent="-285750">
              <a:buFont typeface="Arial" pitchFamily="34" charset="0"/>
              <a:buChar char="•"/>
            </a:pPr>
            <a:endParaRPr lang="vi-VN"/>
          </a:p>
          <a:p>
            <a:pPr marL="285750" indent="-285750">
              <a:buFont typeface="Arial" pitchFamily="34" charset="0"/>
              <a:buChar char="•"/>
            </a:pPr>
            <a:r>
              <a:rPr lang="vi-VN"/>
              <a:t>In ra stack trace (cấu trúc thứ bậc của phương thức nơi mà exception xuất hiện).</a:t>
            </a:r>
          </a:p>
          <a:p>
            <a:pPr marL="285750" indent="-285750">
              <a:buFont typeface="Arial" pitchFamily="34" charset="0"/>
              <a:buChar char="•"/>
            </a:pPr>
            <a:endParaRPr lang="vi-VN"/>
          </a:p>
          <a:p>
            <a:pPr marL="285750" indent="-285750">
              <a:buFont typeface="Arial" pitchFamily="34" charset="0"/>
              <a:buChar char="•"/>
            </a:pPr>
            <a:r>
              <a:rPr lang="vi-VN"/>
              <a:t>Làm cho chương trình ngừng lại.</a:t>
            </a:r>
            <a:endParaRPr lang="en-US" i="1"/>
          </a:p>
        </p:txBody>
      </p:sp>
      <p:sp>
        <p:nvSpPr>
          <p:cNvPr id="12" name="Title 1"/>
          <p:cNvSpPr>
            <a:spLocks noGrp="1"/>
          </p:cNvSpPr>
          <p:nvPr>
            <p:ph type="title"/>
          </p:nvPr>
        </p:nvSpPr>
        <p:spPr>
          <a:xfrm>
            <a:off x="457200" y="609600"/>
            <a:ext cx="8305800" cy="914400"/>
          </a:xfrm>
        </p:spPr>
        <p:txBody>
          <a:bodyPr>
            <a:noAutofit/>
          </a:bodyPr>
          <a:lstStyle/>
          <a:p>
            <a:r>
              <a:rPr lang="vi-VN" sz="3200"/>
              <a:t>Chế độ làm việc nội tại của khối try-catch trong Java</a:t>
            </a:r>
            <a:endParaRPr lang="en-US" sz="3200"/>
          </a:p>
        </p:txBody>
      </p:sp>
      <p:sp>
        <p:nvSpPr>
          <p:cNvPr id="2" name="Slide Number Placeholder 1"/>
          <p:cNvSpPr>
            <a:spLocks noGrp="1"/>
          </p:cNvSpPr>
          <p:nvPr>
            <p:ph type="sldNum" sz="quarter" idx="12"/>
          </p:nvPr>
        </p:nvSpPr>
        <p:spPr/>
        <p:txBody>
          <a:bodyPr/>
          <a:lstStyle/>
          <a:p>
            <a:fld id="{8286CE33-CC88-4BD9-9404-A3D8C07CF4A0}" type="slidenum">
              <a:rPr lang="en-US" smtClean="0"/>
              <a:t>3</a:t>
            </a:fld>
            <a:endParaRPr lang="en-US"/>
          </a:p>
        </p:txBody>
      </p:sp>
    </p:spTree>
    <p:extLst>
      <p:ext uri="{BB962C8B-B14F-4D97-AF65-F5344CB8AC3E}">
        <p14:creationId xmlns:p14="http://schemas.microsoft.com/office/powerpoint/2010/main" val="49599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3400" y="1351037"/>
            <a:ext cx="7628106" cy="1477328"/>
          </a:xfrm>
          <a:prstGeom prst="rect">
            <a:avLst/>
          </a:prstGeom>
        </p:spPr>
        <p:txBody>
          <a:bodyPr wrap="square">
            <a:spAutoFit/>
          </a:bodyPr>
          <a:lstStyle/>
          <a:p>
            <a:r>
              <a:rPr lang="vi-VN" b="1"/>
              <a:t>Qui tắc 1: </a:t>
            </a:r>
            <a:r>
              <a:rPr lang="vi-VN"/>
              <a:t>Tại một thời điểm, chỉ một exception được xuất hiện và tại một thời điểm chỉ có một khối catch được thực thi.</a:t>
            </a:r>
          </a:p>
          <a:p>
            <a:endParaRPr lang="vi-VN"/>
          </a:p>
          <a:p>
            <a:r>
              <a:rPr lang="vi-VN" b="1"/>
              <a:t>Qui tắc 2: </a:t>
            </a:r>
            <a:r>
              <a:rPr lang="vi-VN"/>
              <a:t>Tất cả khối catch phải được sắp xếp từ cụ thể nhất tới chung nhất, ví dụ: việc bắt ArithimeticExption phải ở trước việc bắt Exception.</a:t>
            </a:r>
            <a:endParaRPr lang="en-US" i="1"/>
          </a:p>
        </p:txBody>
      </p:sp>
      <p:sp>
        <p:nvSpPr>
          <p:cNvPr id="12" name="Title 1"/>
          <p:cNvSpPr>
            <a:spLocks noGrp="1"/>
          </p:cNvSpPr>
          <p:nvPr>
            <p:ph type="title"/>
          </p:nvPr>
        </p:nvSpPr>
        <p:spPr>
          <a:xfrm>
            <a:off x="457200" y="533400"/>
            <a:ext cx="8305800" cy="685800"/>
          </a:xfrm>
        </p:spPr>
        <p:txBody>
          <a:bodyPr>
            <a:noAutofit/>
          </a:bodyPr>
          <a:lstStyle/>
          <a:p>
            <a:r>
              <a:rPr lang="en-US" sz="3200" smtClean="0"/>
              <a:t>Quy tắc đặt nhiều khối catch trong Java</a:t>
            </a:r>
            <a:endParaRPr lang="en-US" sz="3200"/>
          </a:p>
        </p:txBody>
      </p:sp>
      <p:sp>
        <p:nvSpPr>
          <p:cNvPr id="2" name="Slide Number Placeholder 1"/>
          <p:cNvSpPr>
            <a:spLocks noGrp="1"/>
          </p:cNvSpPr>
          <p:nvPr>
            <p:ph type="sldNum" sz="quarter" idx="12"/>
          </p:nvPr>
        </p:nvSpPr>
        <p:spPr/>
        <p:txBody>
          <a:bodyPr/>
          <a:lstStyle/>
          <a:p>
            <a:fld id="{8286CE33-CC88-4BD9-9404-A3D8C07CF4A0}" type="slidenum">
              <a:rPr lang="en-US" smtClean="0"/>
              <a:t>4</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982686"/>
            <a:ext cx="5029200" cy="3740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565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1295400"/>
            <a:ext cx="3886200" cy="1754326"/>
          </a:xfrm>
          <a:prstGeom prst="rect">
            <a:avLst/>
          </a:prstGeom>
        </p:spPr>
        <p:txBody>
          <a:bodyPr wrap="square">
            <a:spAutoFit/>
          </a:bodyPr>
          <a:lstStyle/>
          <a:p>
            <a:r>
              <a:rPr lang="vi-VN" smtClean="0"/>
              <a:t>Đôi </a:t>
            </a:r>
            <a:r>
              <a:rPr lang="vi-VN"/>
              <a:t>khi có một tình huống là một phần của một khối code có thể gây ra một lỗi và toàn bộ khối lại có thể gây ra lỗi khác. Trong các tình huống đó, Exception Handler phải được lồng vào nhau</a:t>
            </a:r>
            <a:r>
              <a:rPr lang="vi-VN" smtClean="0"/>
              <a:t>.</a:t>
            </a:r>
            <a:endParaRPr lang="vi-VN"/>
          </a:p>
        </p:txBody>
      </p:sp>
      <p:sp>
        <p:nvSpPr>
          <p:cNvPr id="12" name="Title 1"/>
          <p:cNvSpPr>
            <a:spLocks noGrp="1"/>
          </p:cNvSpPr>
          <p:nvPr>
            <p:ph type="title"/>
          </p:nvPr>
        </p:nvSpPr>
        <p:spPr>
          <a:xfrm>
            <a:off x="457200" y="533400"/>
            <a:ext cx="8305800" cy="685800"/>
          </a:xfrm>
        </p:spPr>
        <p:txBody>
          <a:bodyPr>
            <a:noAutofit/>
          </a:bodyPr>
          <a:lstStyle/>
          <a:p>
            <a:r>
              <a:rPr lang="en-US" sz="3200" smtClean="0"/>
              <a:t>Lồng nhiều khối try - catch</a:t>
            </a:r>
            <a:endParaRPr lang="en-US" sz="3200"/>
          </a:p>
        </p:txBody>
      </p:sp>
      <p:sp>
        <p:nvSpPr>
          <p:cNvPr id="2" name="Slide Number Placeholder 1"/>
          <p:cNvSpPr>
            <a:spLocks noGrp="1"/>
          </p:cNvSpPr>
          <p:nvPr>
            <p:ph type="sldNum" sz="quarter" idx="12"/>
          </p:nvPr>
        </p:nvSpPr>
        <p:spPr/>
        <p:txBody>
          <a:bodyPr/>
          <a:lstStyle/>
          <a:p>
            <a:fld id="{8286CE33-CC88-4BD9-9404-A3D8C07CF4A0}" type="slidenum">
              <a:rPr lang="en-US" smtClean="0"/>
              <a:t>5</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1271451"/>
            <a:ext cx="4648200" cy="5537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0111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1295400"/>
            <a:ext cx="8077200" cy="923330"/>
          </a:xfrm>
          <a:prstGeom prst="rect">
            <a:avLst/>
          </a:prstGeom>
        </p:spPr>
        <p:txBody>
          <a:bodyPr wrap="square">
            <a:spAutoFit/>
          </a:bodyPr>
          <a:lstStyle/>
          <a:p>
            <a:r>
              <a:rPr lang="vi-VN"/>
              <a:t>Nếu phương thức của lớp cha không khai báo một exception: phương thức ghi đè của lớp con không thể khai báo Checked Exception nhưng có thể khai báo Unchecked Exception</a:t>
            </a:r>
            <a:r>
              <a:rPr lang="vi-VN" smtClean="0"/>
              <a:t>.</a:t>
            </a:r>
            <a:endParaRPr lang="en-US" smtClean="0"/>
          </a:p>
        </p:txBody>
      </p:sp>
      <p:sp>
        <p:nvSpPr>
          <p:cNvPr id="12" name="Title 1"/>
          <p:cNvSpPr>
            <a:spLocks noGrp="1"/>
          </p:cNvSpPr>
          <p:nvPr>
            <p:ph type="title"/>
          </p:nvPr>
        </p:nvSpPr>
        <p:spPr>
          <a:xfrm>
            <a:off x="457200" y="533400"/>
            <a:ext cx="8305800" cy="685800"/>
          </a:xfrm>
        </p:spPr>
        <p:txBody>
          <a:bodyPr>
            <a:noAutofit/>
          </a:bodyPr>
          <a:lstStyle/>
          <a:p>
            <a:r>
              <a:rPr lang="en-US" sz="3200" smtClean="0"/>
              <a:t>Exception trong kế thừa</a:t>
            </a:r>
            <a:endParaRPr lang="en-US" sz="3200"/>
          </a:p>
        </p:txBody>
      </p:sp>
      <p:sp>
        <p:nvSpPr>
          <p:cNvPr id="2" name="Slide Number Placeholder 1"/>
          <p:cNvSpPr>
            <a:spLocks noGrp="1"/>
          </p:cNvSpPr>
          <p:nvPr>
            <p:ph type="sldNum" sz="quarter" idx="12"/>
          </p:nvPr>
        </p:nvSpPr>
        <p:spPr/>
        <p:txBody>
          <a:bodyPr/>
          <a:lstStyle/>
          <a:p>
            <a:fld id="{8286CE33-CC88-4BD9-9404-A3D8C07CF4A0}" type="slidenum">
              <a:rPr lang="en-US" smtClean="0"/>
              <a:t>6</a:t>
            </a:fld>
            <a:endParaRPr lang="en-US"/>
          </a:p>
        </p:txBody>
      </p:sp>
      <p:sp>
        <p:nvSpPr>
          <p:cNvPr id="6" name="Rectangle 5"/>
          <p:cNvSpPr/>
          <p:nvPr/>
        </p:nvSpPr>
        <p:spPr>
          <a:xfrm>
            <a:off x="304800" y="2362200"/>
            <a:ext cx="4495800" cy="1200329"/>
          </a:xfrm>
          <a:prstGeom prst="rect">
            <a:avLst/>
          </a:prstGeom>
        </p:spPr>
        <p:txBody>
          <a:bodyPr wrap="square">
            <a:spAutoFit/>
          </a:bodyPr>
          <a:lstStyle/>
          <a:p>
            <a:r>
              <a:rPr lang="vi-VN" b="1"/>
              <a:t>Qui </a:t>
            </a:r>
            <a:r>
              <a:rPr lang="vi-VN" b="1" smtClean="0"/>
              <a:t>tắc</a:t>
            </a:r>
            <a:r>
              <a:rPr lang="vi-VN" smtClean="0"/>
              <a:t>: </a:t>
            </a:r>
            <a:r>
              <a:rPr lang="vi-VN"/>
              <a:t>Nếu phương thức của lớp cha không khai báo một exception: phương thức ghi đè của lớp con không thể khai báo Checked Exception.</a:t>
            </a:r>
            <a:endParaRPr lang="en-US" smtClean="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3549466"/>
            <a:ext cx="4531221" cy="2228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298269" y="5931991"/>
            <a:ext cx="4495800" cy="369332"/>
          </a:xfrm>
          <a:prstGeom prst="rect">
            <a:avLst/>
          </a:prstGeom>
        </p:spPr>
        <p:txBody>
          <a:bodyPr wrap="square">
            <a:spAutoFit/>
          </a:bodyPr>
          <a:lstStyle/>
          <a:p>
            <a:r>
              <a:rPr lang="en-US" smtClean="0"/>
              <a:t>Chương trình sẽ báo lỗi khi chạy.</a:t>
            </a:r>
          </a:p>
        </p:txBody>
      </p:sp>
    </p:spTree>
    <p:extLst>
      <p:ext uri="{BB962C8B-B14F-4D97-AF65-F5344CB8AC3E}">
        <p14:creationId xmlns:p14="http://schemas.microsoft.com/office/powerpoint/2010/main" val="2302247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a:xfrm>
            <a:off x="1066800" y="3048000"/>
            <a:ext cx="8305800" cy="685800"/>
          </a:xfrm>
        </p:spPr>
        <p:txBody>
          <a:bodyPr>
            <a:noAutofit/>
          </a:bodyPr>
          <a:lstStyle/>
          <a:p>
            <a:r>
              <a:rPr lang="en-US" sz="3200" i="1">
                <a:solidFill>
                  <a:schemeClr val="accent4">
                    <a:lumMod val="75000"/>
                  </a:schemeClr>
                </a:solidFill>
                <a:latin typeface="Arial" panose="020B0604020202020204" pitchFamily="34" charset="0"/>
                <a:cs typeface="Arial" panose="020B0604020202020204" pitchFamily="34" charset="0"/>
              </a:rPr>
              <a:t>Thank you for your time and attention!</a:t>
            </a:r>
            <a:br>
              <a:rPr lang="en-US" sz="3200" i="1">
                <a:solidFill>
                  <a:schemeClr val="accent4">
                    <a:lumMod val="75000"/>
                  </a:schemeClr>
                </a:solidFill>
                <a:latin typeface="Arial" panose="020B0604020202020204" pitchFamily="34" charset="0"/>
                <a:cs typeface="Arial" panose="020B0604020202020204" pitchFamily="34" charset="0"/>
              </a:rPr>
            </a:br>
            <a:endParaRPr lang="en-US" sz="3200"/>
          </a:p>
        </p:txBody>
      </p:sp>
      <p:sp>
        <p:nvSpPr>
          <p:cNvPr id="2" name="Slide Number Placeholder 1"/>
          <p:cNvSpPr>
            <a:spLocks noGrp="1"/>
          </p:cNvSpPr>
          <p:nvPr>
            <p:ph type="sldNum" sz="quarter" idx="12"/>
          </p:nvPr>
        </p:nvSpPr>
        <p:spPr/>
        <p:txBody>
          <a:bodyPr/>
          <a:lstStyle/>
          <a:p>
            <a:fld id="{8286CE33-CC88-4BD9-9404-A3D8C07CF4A0}" type="slidenum">
              <a:rPr lang="en-US" smtClean="0"/>
              <a:t>7</a:t>
            </a:fld>
            <a:endParaRPr lang="en-US"/>
          </a:p>
        </p:txBody>
      </p:sp>
    </p:spTree>
    <p:extLst>
      <p:ext uri="{BB962C8B-B14F-4D97-AF65-F5344CB8AC3E}">
        <p14:creationId xmlns:p14="http://schemas.microsoft.com/office/powerpoint/2010/main" val="7222903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1249</TotalTime>
  <Words>341</Words>
  <Application>Microsoft Office PowerPoint</Application>
  <PresentationFormat>On-screen Show (4:3)</PresentationFormat>
  <Paragraphs>33</Paragraphs>
  <Slides>7</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Clarity</vt:lpstr>
      <vt:lpstr>Exception handling trong java</vt:lpstr>
      <vt:lpstr>Một số trường hợp đặc biệt</vt:lpstr>
      <vt:lpstr>Chế độ làm việc nội tại của khối try-catch trong Java</vt:lpstr>
      <vt:lpstr>Quy tắc đặt nhiều khối catch trong Java</vt:lpstr>
      <vt:lpstr>Lồng nhiều khối try - catch</vt:lpstr>
      <vt:lpstr>Exception trong kế thừa</vt:lpstr>
      <vt:lpstr>Thank you for your time and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các phương thức trong java</dc:title>
  <dc:creator>hv</dc:creator>
  <cp:lastModifiedBy>Võ Văn Minh</cp:lastModifiedBy>
  <cp:revision>140</cp:revision>
  <dcterms:created xsi:type="dcterms:W3CDTF">2016-07-29T01:17:09Z</dcterms:created>
  <dcterms:modified xsi:type="dcterms:W3CDTF">2016-08-01T02:55:28Z</dcterms:modified>
</cp:coreProperties>
</file>