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9"/>
  </p:notesMasterIdLst>
  <p:sldIdLst>
    <p:sldId id="257" r:id="rId2"/>
    <p:sldId id="259" r:id="rId3"/>
    <p:sldId id="316" r:id="rId4"/>
    <p:sldId id="318" r:id="rId5"/>
    <p:sldId id="317" r:id="rId6"/>
    <p:sldId id="315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552" autoAdjust="0"/>
  </p:normalViewPr>
  <p:slideViewPr>
    <p:cSldViewPr snapToGrid="0">
      <p:cViewPr varScale="1">
        <p:scale>
          <a:sx n="59" d="100"/>
          <a:sy n="59" d="100"/>
        </p:scale>
        <p:origin x="1140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6C4E79-A1CD-4B9E-B976-BE78DB21BCBC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0668E0-97F7-43E6-A6B8-1200D738A198}">
      <dgm:prSet phldrT="[Text]" custT="1"/>
      <dgm:spPr/>
      <dgm:t>
        <a:bodyPr/>
        <a:lstStyle/>
        <a:p>
          <a:r>
            <a:rPr lang="en-US" sz="4000" b="1" err="1" smtClean="0">
              <a:latin typeface="Arial" panose="020B0604020202020204" pitchFamily="34" charset="0"/>
              <a:cs typeface="Arial" panose="020B0604020202020204" pitchFamily="34" charset="0"/>
            </a:rPr>
            <a:t>NỘI</a:t>
          </a:r>
          <a:r>
            <a:rPr lang="en-US" sz="4000" b="1" smtClean="0">
              <a:latin typeface="Arial" panose="020B0604020202020204" pitchFamily="34" charset="0"/>
              <a:cs typeface="Arial" panose="020B0604020202020204" pitchFamily="34" charset="0"/>
            </a:rPr>
            <a:t> DUNG CHÍNH</a:t>
          </a:r>
          <a:endParaRPr lang="en-US" sz="4000"/>
        </a:p>
      </dgm:t>
    </dgm:pt>
    <dgm:pt modelId="{49166619-590B-40D5-9E35-80DBF28EF5B9}" type="parTrans" cxnId="{33834B45-A343-433D-B552-52CD5A8C729B}">
      <dgm:prSet/>
      <dgm:spPr/>
      <dgm:t>
        <a:bodyPr/>
        <a:lstStyle/>
        <a:p>
          <a:endParaRPr lang="en-US"/>
        </a:p>
      </dgm:t>
    </dgm:pt>
    <dgm:pt modelId="{CBDF0775-0804-41C8-8EBC-220E98F9E0EC}" type="sibTrans" cxnId="{33834B45-A343-433D-B552-52CD5A8C729B}">
      <dgm:prSet/>
      <dgm:spPr/>
      <dgm:t>
        <a:bodyPr/>
        <a:lstStyle/>
        <a:p>
          <a:endParaRPr lang="en-US"/>
        </a:p>
      </dgm:t>
    </dgm:pt>
    <dgm:pt modelId="{1D997E25-72EC-45AB-86AF-5C3CAAD2B1BE}" type="pres">
      <dgm:prSet presAssocID="{F86C4E79-A1CD-4B9E-B976-BE78DB21BCB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AB03AE0-E091-408D-BB20-F5E321D92E72}" type="pres">
      <dgm:prSet presAssocID="{3C0668E0-97F7-43E6-A6B8-1200D738A198}" presName="vertOne" presStyleCnt="0"/>
      <dgm:spPr/>
    </dgm:pt>
    <dgm:pt modelId="{25D422B0-0C76-49EB-8795-1218E38FDDE5}" type="pres">
      <dgm:prSet presAssocID="{3C0668E0-97F7-43E6-A6B8-1200D738A198}" presName="txOne" presStyleLbl="node0" presStyleIdx="0" presStyleCnt="1" custLinFactNeighborX="-1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20CCEF-F811-40D5-B267-0F5E8CD0E2B9}" type="pres">
      <dgm:prSet presAssocID="{3C0668E0-97F7-43E6-A6B8-1200D738A198}" presName="horzOne" presStyleCnt="0"/>
      <dgm:spPr/>
    </dgm:pt>
  </dgm:ptLst>
  <dgm:cxnLst>
    <dgm:cxn modelId="{753520EE-81A2-41B9-9928-45ADB814E5EA}" type="presOf" srcId="{F86C4E79-A1CD-4B9E-B976-BE78DB21BCBC}" destId="{1D997E25-72EC-45AB-86AF-5C3CAAD2B1BE}" srcOrd="0" destOrd="0" presId="urn:microsoft.com/office/officeart/2005/8/layout/hierarchy4"/>
    <dgm:cxn modelId="{DBFAA30A-8043-49EE-84D5-84D3B0E37396}" type="presOf" srcId="{3C0668E0-97F7-43E6-A6B8-1200D738A198}" destId="{25D422B0-0C76-49EB-8795-1218E38FDDE5}" srcOrd="0" destOrd="0" presId="urn:microsoft.com/office/officeart/2005/8/layout/hierarchy4"/>
    <dgm:cxn modelId="{33834B45-A343-433D-B552-52CD5A8C729B}" srcId="{F86C4E79-A1CD-4B9E-B976-BE78DB21BCBC}" destId="{3C0668E0-97F7-43E6-A6B8-1200D738A198}" srcOrd="0" destOrd="0" parTransId="{49166619-590B-40D5-9E35-80DBF28EF5B9}" sibTransId="{CBDF0775-0804-41C8-8EBC-220E98F9E0EC}"/>
    <dgm:cxn modelId="{215EB09E-264F-4593-9F10-3A30D5296EA2}" type="presParOf" srcId="{1D997E25-72EC-45AB-86AF-5C3CAAD2B1BE}" destId="{9AB03AE0-E091-408D-BB20-F5E321D92E72}" srcOrd="0" destOrd="0" presId="urn:microsoft.com/office/officeart/2005/8/layout/hierarchy4"/>
    <dgm:cxn modelId="{3512DC93-708B-48C5-AC2D-ED93ED24D35F}" type="presParOf" srcId="{9AB03AE0-E091-408D-BB20-F5E321D92E72}" destId="{25D422B0-0C76-49EB-8795-1218E38FDDE5}" srcOrd="0" destOrd="0" presId="urn:microsoft.com/office/officeart/2005/8/layout/hierarchy4"/>
    <dgm:cxn modelId="{257ED16F-A72F-44A9-9008-CF8B8C81BAA9}" type="presParOf" srcId="{9AB03AE0-E091-408D-BB20-F5E321D92E72}" destId="{2C20CCEF-F811-40D5-B267-0F5E8CD0E2B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422B0-0C76-49EB-8795-1218E38FDDE5}">
      <dsp:nvSpPr>
        <dsp:cNvPr id="0" name=""/>
        <dsp:cNvSpPr/>
      </dsp:nvSpPr>
      <dsp:spPr>
        <a:xfrm>
          <a:off x="0" y="0"/>
          <a:ext cx="7366000" cy="14097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err="1" smtClean="0">
              <a:latin typeface="Arial" panose="020B0604020202020204" pitchFamily="34" charset="0"/>
              <a:cs typeface="Arial" panose="020B0604020202020204" pitchFamily="34" charset="0"/>
            </a:rPr>
            <a:t>NỘI</a:t>
          </a:r>
          <a:r>
            <a:rPr lang="en-US" sz="4000" b="1" kern="1200" smtClean="0">
              <a:latin typeface="Arial" panose="020B0604020202020204" pitchFamily="34" charset="0"/>
              <a:cs typeface="Arial" panose="020B0604020202020204" pitchFamily="34" charset="0"/>
            </a:rPr>
            <a:t> DUNG CHÍNH</a:t>
          </a:r>
          <a:endParaRPr lang="en-US" sz="4000" kern="1200"/>
        </a:p>
      </dsp:txBody>
      <dsp:txXfrm>
        <a:off x="41289" y="41289"/>
        <a:ext cx="7283422" cy="1327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0F59E-4856-4ABF-9E00-9670A054CC48}" type="datetimeFigureOut">
              <a:rPr lang="en-US" smtClean="0"/>
              <a:t>02-Aug-16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1DFFE-E402-4A34-A3A7-56859A40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07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1DFFE-E402-4A34-A3A7-56859A407A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4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1DFFE-E402-4A34-A3A7-56859A407A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01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1DFFE-E402-4A34-A3A7-56859A407A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93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1DFFE-E402-4A34-A3A7-56859A407A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07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1DFFE-E402-4A34-A3A7-56859A407A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37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1DFFE-E402-4A34-A3A7-56859A407A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38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BA0F-E3BB-4F80-BAE6-19EF3371EA6A}" type="datetimeFigureOut">
              <a:rPr lang="en-US" smtClean="0"/>
              <a:t>02-Aug-16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9D519E8-B530-4070-AF40-7B8EA620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2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BA0F-E3BB-4F80-BAE6-19EF3371EA6A}" type="datetimeFigureOut">
              <a:rPr lang="en-US" smtClean="0"/>
              <a:t>02-Aug-16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D519E8-B530-4070-AF40-7B8EA620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0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BA0F-E3BB-4F80-BAE6-19EF3371EA6A}" type="datetimeFigureOut">
              <a:rPr lang="en-US" smtClean="0"/>
              <a:t>02-Aug-16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D519E8-B530-4070-AF40-7B8EA620A9B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082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BA0F-E3BB-4F80-BAE6-19EF3371EA6A}" type="datetimeFigureOut">
              <a:rPr lang="en-US" smtClean="0"/>
              <a:t>02-Aug-16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D519E8-B530-4070-AF40-7B8EA620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2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BA0F-E3BB-4F80-BAE6-19EF3371EA6A}" type="datetimeFigureOut">
              <a:rPr lang="en-US" smtClean="0"/>
              <a:t>02-Aug-16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D519E8-B530-4070-AF40-7B8EA620A9B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5671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BA0F-E3BB-4F80-BAE6-19EF3371EA6A}" type="datetimeFigureOut">
              <a:rPr lang="en-US" smtClean="0"/>
              <a:t>02-Aug-16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D519E8-B530-4070-AF40-7B8EA620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80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BA0F-E3BB-4F80-BAE6-19EF3371EA6A}" type="datetimeFigureOut">
              <a:rPr lang="en-US" smtClean="0"/>
              <a:t>02-Aug-16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19E8-B530-4070-AF40-7B8EA620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01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BA0F-E3BB-4F80-BAE6-19EF3371EA6A}" type="datetimeFigureOut">
              <a:rPr lang="en-US" smtClean="0"/>
              <a:t>02-Aug-16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19E8-B530-4070-AF40-7B8EA620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4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BA0F-E3BB-4F80-BAE6-19EF3371EA6A}" type="datetimeFigureOut">
              <a:rPr lang="en-US" smtClean="0"/>
              <a:t>02-Aug-16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19E8-B530-4070-AF40-7B8EA620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3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BA0F-E3BB-4F80-BAE6-19EF3371EA6A}" type="datetimeFigureOut">
              <a:rPr lang="en-US" smtClean="0"/>
              <a:t>02-Aug-16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D519E8-B530-4070-AF40-7B8EA620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5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BA0F-E3BB-4F80-BAE6-19EF3371EA6A}" type="datetimeFigureOut">
              <a:rPr lang="en-US" smtClean="0"/>
              <a:t>02-Aug-16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9D519E8-B530-4070-AF40-7B8EA620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5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BA0F-E3BB-4F80-BAE6-19EF3371EA6A}" type="datetimeFigureOut">
              <a:rPr lang="en-US" smtClean="0"/>
              <a:t>02-Aug-16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9D519E8-B530-4070-AF40-7B8EA620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3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BA0F-E3BB-4F80-BAE6-19EF3371EA6A}" type="datetimeFigureOut">
              <a:rPr lang="en-US" smtClean="0"/>
              <a:t>02-Aug-16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19E8-B530-4070-AF40-7B8EA620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1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BA0F-E3BB-4F80-BAE6-19EF3371EA6A}" type="datetimeFigureOut">
              <a:rPr lang="en-US" smtClean="0"/>
              <a:t>02-Aug-16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19E8-B530-4070-AF40-7B8EA620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3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BA0F-E3BB-4F80-BAE6-19EF3371EA6A}" type="datetimeFigureOut">
              <a:rPr lang="en-US" smtClean="0"/>
              <a:t>02-Aug-16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19E8-B530-4070-AF40-7B8EA620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4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BA0F-E3BB-4F80-BAE6-19EF3371EA6A}" type="datetimeFigureOut">
              <a:rPr lang="en-US" smtClean="0"/>
              <a:t>02-Aug-16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D519E8-B530-4070-AF40-7B8EA620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1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3BA0F-E3BB-4F80-BAE6-19EF3371EA6A}" type="datetimeFigureOut">
              <a:rPr lang="en-US" smtClean="0"/>
              <a:t>02-Aug-16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9D519E8-B530-4070-AF40-7B8EA620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1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439906" y="295095"/>
            <a:ext cx="95377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0" algn="l"/>
              </a:tabLst>
            </a:pPr>
            <a:endParaRPr lang="en-US" sz="80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0" algn="l"/>
              </a:tabLst>
            </a:pPr>
            <a:endParaRPr lang="en-US" sz="28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0" algn="l"/>
              </a:tabLst>
            </a:pPr>
            <a:r>
              <a:rPr lang="en-US" sz="4800" b="1" smtClean="0">
                <a:latin typeface="Arial" panose="020B0604020202020204" pitchFamily="34" charset="0"/>
                <a:cs typeface="Arial" panose="020B0604020202020204" pitchFamily="34" charset="0"/>
              </a:rPr>
              <a:t>Strings in Java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0" algn="l"/>
              </a:tabLst>
            </a:pPr>
            <a:endParaRPr lang="en-US" sz="2400" b="1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lvl="6" algn="just"/>
            <a:endParaRPr lang="en-US" sz="20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 algn="r"/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 algn="r"/>
            <a:endParaRPr lang="en-US" sz="20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 algn="r"/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 algn="r"/>
            <a:endParaRPr lang="en-US" sz="20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 algn="r"/>
            <a:endParaRPr lang="en-US" sz="20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 algn="r"/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 algn="r"/>
            <a:endParaRPr lang="en-US" sz="20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 algn="r"/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 algn="r"/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 algn="r"/>
            <a:r>
              <a:rPr lang="en-US" sz="2400" b="1" err="1" smtClean="0">
                <a:latin typeface="Arial" panose="020B0604020202020204" pitchFamily="34" charset="0"/>
                <a:cs typeface="Arial" panose="020B0604020202020204" pitchFamily="34" charset="0"/>
              </a:rPr>
              <a:t>GV</a:t>
            </a:r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b="1" err="1" smtClean="0">
                <a:latin typeface="Arial" panose="020B0604020202020204" pitchFamily="34" charset="0"/>
                <a:cs typeface="Arial" panose="020B0604020202020204" pitchFamily="34" charset="0"/>
              </a:rPr>
              <a:t>Khuất</a:t>
            </a:r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err="1" smtClean="0">
                <a:latin typeface="Arial" panose="020B0604020202020204" pitchFamily="34" charset="0"/>
                <a:cs typeface="Arial" panose="020B0604020202020204" pitchFamily="34" charset="0"/>
              </a:rPr>
              <a:t>Thuỳ</a:t>
            </a:r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err="1" smtClean="0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 algn="just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		    </a:t>
            </a:r>
            <a:r>
              <a:rPr lang="en-US" sz="2400" b="1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: Võ Văn Minh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0" algn="l"/>
              </a:tabLst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054" y="1853514"/>
            <a:ext cx="7636476" cy="294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6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44800" y="2601539"/>
            <a:ext cx="8301347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smtClean="0">
                <a:latin typeface="Arial" panose="020B0604020202020204" pitchFamily="34" charset="0"/>
                <a:cs typeface="Arial" panose="020B0604020202020204" pitchFamily="34" charset="0"/>
              </a:rPr>
              <a:t>So sánh String, </a:t>
            </a:r>
          </a:p>
          <a:p>
            <a:pPr marL="0" indent="0">
              <a:buNone/>
            </a:pPr>
            <a:r>
              <a:rPr lang="en-US" sz="3600" smtClean="0">
                <a:latin typeface="Arial" panose="020B0604020202020204" pitchFamily="34" charset="0"/>
                <a:cs typeface="Arial" panose="020B0604020202020204" pitchFamily="34" charset="0"/>
              </a:rPr>
              <a:t>StringBuilder </a:t>
            </a:r>
          </a:p>
          <a:p>
            <a:pPr marL="0" indent="0">
              <a:buNone/>
            </a:pPr>
            <a:r>
              <a:rPr lang="en-US" sz="3600" smtClean="0">
                <a:latin typeface="Arial" panose="020B0604020202020204" pitchFamily="34" charset="0"/>
                <a:cs typeface="Arial" panose="020B0604020202020204" pitchFamily="34" charset="0"/>
              </a:rPr>
              <a:t>và StringBuffer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15270684"/>
              </p:ext>
            </p:extLst>
          </p:nvPr>
        </p:nvGraphicFramePr>
        <p:xfrm>
          <a:off x="2844800" y="635000"/>
          <a:ext cx="7366000" cy="1409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2014" y="2239736"/>
            <a:ext cx="30480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8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654175" y="469900"/>
            <a:ext cx="6496050" cy="1219200"/>
            <a:chOff x="1654175" y="469900"/>
            <a:chExt cx="6496050" cy="1219200"/>
          </a:xfrm>
        </p:grpSpPr>
        <p:grpSp>
          <p:nvGrpSpPr>
            <p:cNvPr id="7" name="Group 6"/>
            <p:cNvGrpSpPr/>
            <p:nvPr/>
          </p:nvGrpSpPr>
          <p:grpSpPr>
            <a:xfrm>
              <a:off x="1654175" y="469900"/>
              <a:ext cx="6496050" cy="1219200"/>
              <a:chOff x="1247775" y="1219200"/>
              <a:chExt cx="6496050" cy="1219200"/>
            </a:xfrm>
          </p:grpSpPr>
          <p:grpSp>
            <p:nvGrpSpPr>
              <p:cNvPr id="8" name="Group 83"/>
              <p:cNvGrpSpPr>
                <a:grpSpLocks/>
              </p:cNvGrpSpPr>
              <p:nvPr/>
            </p:nvGrpSpPr>
            <p:grpSpPr bwMode="auto">
              <a:xfrm>
                <a:off x="1247775" y="1447800"/>
                <a:ext cx="6496050" cy="558800"/>
                <a:chOff x="1631147" y="1316985"/>
                <a:chExt cx="5761832" cy="559049"/>
              </a:xfrm>
            </p:grpSpPr>
            <p:sp>
              <p:nvSpPr>
                <p:cNvPr id="14" name="Freeform 13"/>
                <p:cNvSpPr/>
                <p:nvPr/>
              </p:nvSpPr>
              <p:spPr>
                <a:xfrm>
                  <a:off x="1631147" y="1316985"/>
                  <a:ext cx="5761832" cy="559049"/>
                </a:xfrm>
                <a:custGeom>
                  <a:avLst/>
                  <a:gdLst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22225 w 5759450"/>
                    <a:gd name="connsiteY10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30956 w 5759450"/>
                    <a:gd name="connsiteY10" fmla="*/ 28575 h 558800"/>
                    <a:gd name="connsiteX11" fmla="*/ 22225 w 5759450"/>
                    <a:gd name="connsiteY11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19050 w 5759450"/>
                    <a:gd name="connsiteY10" fmla="*/ 35719 h 558800"/>
                    <a:gd name="connsiteX11" fmla="*/ 22225 w 5759450"/>
                    <a:gd name="connsiteY11" fmla="*/ 7938 h 558800"/>
                    <a:gd name="connsiteX0" fmla="*/ 24606 w 5761831"/>
                    <a:gd name="connsiteY0" fmla="*/ 7938 h 558800"/>
                    <a:gd name="connsiteX1" fmla="*/ 377031 w 5761831"/>
                    <a:gd name="connsiteY1" fmla="*/ 31750 h 558800"/>
                    <a:gd name="connsiteX2" fmla="*/ 5076031 w 5761831"/>
                    <a:gd name="connsiteY2" fmla="*/ 31750 h 558800"/>
                    <a:gd name="connsiteX3" fmla="*/ 5761831 w 5761831"/>
                    <a:gd name="connsiteY3" fmla="*/ 0 h 558800"/>
                    <a:gd name="connsiteX4" fmla="*/ 5596731 w 5761831"/>
                    <a:gd name="connsiteY4" fmla="*/ 273050 h 558800"/>
                    <a:gd name="connsiteX5" fmla="*/ 5761831 w 5761831"/>
                    <a:gd name="connsiteY5" fmla="*/ 546100 h 558800"/>
                    <a:gd name="connsiteX6" fmla="*/ 5253831 w 5761831"/>
                    <a:gd name="connsiteY6" fmla="*/ 558800 h 558800"/>
                    <a:gd name="connsiteX7" fmla="*/ 656431 w 5761831"/>
                    <a:gd name="connsiteY7" fmla="*/ 546100 h 558800"/>
                    <a:gd name="connsiteX8" fmla="*/ 2381 w 5761831"/>
                    <a:gd name="connsiteY8" fmla="*/ 527050 h 558800"/>
                    <a:gd name="connsiteX9" fmla="*/ 192881 w 5761831"/>
                    <a:gd name="connsiteY9" fmla="*/ 247650 h 558800"/>
                    <a:gd name="connsiteX10" fmla="*/ 0 w 5761831"/>
                    <a:gd name="connsiteY10" fmla="*/ 30957 h 558800"/>
                    <a:gd name="connsiteX11" fmla="*/ 24606 w 5761831"/>
                    <a:gd name="connsiteY11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22225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61194 w 5759450"/>
                    <a:gd name="connsiteY7" fmla="*/ 553244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5073650 w 5759450"/>
                    <a:gd name="connsiteY2" fmla="*/ 31750 h 559049"/>
                    <a:gd name="connsiteX3" fmla="*/ 5759450 w 5759450"/>
                    <a:gd name="connsiteY3" fmla="*/ 0 h 559049"/>
                    <a:gd name="connsiteX4" fmla="*/ 5594350 w 5759450"/>
                    <a:gd name="connsiteY4" fmla="*/ 273050 h 559049"/>
                    <a:gd name="connsiteX5" fmla="*/ 5759450 w 5759450"/>
                    <a:gd name="connsiteY5" fmla="*/ 546100 h 559049"/>
                    <a:gd name="connsiteX6" fmla="*/ 5251450 w 5759450"/>
                    <a:gd name="connsiteY6" fmla="*/ 558800 h 559049"/>
                    <a:gd name="connsiteX7" fmla="*/ 661194 w 5759450"/>
                    <a:gd name="connsiteY7" fmla="*/ 553244 h 559049"/>
                    <a:gd name="connsiteX8" fmla="*/ 0 w 5759450"/>
                    <a:gd name="connsiteY8" fmla="*/ 527050 h 559049"/>
                    <a:gd name="connsiteX9" fmla="*/ 200025 w 5759450"/>
                    <a:gd name="connsiteY9" fmla="*/ 271463 h 559049"/>
                    <a:gd name="connsiteX10" fmla="*/ 793 w 5759450"/>
                    <a:gd name="connsiteY10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9163 w 5759450"/>
                    <a:gd name="connsiteY2" fmla="*/ 28575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919163 w 5759450"/>
                    <a:gd name="connsiteY8" fmla="*/ 554831 h 559049"/>
                    <a:gd name="connsiteX9" fmla="*/ 661194 w 5759450"/>
                    <a:gd name="connsiteY9" fmla="*/ 553244 h 559049"/>
                    <a:gd name="connsiteX10" fmla="*/ 0 w 5759450"/>
                    <a:gd name="connsiteY10" fmla="*/ 527050 h 559049"/>
                    <a:gd name="connsiteX11" fmla="*/ 200025 w 5759450"/>
                    <a:gd name="connsiteY11" fmla="*/ 271463 h 559049"/>
                    <a:gd name="connsiteX12" fmla="*/ 793 w 5759450"/>
                    <a:gd name="connsiteY12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919163 w 5759450"/>
                    <a:gd name="connsiteY8" fmla="*/ 550068 h 559049"/>
                    <a:gd name="connsiteX9" fmla="*/ 661194 w 5759450"/>
                    <a:gd name="connsiteY9" fmla="*/ 553244 h 559049"/>
                    <a:gd name="connsiteX10" fmla="*/ 0 w 5759450"/>
                    <a:gd name="connsiteY10" fmla="*/ 527050 h 559049"/>
                    <a:gd name="connsiteX11" fmla="*/ 200025 w 5759450"/>
                    <a:gd name="connsiteY11" fmla="*/ 271463 h 559049"/>
                    <a:gd name="connsiteX12" fmla="*/ 793 w 5759450"/>
                    <a:gd name="connsiteY12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0131 w 5759450"/>
                    <a:gd name="connsiteY3" fmla="*/ 30956 h 559049"/>
                    <a:gd name="connsiteX4" fmla="*/ 5073650 w 5759450"/>
                    <a:gd name="connsiteY4" fmla="*/ 31750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3650 w 5759450"/>
                    <a:gd name="connsiteY4" fmla="*/ 31750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4688 w 5759450"/>
                    <a:gd name="connsiteY7" fmla="*/ 517525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4688 w 5759450"/>
                    <a:gd name="connsiteY7" fmla="*/ 517525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61529"/>
                    <a:gd name="connsiteX1" fmla="*/ 374650 w 5759450"/>
                    <a:gd name="connsiteY1" fmla="*/ 31750 h 561529"/>
                    <a:gd name="connsiteX2" fmla="*/ 916782 w 5759450"/>
                    <a:gd name="connsiteY2" fmla="*/ 19050 h 561529"/>
                    <a:gd name="connsiteX3" fmla="*/ 4862512 w 5759450"/>
                    <a:gd name="connsiteY3" fmla="*/ 19050 h 561529"/>
                    <a:gd name="connsiteX4" fmla="*/ 5076032 w 5759450"/>
                    <a:gd name="connsiteY4" fmla="*/ 26988 h 561529"/>
                    <a:gd name="connsiteX5" fmla="*/ 5759450 w 5759450"/>
                    <a:gd name="connsiteY5" fmla="*/ 0 h 561529"/>
                    <a:gd name="connsiteX6" fmla="*/ 5577681 w 5759450"/>
                    <a:gd name="connsiteY6" fmla="*/ 273050 h 561529"/>
                    <a:gd name="connsiteX7" fmla="*/ 5754688 w 5759450"/>
                    <a:gd name="connsiteY7" fmla="*/ 517525 h 561529"/>
                    <a:gd name="connsiteX8" fmla="*/ 5251450 w 5759450"/>
                    <a:gd name="connsiteY8" fmla="*/ 558800 h 561529"/>
                    <a:gd name="connsiteX9" fmla="*/ 919163 w 5759450"/>
                    <a:gd name="connsiteY9" fmla="*/ 550068 h 561529"/>
                    <a:gd name="connsiteX10" fmla="*/ 661194 w 5759450"/>
                    <a:gd name="connsiteY10" fmla="*/ 553244 h 561529"/>
                    <a:gd name="connsiteX11" fmla="*/ 0 w 5759450"/>
                    <a:gd name="connsiteY11" fmla="*/ 527050 h 561529"/>
                    <a:gd name="connsiteX12" fmla="*/ 200025 w 5759450"/>
                    <a:gd name="connsiteY12" fmla="*/ 271463 h 561529"/>
                    <a:gd name="connsiteX13" fmla="*/ 793 w 5759450"/>
                    <a:gd name="connsiteY13" fmla="*/ 7938 h 561529"/>
                    <a:gd name="connsiteX0" fmla="*/ 793 w 5759450"/>
                    <a:gd name="connsiteY0" fmla="*/ 7938 h 562791"/>
                    <a:gd name="connsiteX1" fmla="*/ 374650 w 5759450"/>
                    <a:gd name="connsiteY1" fmla="*/ 31750 h 562791"/>
                    <a:gd name="connsiteX2" fmla="*/ 916782 w 5759450"/>
                    <a:gd name="connsiteY2" fmla="*/ 19050 h 562791"/>
                    <a:gd name="connsiteX3" fmla="*/ 4862512 w 5759450"/>
                    <a:gd name="connsiteY3" fmla="*/ 19050 h 562791"/>
                    <a:gd name="connsiteX4" fmla="*/ 5076032 w 5759450"/>
                    <a:gd name="connsiteY4" fmla="*/ 26988 h 562791"/>
                    <a:gd name="connsiteX5" fmla="*/ 5759450 w 5759450"/>
                    <a:gd name="connsiteY5" fmla="*/ 0 h 562791"/>
                    <a:gd name="connsiteX6" fmla="*/ 5577681 w 5759450"/>
                    <a:gd name="connsiteY6" fmla="*/ 273050 h 562791"/>
                    <a:gd name="connsiteX7" fmla="*/ 5754688 w 5759450"/>
                    <a:gd name="connsiteY7" fmla="*/ 517525 h 562791"/>
                    <a:gd name="connsiteX8" fmla="*/ 5251450 w 5759450"/>
                    <a:gd name="connsiteY8" fmla="*/ 558800 h 562791"/>
                    <a:gd name="connsiteX9" fmla="*/ 919163 w 5759450"/>
                    <a:gd name="connsiteY9" fmla="*/ 550068 h 562791"/>
                    <a:gd name="connsiteX10" fmla="*/ 661194 w 5759450"/>
                    <a:gd name="connsiteY10" fmla="*/ 553244 h 562791"/>
                    <a:gd name="connsiteX11" fmla="*/ 0 w 5759450"/>
                    <a:gd name="connsiteY11" fmla="*/ 527050 h 562791"/>
                    <a:gd name="connsiteX12" fmla="*/ 200025 w 5759450"/>
                    <a:gd name="connsiteY12" fmla="*/ 271463 h 562791"/>
                    <a:gd name="connsiteX13" fmla="*/ 793 w 5759450"/>
                    <a:gd name="connsiteY13" fmla="*/ 7938 h 562791"/>
                    <a:gd name="connsiteX0" fmla="*/ 793 w 5761832"/>
                    <a:gd name="connsiteY0" fmla="*/ 7938 h 563259"/>
                    <a:gd name="connsiteX1" fmla="*/ 374650 w 5761832"/>
                    <a:gd name="connsiteY1" fmla="*/ 31750 h 563259"/>
                    <a:gd name="connsiteX2" fmla="*/ 916782 w 5761832"/>
                    <a:gd name="connsiteY2" fmla="*/ 19050 h 563259"/>
                    <a:gd name="connsiteX3" fmla="*/ 4862512 w 5761832"/>
                    <a:gd name="connsiteY3" fmla="*/ 19050 h 563259"/>
                    <a:gd name="connsiteX4" fmla="*/ 5076032 w 5761832"/>
                    <a:gd name="connsiteY4" fmla="*/ 26988 h 563259"/>
                    <a:gd name="connsiteX5" fmla="*/ 5759450 w 5761832"/>
                    <a:gd name="connsiteY5" fmla="*/ 0 h 563259"/>
                    <a:gd name="connsiteX6" fmla="*/ 5577681 w 5761832"/>
                    <a:gd name="connsiteY6" fmla="*/ 273050 h 563259"/>
                    <a:gd name="connsiteX7" fmla="*/ 5761832 w 5761832"/>
                    <a:gd name="connsiteY7" fmla="*/ 522287 h 563259"/>
                    <a:gd name="connsiteX8" fmla="*/ 5251450 w 5761832"/>
                    <a:gd name="connsiteY8" fmla="*/ 558800 h 563259"/>
                    <a:gd name="connsiteX9" fmla="*/ 919163 w 5761832"/>
                    <a:gd name="connsiteY9" fmla="*/ 550068 h 563259"/>
                    <a:gd name="connsiteX10" fmla="*/ 661194 w 5761832"/>
                    <a:gd name="connsiteY10" fmla="*/ 553244 h 563259"/>
                    <a:gd name="connsiteX11" fmla="*/ 0 w 5761832"/>
                    <a:gd name="connsiteY11" fmla="*/ 527050 h 563259"/>
                    <a:gd name="connsiteX12" fmla="*/ 200025 w 5761832"/>
                    <a:gd name="connsiteY12" fmla="*/ 271463 h 563259"/>
                    <a:gd name="connsiteX13" fmla="*/ 793 w 5761832"/>
                    <a:gd name="connsiteY13" fmla="*/ 7938 h 563259"/>
                    <a:gd name="connsiteX0" fmla="*/ 793 w 5761832"/>
                    <a:gd name="connsiteY0" fmla="*/ 7938 h 563781"/>
                    <a:gd name="connsiteX1" fmla="*/ 374650 w 5761832"/>
                    <a:gd name="connsiteY1" fmla="*/ 31750 h 563781"/>
                    <a:gd name="connsiteX2" fmla="*/ 916782 w 5761832"/>
                    <a:gd name="connsiteY2" fmla="*/ 19050 h 563781"/>
                    <a:gd name="connsiteX3" fmla="*/ 4862512 w 5761832"/>
                    <a:gd name="connsiteY3" fmla="*/ 19050 h 563781"/>
                    <a:gd name="connsiteX4" fmla="*/ 5076032 w 5761832"/>
                    <a:gd name="connsiteY4" fmla="*/ 26988 h 563781"/>
                    <a:gd name="connsiteX5" fmla="*/ 5759450 w 5761832"/>
                    <a:gd name="connsiteY5" fmla="*/ 0 h 563781"/>
                    <a:gd name="connsiteX6" fmla="*/ 5577681 w 5761832"/>
                    <a:gd name="connsiteY6" fmla="*/ 273050 h 563781"/>
                    <a:gd name="connsiteX7" fmla="*/ 5761832 w 5761832"/>
                    <a:gd name="connsiteY7" fmla="*/ 522287 h 563781"/>
                    <a:gd name="connsiteX8" fmla="*/ 5251450 w 5761832"/>
                    <a:gd name="connsiteY8" fmla="*/ 558800 h 563781"/>
                    <a:gd name="connsiteX9" fmla="*/ 919163 w 5761832"/>
                    <a:gd name="connsiteY9" fmla="*/ 550068 h 563781"/>
                    <a:gd name="connsiteX10" fmla="*/ 661194 w 5761832"/>
                    <a:gd name="connsiteY10" fmla="*/ 553244 h 563781"/>
                    <a:gd name="connsiteX11" fmla="*/ 0 w 5761832"/>
                    <a:gd name="connsiteY11" fmla="*/ 527050 h 563781"/>
                    <a:gd name="connsiteX12" fmla="*/ 200025 w 5761832"/>
                    <a:gd name="connsiteY12" fmla="*/ 271463 h 563781"/>
                    <a:gd name="connsiteX13" fmla="*/ 793 w 5761832"/>
                    <a:gd name="connsiteY13" fmla="*/ 7938 h 563781"/>
                    <a:gd name="connsiteX0" fmla="*/ 793 w 5761832"/>
                    <a:gd name="connsiteY0" fmla="*/ 7938 h 559049"/>
                    <a:gd name="connsiteX1" fmla="*/ 374650 w 5761832"/>
                    <a:gd name="connsiteY1" fmla="*/ 31750 h 559049"/>
                    <a:gd name="connsiteX2" fmla="*/ 916782 w 5761832"/>
                    <a:gd name="connsiteY2" fmla="*/ 19050 h 559049"/>
                    <a:gd name="connsiteX3" fmla="*/ 4862512 w 5761832"/>
                    <a:gd name="connsiteY3" fmla="*/ 19050 h 559049"/>
                    <a:gd name="connsiteX4" fmla="*/ 5076032 w 5761832"/>
                    <a:gd name="connsiteY4" fmla="*/ 26988 h 559049"/>
                    <a:gd name="connsiteX5" fmla="*/ 5759450 w 5761832"/>
                    <a:gd name="connsiteY5" fmla="*/ 0 h 559049"/>
                    <a:gd name="connsiteX6" fmla="*/ 5577681 w 5761832"/>
                    <a:gd name="connsiteY6" fmla="*/ 273050 h 559049"/>
                    <a:gd name="connsiteX7" fmla="*/ 5761832 w 5761832"/>
                    <a:gd name="connsiteY7" fmla="*/ 522287 h 559049"/>
                    <a:gd name="connsiteX8" fmla="*/ 5251450 w 5761832"/>
                    <a:gd name="connsiteY8" fmla="*/ 558800 h 559049"/>
                    <a:gd name="connsiteX9" fmla="*/ 919163 w 5761832"/>
                    <a:gd name="connsiteY9" fmla="*/ 550068 h 559049"/>
                    <a:gd name="connsiteX10" fmla="*/ 661194 w 5761832"/>
                    <a:gd name="connsiteY10" fmla="*/ 553244 h 559049"/>
                    <a:gd name="connsiteX11" fmla="*/ 0 w 5761832"/>
                    <a:gd name="connsiteY11" fmla="*/ 527050 h 559049"/>
                    <a:gd name="connsiteX12" fmla="*/ 200025 w 5761832"/>
                    <a:gd name="connsiteY12" fmla="*/ 271463 h 559049"/>
                    <a:gd name="connsiteX13" fmla="*/ 793 w 5761832"/>
                    <a:gd name="connsiteY13" fmla="*/ 7938 h 559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761832" h="559049">
                      <a:moveTo>
                        <a:pt x="793" y="7938"/>
                      </a:moveTo>
                      <a:cubicBezTo>
                        <a:pt x="123031" y="32544"/>
                        <a:pt x="250031" y="23813"/>
                        <a:pt x="374650" y="31750"/>
                      </a:cubicBezTo>
                      <a:cubicBezTo>
                        <a:pt x="555361" y="27517"/>
                        <a:pt x="750359" y="32808"/>
                        <a:pt x="916782" y="19050"/>
                      </a:cubicBezTo>
                      <a:lnTo>
                        <a:pt x="4862512" y="19050"/>
                      </a:lnTo>
                      <a:lnTo>
                        <a:pt x="5076032" y="26988"/>
                      </a:lnTo>
                      <a:cubicBezTo>
                        <a:pt x="5303838" y="39423"/>
                        <a:pt x="5643562" y="28046"/>
                        <a:pt x="5759450" y="0"/>
                      </a:cubicBezTo>
                      <a:cubicBezTo>
                        <a:pt x="5713942" y="126736"/>
                        <a:pt x="5635095" y="193939"/>
                        <a:pt x="5577681" y="273050"/>
                      </a:cubicBezTo>
                      <a:lnTo>
                        <a:pt x="5761832" y="522287"/>
                      </a:lnTo>
                      <a:cubicBezTo>
                        <a:pt x="5652030" y="552713"/>
                        <a:pt x="5526881" y="557212"/>
                        <a:pt x="5251450" y="558800"/>
                      </a:cubicBezTo>
                      <a:lnTo>
                        <a:pt x="919163" y="550068"/>
                      </a:lnTo>
                      <a:lnTo>
                        <a:pt x="661194" y="553244"/>
                      </a:lnTo>
                      <a:cubicBezTo>
                        <a:pt x="526521" y="556419"/>
                        <a:pt x="206111" y="573881"/>
                        <a:pt x="0" y="527050"/>
                      </a:cubicBezTo>
                      <a:lnTo>
                        <a:pt x="200025" y="271463"/>
                      </a:lnTo>
                      <a:cubicBezTo>
                        <a:pt x="124089" y="193146"/>
                        <a:pt x="79110" y="136261"/>
                        <a:pt x="793" y="7938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99000">
                      <a:srgbClr val="9DCA0D"/>
                    </a:gs>
                    <a:gs pos="86000">
                      <a:srgbClr val="9DCA0D">
                        <a:lumMod val="84000"/>
                      </a:srgbClr>
                    </a:gs>
                  </a:gsLst>
                  <a:lin ang="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5" name="Freeform 14"/>
                <p:cNvSpPr/>
                <p:nvPr/>
              </p:nvSpPr>
              <p:spPr>
                <a:xfrm>
                  <a:off x="1732528" y="1374160"/>
                  <a:ext cx="5563294" cy="452640"/>
                </a:xfrm>
                <a:custGeom>
                  <a:avLst/>
                  <a:gdLst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22225 w 5759450"/>
                    <a:gd name="connsiteY10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30956 w 5759450"/>
                    <a:gd name="connsiteY10" fmla="*/ 28575 h 558800"/>
                    <a:gd name="connsiteX11" fmla="*/ 22225 w 5759450"/>
                    <a:gd name="connsiteY11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19050 w 5759450"/>
                    <a:gd name="connsiteY10" fmla="*/ 35719 h 558800"/>
                    <a:gd name="connsiteX11" fmla="*/ 22225 w 5759450"/>
                    <a:gd name="connsiteY11" fmla="*/ 7938 h 558800"/>
                    <a:gd name="connsiteX0" fmla="*/ 24606 w 5761831"/>
                    <a:gd name="connsiteY0" fmla="*/ 7938 h 558800"/>
                    <a:gd name="connsiteX1" fmla="*/ 377031 w 5761831"/>
                    <a:gd name="connsiteY1" fmla="*/ 31750 h 558800"/>
                    <a:gd name="connsiteX2" fmla="*/ 5076031 w 5761831"/>
                    <a:gd name="connsiteY2" fmla="*/ 31750 h 558800"/>
                    <a:gd name="connsiteX3" fmla="*/ 5761831 w 5761831"/>
                    <a:gd name="connsiteY3" fmla="*/ 0 h 558800"/>
                    <a:gd name="connsiteX4" fmla="*/ 5596731 w 5761831"/>
                    <a:gd name="connsiteY4" fmla="*/ 273050 h 558800"/>
                    <a:gd name="connsiteX5" fmla="*/ 5761831 w 5761831"/>
                    <a:gd name="connsiteY5" fmla="*/ 546100 h 558800"/>
                    <a:gd name="connsiteX6" fmla="*/ 5253831 w 5761831"/>
                    <a:gd name="connsiteY6" fmla="*/ 558800 h 558800"/>
                    <a:gd name="connsiteX7" fmla="*/ 656431 w 5761831"/>
                    <a:gd name="connsiteY7" fmla="*/ 546100 h 558800"/>
                    <a:gd name="connsiteX8" fmla="*/ 2381 w 5761831"/>
                    <a:gd name="connsiteY8" fmla="*/ 527050 h 558800"/>
                    <a:gd name="connsiteX9" fmla="*/ 192881 w 5761831"/>
                    <a:gd name="connsiteY9" fmla="*/ 247650 h 558800"/>
                    <a:gd name="connsiteX10" fmla="*/ 0 w 5761831"/>
                    <a:gd name="connsiteY10" fmla="*/ 30957 h 558800"/>
                    <a:gd name="connsiteX11" fmla="*/ 24606 w 5761831"/>
                    <a:gd name="connsiteY11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22225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61194 w 5759450"/>
                    <a:gd name="connsiteY7" fmla="*/ 553244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5073650 w 5759450"/>
                    <a:gd name="connsiteY2" fmla="*/ 31750 h 559049"/>
                    <a:gd name="connsiteX3" fmla="*/ 5759450 w 5759450"/>
                    <a:gd name="connsiteY3" fmla="*/ 0 h 559049"/>
                    <a:gd name="connsiteX4" fmla="*/ 5594350 w 5759450"/>
                    <a:gd name="connsiteY4" fmla="*/ 273050 h 559049"/>
                    <a:gd name="connsiteX5" fmla="*/ 5759450 w 5759450"/>
                    <a:gd name="connsiteY5" fmla="*/ 546100 h 559049"/>
                    <a:gd name="connsiteX6" fmla="*/ 5251450 w 5759450"/>
                    <a:gd name="connsiteY6" fmla="*/ 558800 h 559049"/>
                    <a:gd name="connsiteX7" fmla="*/ 661194 w 5759450"/>
                    <a:gd name="connsiteY7" fmla="*/ 553244 h 559049"/>
                    <a:gd name="connsiteX8" fmla="*/ 0 w 5759450"/>
                    <a:gd name="connsiteY8" fmla="*/ 527050 h 559049"/>
                    <a:gd name="connsiteX9" fmla="*/ 200025 w 5759450"/>
                    <a:gd name="connsiteY9" fmla="*/ 271463 h 559049"/>
                    <a:gd name="connsiteX10" fmla="*/ 793 w 5759450"/>
                    <a:gd name="connsiteY10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9163 w 5759450"/>
                    <a:gd name="connsiteY2" fmla="*/ 28575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919163 w 5759450"/>
                    <a:gd name="connsiteY8" fmla="*/ 554831 h 559049"/>
                    <a:gd name="connsiteX9" fmla="*/ 661194 w 5759450"/>
                    <a:gd name="connsiteY9" fmla="*/ 553244 h 559049"/>
                    <a:gd name="connsiteX10" fmla="*/ 0 w 5759450"/>
                    <a:gd name="connsiteY10" fmla="*/ 527050 h 559049"/>
                    <a:gd name="connsiteX11" fmla="*/ 200025 w 5759450"/>
                    <a:gd name="connsiteY11" fmla="*/ 271463 h 559049"/>
                    <a:gd name="connsiteX12" fmla="*/ 793 w 5759450"/>
                    <a:gd name="connsiteY12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919163 w 5759450"/>
                    <a:gd name="connsiteY8" fmla="*/ 550068 h 559049"/>
                    <a:gd name="connsiteX9" fmla="*/ 661194 w 5759450"/>
                    <a:gd name="connsiteY9" fmla="*/ 553244 h 559049"/>
                    <a:gd name="connsiteX10" fmla="*/ 0 w 5759450"/>
                    <a:gd name="connsiteY10" fmla="*/ 527050 h 559049"/>
                    <a:gd name="connsiteX11" fmla="*/ 200025 w 5759450"/>
                    <a:gd name="connsiteY11" fmla="*/ 271463 h 559049"/>
                    <a:gd name="connsiteX12" fmla="*/ 793 w 5759450"/>
                    <a:gd name="connsiteY12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0131 w 5759450"/>
                    <a:gd name="connsiteY3" fmla="*/ 30956 h 559049"/>
                    <a:gd name="connsiteX4" fmla="*/ 5073650 w 5759450"/>
                    <a:gd name="connsiteY4" fmla="*/ 31750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3650 w 5759450"/>
                    <a:gd name="connsiteY4" fmla="*/ 31750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4688 w 5759450"/>
                    <a:gd name="connsiteY7" fmla="*/ 517525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4688 w 5759450"/>
                    <a:gd name="connsiteY7" fmla="*/ 517525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61529"/>
                    <a:gd name="connsiteX1" fmla="*/ 374650 w 5759450"/>
                    <a:gd name="connsiteY1" fmla="*/ 31750 h 561529"/>
                    <a:gd name="connsiteX2" fmla="*/ 916782 w 5759450"/>
                    <a:gd name="connsiteY2" fmla="*/ 19050 h 561529"/>
                    <a:gd name="connsiteX3" fmla="*/ 4862512 w 5759450"/>
                    <a:gd name="connsiteY3" fmla="*/ 19050 h 561529"/>
                    <a:gd name="connsiteX4" fmla="*/ 5076032 w 5759450"/>
                    <a:gd name="connsiteY4" fmla="*/ 26988 h 561529"/>
                    <a:gd name="connsiteX5" fmla="*/ 5759450 w 5759450"/>
                    <a:gd name="connsiteY5" fmla="*/ 0 h 561529"/>
                    <a:gd name="connsiteX6" fmla="*/ 5577681 w 5759450"/>
                    <a:gd name="connsiteY6" fmla="*/ 273050 h 561529"/>
                    <a:gd name="connsiteX7" fmla="*/ 5754688 w 5759450"/>
                    <a:gd name="connsiteY7" fmla="*/ 517525 h 561529"/>
                    <a:gd name="connsiteX8" fmla="*/ 5251450 w 5759450"/>
                    <a:gd name="connsiteY8" fmla="*/ 558800 h 561529"/>
                    <a:gd name="connsiteX9" fmla="*/ 919163 w 5759450"/>
                    <a:gd name="connsiteY9" fmla="*/ 550068 h 561529"/>
                    <a:gd name="connsiteX10" fmla="*/ 661194 w 5759450"/>
                    <a:gd name="connsiteY10" fmla="*/ 553244 h 561529"/>
                    <a:gd name="connsiteX11" fmla="*/ 0 w 5759450"/>
                    <a:gd name="connsiteY11" fmla="*/ 527050 h 561529"/>
                    <a:gd name="connsiteX12" fmla="*/ 200025 w 5759450"/>
                    <a:gd name="connsiteY12" fmla="*/ 271463 h 561529"/>
                    <a:gd name="connsiteX13" fmla="*/ 793 w 5759450"/>
                    <a:gd name="connsiteY13" fmla="*/ 7938 h 561529"/>
                    <a:gd name="connsiteX0" fmla="*/ 793 w 5759450"/>
                    <a:gd name="connsiteY0" fmla="*/ 7938 h 562791"/>
                    <a:gd name="connsiteX1" fmla="*/ 374650 w 5759450"/>
                    <a:gd name="connsiteY1" fmla="*/ 31750 h 562791"/>
                    <a:gd name="connsiteX2" fmla="*/ 916782 w 5759450"/>
                    <a:gd name="connsiteY2" fmla="*/ 19050 h 562791"/>
                    <a:gd name="connsiteX3" fmla="*/ 4862512 w 5759450"/>
                    <a:gd name="connsiteY3" fmla="*/ 19050 h 562791"/>
                    <a:gd name="connsiteX4" fmla="*/ 5076032 w 5759450"/>
                    <a:gd name="connsiteY4" fmla="*/ 26988 h 562791"/>
                    <a:gd name="connsiteX5" fmla="*/ 5759450 w 5759450"/>
                    <a:gd name="connsiteY5" fmla="*/ 0 h 562791"/>
                    <a:gd name="connsiteX6" fmla="*/ 5577681 w 5759450"/>
                    <a:gd name="connsiteY6" fmla="*/ 273050 h 562791"/>
                    <a:gd name="connsiteX7" fmla="*/ 5754688 w 5759450"/>
                    <a:gd name="connsiteY7" fmla="*/ 517525 h 562791"/>
                    <a:gd name="connsiteX8" fmla="*/ 5251450 w 5759450"/>
                    <a:gd name="connsiteY8" fmla="*/ 558800 h 562791"/>
                    <a:gd name="connsiteX9" fmla="*/ 919163 w 5759450"/>
                    <a:gd name="connsiteY9" fmla="*/ 550068 h 562791"/>
                    <a:gd name="connsiteX10" fmla="*/ 661194 w 5759450"/>
                    <a:gd name="connsiteY10" fmla="*/ 553244 h 562791"/>
                    <a:gd name="connsiteX11" fmla="*/ 0 w 5759450"/>
                    <a:gd name="connsiteY11" fmla="*/ 527050 h 562791"/>
                    <a:gd name="connsiteX12" fmla="*/ 200025 w 5759450"/>
                    <a:gd name="connsiteY12" fmla="*/ 271463 h 562791"/>
                    <a:gd name="connsiteX13" fmla="*/ 793 w 5759450"/>
                    <a:gd name="connsiteY13" fmla="*/ 7938 h 562791"/>
                    <a:gd name="connsiteX0" fmla="*/ 793 w 5761832"/>
                    <a:gd name="connsiteY0" fmla="*/ 7938 h 563259"/>
                    <a:gd name="connsiteX1" fmla="*/ 374650 w 5761832"/>
                    <a:gd name="connsiteY1" fmla="*/ 31750 h 563259"/>
                    <a:gd name="connsiteX2" fmla="*/ 916782 w 5761832"/>
                    <a:gd name="connsiteY2" fmla="*/ 19050 h 563259"/>
                    <a:gd name="connsiteX3" fmla="*/ 4862512 w 5761832"/>
                    <a:gd name="connsiteY3" fmla="*/ 19050 h 563259"/>
                    <a:gd name="connsiteX4" fmla="*/ 5076032 w 5761832"/>
                    <a:gd name="connsiteY4" fmla="*/ 26988 h 563259"/>
                    <a:gd name="connsiteX5" fmla="*/ 5759450 w 5761832"/>
                    <a:gd name="connsiteY5" fmla="*/ 0 h 563259"/>
                    <a:gd name="connsiteX6" fmla="*/ 5577681 w 5761832"/>
                    <a:gd name="connsiteY6" fmla="*/ 273050 h 563259"/>
                    <a:gd name="connsiteX7" fmla="*/ 5761832 w 5761832"/>
                    <a:gd name="connsiteY7" fmla="*/ 522287 h 563259"/>
                    <a:gd name="connsiteX8" fmla="*/ 5251450 w 5761832"/>
                    <a:gd name="connsiteY8" fmla="*/ 558800 h 563259"/>
                    <a:gd name="connsiteX9" fmla="*/ 919163 w 5761832"/>
                    <a:gd name="connsiteY9" fmla="*/ 550068 h 563259"/>
                    <a:gd name="connsiteX10" fmla="*/ 661194 w 5761832"/>
                    <a:gd name="connsiteY10" fmla="*/ 553244 h 563259"/>
                    <a:gd name="connsiteX11" fmla="*/ 0 w 5761832"/>
                    <a:gd name="connsiteY11" fmla="*/ 527050 h 563259"/>
                    <a:gd name="connsiteX12" fmla="*/ 200025 w 5761832"/>
                    <a:gd name="connsiteY12" fmla="*/ 271463 h 563259"/>
                    <a:gd name="connsiteX13" fmla="*/ 793 w 5761832"/>
                    <a:gd name="connsiteY13" fmla="*/ 7938 h 563259"/>
                    <a:gd name="connsiteX0" fmla="*/ 793 w 5761832"/>
                    <a:gd name="connsiteY0" fmla="*/ 7938 h 563781"/>
                    <a:gd name="connsiteX1" fmla="*/ 374650 w 5761832"/>
                    <a:gd name="connsiteY1" fmla="*/ 31750 h 563781"/>
                    <a:gd name="connsiteX2" fmla="*/ 916782 w 5761832"/>
                    <a:gd name="connsiteY2" fmla="*/ 19050 h 563781"/>
                    <a:gd name="connsiteX3" fmla="*/ 4862512 w 5761832"/>
                    <a:gd name="connsiteY3" fmla="*/ 19050 h 563781"/>
                    <a:gd name="connsiteX4" fmla="*/ 5076032 w 5761832"/>
                    <a:gd name="connsiteY4" fmla="*/ 26988 h 563781"/>
                    <a:gd name="connsiteX5" fmla="*/ 5759450 w 5761832"/>
                    <a:gd name="connsiteY5" fmla="*/ 0 h 563781"/>
                    <a:gd name="connsiteX6" fmla="*/ 5577681 w 5761832"/>
                    <a:gd name="connsiteY6" fmla="*/ 273050 h 563781"/>
                    <a:gd name="connsiteX7" fmla="*/ 5761832 w 5761832"/>
                    <a:gd name="connsiteY7" fmla="*/ 522287 h 563781"/>
                    <a:gd name="connsiteX8" fmla="*/ 5251450 w 5761832"/>
                    <a:gd name="connsiteY8" fmla="*/ 558800 h 563781"/>
                    <a:gd name="connsiteX9" fmla="*/ 919163 w 5761832"/>
                    <a:gd name="connsiteY9" fmla="*/ 550068 h 563781"/>
                    <a:gd name="connsiteX10" fmla="*/ 661194 w 5761832"/>
                    <a:gd name="connsiteY10" fmla="*/ 553244 h 563781"/>
                    <a:gd name="connsiteX11" fmla="*/ 0 w 5761832"/>
                    <a:gd name="connsiteY11" fmla="*/ 527050 h 563781"/>
                    <a:gd name="connsiteX12" fmla="*/ 200025 w 5761832"/>
                    <a:gd name="connsiteY12" fmla="*/ 271463 h 563781"/>
                    <a:gd name="connsiteX13" fmla="*/ 793 w 5761832"/>
                    <a:gd name="connsiteY13" fmla="*/ 7938 h 563781"/>
                    <a:gd name="connsiteX0" fmla="*/ 793 w 5761832"/>
                    <a:gd name="connsiteY0" fmla="*/ 7938 h 559049"/>
                    <a:gd name="connsiteX1" fmla="*/ 374650 w 5761832"/>
                    <a:gd name="connsiteY1" fmla="*/ 31750 h 559049"/>
                    <a:gd name="connsiteX2" fmla="*/ 916782 w 5761832"/>
                    <a:gd name="connsiteY2" fmla="*/ 19050 h 559049"/>
                    <a:gd name="connsiteX3" fmla="*/ 4862512 w 5761832"/>
                    <a:gd name="connsiteY3" fmla="*/ 19050 h 559049"/>
                    <a:gd name="connsiteX4" fmla="*/ 5076032 w 5761832"/>
                    <a:gd name="connsiteY4" fmla="*/ 26988 h 559049"/>
                    <a:gd name="connsiteX5" fmla="*/ 5759450 w 5761832"/>
                    <a:gd name="connsiteY5" fmla="*/ 0 h 559049"/>
                    <a:gd name="connsiteX6" fmla="*/ 5577681 w 5761832"/>
                    <a:gd name="connsiteY6" fmla="*/ 273050 h 559049"/>
                    <a:gd name="connsiteX7" fmla="*/ 5761832 w 5761832"/>
                    <a:gd name="connsiteY7" fmla="*/ 522287 h 559049"/>
                    <a:gd name="connsiteX8" fmla="*/ 5251450 w 5761832"/>
                    <a:gd name="connsiteY8" fmla="*/ 558800 h 559049"/>
                    <a:gd name="connsiteX9" fmla="*/ 919163 w 5761832"/>
                    <a:gd name="connsiteY9" fmla="*/ 550068 h 559049"/>
                    <a:gd name="connsiteX10" fmla="*/ 661194 w 5761832"/>
                    <a:gd name="connsiteY10" fmla="*/ 553244 h 559049"/>
                    <a:gd name="connsiteX11" fmla="*/ 0 w 5761832"/>
                    <a:gd name="connsiteY11" fmla="*/ 527050 h 559049"/>
                    <a:gd name="connsiteX12" fmla="*/ 200025 w 5761832"/>
                    <a:gd name="connsiteY12" fmla="*/ 271463 h 559049"/>
                    <a:gd name="connsiteX13" fmla="*/ 793 w 5761832"/>
                    <a:gd name="connsiteY13" fmla="*/ 7938 h 559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761832" h="559049">
                      <a:moveTo>
                        <a:pt x="793" y="7938"/>
                      </a:moveTo>
                      <a:cubicBezTo>
                        <a:pt x="123031" y="32544"/>
                        <a:pt x="250031" y="23813"/>
                        <a:pt x="374650" y="31750"/>
                      </a:cubicBezTo>
                      <a:cubicBezTo>
                        <a:pt x="555361" y="27517"/>
                        <a:pt x="750359" y="32808"/>
                        <a:pt x="916782" y="19050"/>
                      </a:cubicBezTo>
                      <a:lnTo>
                        <a:pt x="4862512" y="19050"/>
                      </a:lnTo>
                      <a:lnTo>
                        <a:pt x="5076032" y="26988"/>
                      </a:lnTo>
                      <a:cubicBezTo>
                        <a:pt x="5303838" y="39423"/>
                        <a:pt x="5643562" y="28046"/>
                        <a:pt x="5759450" y="0"/>
                      </a:cubicBezTo>
                      <a:cubicBezTo>
                        <a:pt x="5713942" y="126736"/>
                        <a:pt x="5635095" y="193939"/>
                        <a:pt x="5577681" y="273050"/>
                      </a:cubicBezTo>
                      <a:lnTo>
                        <a:pt x="5761832" y="522287"/>
                      </a:lnTo>
                      <a:cubicBezTo>
                        <a:pt x="5652030" y="552713"/>
                        <a:pt x="5526881" y="557212"/>
                        <a:pt x="5251450" y="558800"/>
                      </a:cubicBezTo>
                      <a:lnTo>
                        <a:pt x="919163" y="550068"/>
                      </a:lnTo>
                      <a:lnTo>
                        <a:pt x="661194" y="553244"/>
                      </a:lnTo>
                      <a:cubicBezTo>
                        <a:pt x="526521" y="556419"/>
                        <a:pt x="206111" y="573881"/>
                        <a:pt x="0" y="527050"/>
                      </a:cubicBezTo>
                      <a:lnTo>
                        <a:pt x="200025" y="271463"/>
                      </a:lnTo>
                      <a:cubicBezTo>
                        <a:pt x="124089" y="193146"/>
                        <a:pt x="79110" y="136261"/>
                        <a:pt x="793" y="7938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rgbClr val="CBF34B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9" name="Group 8"/>
              <p:cNvGrpSpPr>
                <a:grpSpLocks/>
              </p:cNvGrpSpPr>
              <p:nvPr/>
            </p:nvGrpSpPr>
            <p:grpSpPr bwMode="auto">
              <a:xfrm>
                <a:off x="2168525" y="1219200"/>
                <a:ext cx="4651375" cy="1219200"/>
                <a:chOff x="2530645" y="1066800"/>
                <a:chExt cx="4651820" cy="1220177"/>
              </a:xfrm>
            </p:grpSpPr>
            <p:pic>
              <p:nvPicPr>
                <p:cNvPr id="10" name="Picture 4" descr="C:\Users\dell\Desktop\Icon sale page\Icon tĩnh\200wide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159"/>
                <a:stretch>
                  <a:fillRect/>
                </a:stretch>
              </p:blipFill>
              <p:spPr bwMode="auto">
                <a:xfrm flipH="1">
                  <a:off x="2631272" y="2040885"/>
                  <a:ext cx="3744118" cy="2460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1" name="Group 10"/>
                <p:cNvGrpSpPr>
                  <a:grpSpLocks/>
                </p:cNvGrpSpPr>
                <p:nvPr/>
              </p:nvGrpSpPr>
              <p:grpSpPr bwMode="auto">
                <a:xfrm>
                  <a:off x="2530645" y="1066800"/>
                  <a:ext cx="4651820" cy="1011238"/>
                  <a:chOff x="2671148" y="1311915"/>
                  <a:chExt cx="3938587" cy="1011238"/>
                </a:xfrm>
              </p:grpSpPr>
              <p:pic>
                <p:nvPicPr>
                  <p:cNvPr id="12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671148" y="1311915"/>
                    <a:ext cx="3938587" cy="101123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13" name="Rounded Rectangle 12"/>
                  <p:cNvSpPr/>
                  <p:nvPr/>
                </p:nvSpPr>
                <p:spPr>
                  <a:xfrm>
                    <a:off x="2762555" y="1386588"/>
                    <a:ext cx="3777280" cy="861115"/>
                  </a:xfrm>
                  <a:prstGeom prst="roundRect">
                    <a:avLst>
                      <a:gd name="adj" fmla="val 12108"/>
                    </a:avLst>
                  </a:prstGeom>
                  <a:noFill/>
                  <a:ln w="19050">
                    <a:solidFill>
                      <a:srgbClr val="996633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</p:grpSp>
          </p:grpSp>
        </p:grpSp>
        <p:sp>
          <p:nvSpPr>
            <p:cNvPr id="2" name="Rectangle 1"/>
            <p:cNvSpPr/>
            <p:nvPr/>
          </p:nvSpPr>
          <p:spPr>
            <a:xfrm>
              <a:off x="2741610" y="731574"/>
              <a:ext cx="36776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800" smtClean="0">
                  <a:latin typeface="Arial" panose="020B0604020202020204" pitchFamily="34" charset="0"/>
                  <a:cs typeface="Arial" panose="020B0604020202020204" pitchFamily="34" charset="0"/>
                </a:rPr>
                <a:t>Bảng so sánh</a:t>
              </a:r>
              <a:endParaRPr lang="en-US" sz="2800"/>
            </a:p>
          </p:txBody>
        </p:sp>
      </p:grpSp>
      <p:sp>
        <p:nvSpPr>
          <p:cNvPr id="19" name="Round Same Side Corner Rectangle 4"/>
          <p:cNvSpPr txBox="1"/>
          <p:nvPr/>
        </p:nvSpPr>
        <p:spPr>
          <a:xfrm>
            <a:off x="2582780" y="1979882"/>
            <a:ext cx="2255369" cy="42530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Tên hằng</a:t>
            </a:r>
            <a:r>
              <a:rPr lang="en-US" sz="2400" kern="120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939256"/>
              </p:ext>
            </p:extLst>
          </p:nvPr>
        </p:nvGraphicFramePr>
        <p:xfrm>
          <a:off x="2338972" y="1727367"/>
          <a:ext cx="8666484" cy="4066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621">
                  <a:extLst>
                    <a:ext uri="{9D8B030D-6E8A-4147-A177-3AD203B41FA5}">
                      <a16:colId xmlns:a16="http://schemas.microsoft.com/office/drawing/2014/main" val="3533387817"/>
                    </a:ext>
                  </a:extLst>
                </a:gridCol>
                <a:gridCol w="2629992">
                  <a:extLst>
                    <a:ext uri="{9D8B030D-6E8A-4147-A177-3AD203B41FA5}">
                      <a16:colId xmlns:a16="http://schemas.microsoft.com/office/drawing/2014/main" val="3138329915"/>
                    </a:ext>
                  </a:extLst>
                </a:gridCol>
                <a:gridCol w="1812472">
                  <a:extLst>
                    <a:ext uri="{9D8B030D-6E8A-4147-A177-3AD203B41FA5}">
                      <a16:colId xmlns:a16="http://schemas.microsoft.com/office/drawing/2014/main" val="2139428411"/>
                    </a:ext>
                  </a:extLst>
                </a:gridCol>
                <a:gridCol w="2057399">
                  <a:extLst>
                    <a:ext uri="{9D8B030D-6E8A-4147-A177-3AD203B41FA5}">
                      <a16:colId xmlns:a16="http://schemas.microsoft.com/office/drawing/2014/main" val="1526740801"/>
                    </a:ext>
                  </a:extLst>
                </a:gridCol>
              </a:tblGrid>
              <a:tr h="423409">
                <a:tc>
                  <a:txBody>
                    <a:bodyPr/>
                    <a:lstStyle/>
                    <a:p>
                      <a:r>
                        <a:rPr lang="en-US" smtClean="0"/>
                        <a:t>Nội</a:t>
                      </a:r>
                      <a:r>
                        <a:rPr lang="en-US" baseline="0" smtClean="0"/>
                        <a:t> dung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StringBuilder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StringBuffer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002647"/>
                  </a:ext>
                </a:extLst>
              </a:tr>
              <a:tr h="1357229">
                <a:tc>
                  <a:txBody>
                    <a:bodyPr/>
                    <a:lstStyle/>
                    <a:p>
                      <a:r>
                        <a:rPr lang="en-US" smtClean="0"/>
                        <a:t>Package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effectLst/>
                        </a:rPr>
                        <a:t>java.lang</a:t>
                      </a:r>
                      <a:endParaRPr lang="en-US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effectLst/>
                        </a:rPr>
                        <a:t>java.lang</a:t>
                      </a:r>
                      <a:endParaRPr lang="en-US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effectLst/>
                        </a:rPr>
                        <a:t>java.lang</a:t>
                      </a:r>
                      <a:endParaRPr lang="en-US" smtClean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42834"/>
                  </a:ext>
                </a:extLst>
              </a:tr>
              <a:tr h="73081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interface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implementCharSequence interface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AbstractStringBuilder là</a:t>
                      </a:r>
                      <a:r>
                        <a:rPr lang="en-US" baseline="0" smtClean="0"/>
                        <a:t> lớp cha, implements Appendable and CharSequence interface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AbstractStringBuilder là</a:t>
                      </a:r>
                      <a:r>
                        <a:rPr lang="en-US" baseline="0" smtClean="0"/>
                        <a:t> lớp cha, implements Appendable and CharSequence interface</a:t>
                      </a:r>
                      <a:endParaRPr lang="en-US" smtClean="0"/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8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32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654175" y="469900"/>
            <a:ext cx="6496050" cy="1219200"/>
            <a:chOff x="1654175" y="469900"/>
            <a:chExt cx="6496050" cy="1219200"/>
          </a:xfrm>
        </p:grpSpPr>
        <p:grpSp>
          <p:nvGrpSpPr>
            <p:cNvPr id="7" name="Group 6"/>
            <p:cNvGrpSpPr/>
            <p:nvPr/>
          </p:nvGrpSpPr>
          <p:grpSpPr>
            <a:xfrm>
              <a:off x="1654175" y="469900"/>
              <a:ext cx="6496050" cy="1219200"/>
              <a:chOff x="1247775" y="1219200"/>
              <a:chExt cx="6496050" cy="1219200"/>
            </a:xfrm>
          </p:grpSpPr>
          <p:grpSp>
            <p:nvGrpSpPr>
              <p:cNvPr id="8" name="Group 83"/>
              <p:cNvGrpSpPr>
                <a:grpSpLocks/>
              </p:cNvGrpSpPr>
              <p:nvPr/>
            </p:nvGrpSpPr>
            <p:grpSpPr bwMode="auto">
              <a:xfrm>
                <a:off x="1247775" y="1447800"/>
                <a:ext cx="6496050" cy="558800"/>
                <a:chOff x="1631147" y="1316985"/>
                <a:chExt cx="5761832" cy="559049"/>
              </a:xfrm>
            </p:grpSpPr>
            <p:sp>
              <p:nvSpPr>
                <p:cNvPr id="14" name="Freeform 13"/>
                <p:cNvSpPr/>
                <p:nvPr/>
              </p:nvSpPr>
              <p:spPr>
                <a:xfrm>
                  <a:off x="1631147" y="1316985"/>
                  <a:ext cx="5761832" cy="559049"/>
                </a:xfrm>
                <a:custGeom>
                  <a:avLst/>
                  <a:gdLst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22225 w 5759450"/>
                    <a:gd name="connsiteY10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30956 w 5759450"/>
                    <a:gd name="connsiteY10" fmla="*/ 28575 h 558800"/>
                    <a:gd name="connsiteX11" fmla="*/ 22225 w 5759450"/>
                    <a:gd name="connsiteY11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19050 w 5759450"/>
                    <a:gd name="connsiteY10" fmla="*/ 35719 h 558800"/>
                    <a:gd name="connsiteX11" fmla="*/ 22225 w 5759450"/>
                    <a:gd name="connsiteY11" fmla="*/ 7938 h 558800"/>
                    <a:gd name="connsiteX0" fmla="*/ 24606 w 5761831"/>
                    <a:gd name="connsiteY0" fmla="*/ 7938 h 558800"/>
                    <a:gd name="connsiteX1" fmla="*/ 377031 w 5761831"/>
                    <a:gd name="connsiteY1" fmla="*/ 31750 h 558800"/>
                    <a:gd name="connsiteX2" fmla="*/ 5076031 w 5761831"/>
                    <a:gd name="connsiteY2" fmla="*/ 31750 h 558800"/>
                    <a:gd name="connsiteX3" fmla="*/ 5761831 w 5761831"/>
                    <a:gd name="connsiteY3" fmla="*/ 0 h 558800"/>
                    <a:gd name="connsiteX4" fmla="*/ 5596731 w 5761831"/>
                    <a:gd name="connsiteY4" fmla="*/ 273050 h 558800"/>
                    <a:gd name="connsiteX5" fmla="*/ 5761831 w 5761831"/>
                    <a:gd name="connsiteY5" fmla="*/ 546100 h 558800"/>
                    <a:gd name="connsiteX6" fmla="*/ 5253831 w 5761831"/>
                    <a:gd name="connsiteY6" fmla="*/ 558800 h 558800"/>
                    <a:gd name="connsiteX7" fmla="*/ 656431 w 5761831"/>
                    <a:gd name="connsiteY7" fmla="*/ 546100 h 558800"/>
                    <a:gd name="connsiteX8" fmla="*/ 2381 w 5761831"/>
                    <a:gd name="connsiteY8" fmla="*/ 527050 h 558800"/>
                    <a:gd name="connsiteX9" fmla="*/ 192881 w 5761831"/>
                    <a:gd name="connsiteY9" fmla="*/ 247650 h 558800"/>
                    <a:gd name="connsiteX10" fmla="*/ 0 w 5761831"/>
                    <a:gd name="connsiteY10" fmla="*/ 30957 h 558800"/>
                    <a:gd name="connsiteX11" fmla="*/ 24606 w 5761831"/>
                    <a:gd name="connsiteY11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22225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61194 w 5759450"/>
                    <a:gd name="connsiteY7" fmla="*/ 553244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5073650 w 5759450"/>
                    <a:gd name="connsiteY2" fmla="*/ 31750 h 559049"/>
                    <a:gd name="connsiteX3" fmla="*/ 5759450 w 5759450"/>
                    <a:gd name="connsiteY3" fmla="*/ 0 h 559049"/>
                    <a:gd name="connsiteX4" fmla="*/ 5594350 w 5759450"/>
                    <a:gd name="connsiteY4" fmla="*/ 273050 h 559049"/>
                    <a:gd name="connsiteX5" fmla="*/ 5759450 w 5759450"/>
                    <a:gd name="connsiteY5" fmla="*/ 546100 h 559049"/>
                    <a:gd name="connsiteX6" fmla="*/ 5251450 w 5759450"/>
                    <a:gd name="connsiteY6" fmla="*/ 558800 h 559049"/>
                    <a:gd name="connsiteX7" fmla="*/ 661194 w 5759450"/>
                    <a:gd name="connsiteY7" fmla="*/ 553244 h 559049"/>
                    <a:gd name="connsiteX8" fmla="*/ 0 w 5759450"/>
                    <a:gd name="connsiteY8" fmla="*/ 527050 h 559049"/>
                    <a:gd name="connsiteX9" fmla="*/ 200025 w 5759450"/>
                    <a:gd name="connsiteY9" fmla="*/ 271463 h 559049"/>
                    <a:gd name="connsiteX10" fmla="*/ 793 w 5759450"/>
                    <a:gd name="connsiteY10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9163 w 5759450"/>
                    <a:gd name="connsiteY2" fmla="*/ 28575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919163 w 5759450"/>
                    <a:gd name="connsiteY8" fmla="*/ 554831 h 559049"/>
                    <a:gd name="connsiteX9" fmla="*/ 661194 w 5759450"/>
                    <a:gd name="connsiteY9" fmla="*/ 553244 h 559049"/>
                    <a:gd name="connsiteX10" fmla="*/ 0 w 5759450"/>
                    <a:gd name="connsiteY10" fmla="*/ 527050 h 559049"/>
                    <a:gd name="connsiteX11" fmla="*/ 200025 w 5759450"/>
                    <a:gd name="connsiteY11" fmla="*/ 271463 h 559049"/>
                    <a:gd name="connsiteX12" fmla="*/ 793 w 5759450"/>
                    <a:gd name="connsiteY12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919163 w 5759450"/>
                    <a:gd name="connsiteY8" fmla="*/ 550068 h 559049"/>
                    <a:gd name="connsiteX9" fmla="*/ 661194 w 5759450"/>
                    <a:gd name="connsiteY9" fmla="*/ 553244 h 559049"/>
                    <a:gd name="connsiteX10" fmla="*/ 0 w 5759450"/>
                    <a:gd name="connsiteY10" fmla="*/ 527050 h 559049"/>
                    <a:gd name="connsiteX11" fmla="*/ 200025 w 5759450"/>
                    <a:gd name="connsiteY11" fmla="*/ 271463 h 559049"/>
                    <a:gd name="connsiteX12" fmla="*/ 793 w 5759450"/>
                    <a:gd name="connsiteY12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0131 w 5759450"/>
                    <a:gd name="connsiteY3" fmla="*/ 30956 h 559049"/>
                    <a:gd name="connsiteX4" fmla="*/ 5073650 w 5759450"/>
                    <a:gd name="connsiteY4" fmla="*/ 31750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3650 w 5759450"/>
                    <a:gd name="connsiteY4" fmla="*/ 31750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4688 w 5759450"/>
                    <a:gd name="connsiteY7" fmla="*/ 517525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4688 w 5759450"/>
                    <a:gd name="connsiteY7" fmla="*/ 517525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61529"/>
                    <a:gd name="connsiteX1" fmla="*/ 374650 w 5759450"/>
                    <a:gd name="connsiteY1" fmla="*/ 31750 h 561529"/>
                    <a:gd name="connsiteX2" fmla="*/ 916782 w 5759450"/>
                    <a:gd name="connsiteY2" fmla="*/ 19050 h 561529"/>
                    <a:gd name="connsiteX3" fmla="*/ 4862512 w 5759450"/>
                    <a:gd name="connsiteY3" fmla="*/ 19050 h 561529"/>
                    <a:gd name="connsiteX4" fmla="*/ 5076032 w 5759450"/>
                    <a:gd name="connsiteY4" fmla="*/ 26988 h 561529"/>
                    <a:gd name="connsiteX5" fmla="*/ 5759450 w 5759450"/>
                    <a:gd name="connsiteY5" fmla="*/ 0 h 561529"/>
                    <a:gd name="connsiteX6" fmla="*/ 5577681 w 5759450"/>
                    <a:gd name="connsiteY6" fmla="*/ 273050 h 561529"/>
                    <a:gd name="connsiteX7" fmla="*/ 5754688 w 5759450"/>
                    <a:gd name="connsiteY7" fmla="*/ 517525 h 561529"/>
                    <a:gd name="connsiteX8" fmla="*/ 5251450 w 5759450"/>
                    <a:gd name="connsiteY8" fmla="*/ 558800 h 561529"/>
                    <a:gd name="connsiteX9" fmla="*/ 919163 w 5759450"/>
                    <a:gd name="connsiteY9" fmla="*/ 550068 h 561529"/>
                    <a:gd name="connsiteX10" fmla="*/ 661194 w 5759450"/>
                    <a:gd name="connsiteY10" fmla="*/ 553244 h 561529"/>
                    <a:gd name="connsiteX11" fmla="*/ 0 w 5759450"/>
                    <a:gd name="connsiteY11" fmla="*/ 527050 h 561529"/>
                    <a:gd name="connsiteX12" fmla="*/ 200025 w 5759450"/>
                    <a:gd name="connsiteY12" fmla="*/ 271463 h 561529"/>
                    <a:gd name="connsiteX13" fmla="*/ 793 w 5759450"/>
                    <a:gd name="connsiteY13" fmla="*/ 7938 h 561529"/>
                    <a:gd name="connsiteX0" fmla="*/ 793 w 5759450"/>
                    <a:gd name="connsiteY0" fmla="*/ 7938 h 562791"/>
                    <a:gd name="connsiteX1" fmla="*/ 374650 w 5759450"/>
                    <a:gd name="connsiteY1" fmla="*/ 31750 h 562791"/>
                    <a:gd name="connsiteX2" fmla="*/ 916782 w 5759450"/>
                    <a:gd name="connsiteY2" fmla="*/ 19050 h 562791"/>
                    <a:gd name="connsiteX3" fmla="*/ 4862512 w 5759450"/>
                    <a:gd name="connsiteY3" fmla="*/ 19050 h 562791"/>
                    <a:gd name="connsiteX4" fmla="*/ 5076032 w 5759450"/>
                    <a:gd name="connsiteY4" fmla="*/ 26988 h 562791"/>
                    <a:gd name="connsiteX5" fmla="*/ 5759450 w 5759450"/>
                    <a:gd name="connsiteY5" fmla="*/ 0 h 562791"/>
                    <a:gd name="connsiteX6" fmla="*/ 5577681 w 5759450"/>
                    <a:gd name="connsiteY6" fmla="*/ 273050 h 562791"/>
                    <a:gd name="connsiteX7" fmla="*/ 5754688 w 5759450"/>
                    <a:gd name="connsiteY7" fmla="*/ 517525 h 562791"/>
                    <a:gd name="connsiteX8" fmla="*/ 5251450 w 5759450"/>
                    <a:gd name="connsiteY8" fmla="*/ 558800 h 562791"/>
                    <a:gd name="connsiteX9" fmla="*/ 919163 w 5759450"/>
                    <a:gd name="connsiteY9" fmla="*/ 550068 h 562791"/>
                    <a:gd name="connsiteX10" fmla="*/ 661194 w 5759450"/>
                    <a:gd name="connsiteY10" fmla="*/ 553244 h 562791"/>
                    <a:gd name="connsiteX11" fmla="*/ 0 w 5759450"/>
                    <a:gd name="connsiteY11" fmla="*/ 527050 h 562791"/>
                    <a:gd name="connsiteX12" fmla="*/ 200025 w 5759450"/>
                    <a:gd name="connsiteY12" fmla="*/ 271463 h 562791"/>
                    <a:gd name="connsiteX13" fmla="*/ 793 w 5759450"/>
                    <a:gd name="connsiteY13" fmla="*/ 7938 h 562791"/>
                    <a:gd name="connsiteX0" fmla="*/ 793 w 5761832"/>
                    <a:gd name="connsiteY0" fmla="*/ 7938 h 563259"/>
                    <a:gd name="connsiteX1" fmla="*/ 374650 w 5761832"/>
                    <a:gd name="connsiteY1" fmla="*/ 31750 h 563259"/>
                    <a:gd name="connsiteX2" fmla="*/ 916782 w 5761832"/>
                    <a:gd name="connsiteY2" fmla="*/ 19050 h 563259"/>
                    <a:gd name="connsiteX3" fmla="*/ 4862512 w 5761832"/>
                    <a:gd name="connsiteY3" fmla="*/ 19050 h 563259"/>
                    <a:gd name="connsiteX4" fmla="*/ 5076032 w 5761832"/>
                    <a:gd name="connsiteY4" fmla="*/ 26988 h 563259"/>
                    <a:gd name="connsiteX5" fmla="*/ 5759450 w 5761832"/>
                    <a:gd name="connsiteY5" fmla="*/ 0 h 563259"/>
                    <a:gd name="connsiteX6" fmla="*/ 5577681 w 5761832"/>
                    <a:gd name="connsiteY6" fmla="*/ 273050 h 563259"/>
                    <a:gd name="connsiteX7" fmla="*/ 5761832 w 5761832"/>
                    <a:gd name="connsiteY7" fmla="*/ 522287 h 563259"/>
                    <a:gd name="connsiteX8" fmla="*/ 5251450 w 5761832"/>
                    <a:gd name="connsiteY8" fmla="*/ 558800 h 563259"/>
                    <a:gd name="connsiteX9" fmla="*/ 919163 w 5761832"/>
                    <a:gd name="connsiteY9" fmla="*/ 550068 h 563259"/>
                    <a:gd name="connsiteX10" fmla="*/ 661194 w 5761832"/>
                    <a:gd name="connsiteY10" fmla="*/ 553244 h 563259"/>
                    <a:gd name="connsiteX11" fmla="*/ 0 w 5761832"/>
                    <a:gd name="connsiteY11" fmla="*/ 527050 h 563259"/>
                    <a:gd name="connsiteX12" fmla="*/ 200025 w 5761832"/>
                    <a:gd name="connsiteY12" fmla="*/ 271463 h 563259"/>
                    <a:gd name="connsiteX13" fmla="*/ 793 w 5761832"/>
                    <a:gd name="connsiteY13" fmla="*/ 7938 h 563259"/>
                    <a:gd name="connsiteX0" fmla="*/ 793 w 5761832"/>
                    <a:gd name="connsiteY0" fmla="*/ 7938 h 563781"/>
                    <a:gd name="connsiteX1" fmla="*/ 374650 w 5761832"/>
                    <a:gd name="connsiteY1" fmla="*/ 31750 h 563781"/>
                    <a:gd name="connsiteX2" fmla="*/ 916782 w 5761832"/>
                    <a:gd name="connsiteY2" fmla="*/ 19050 h 563781"/>
                    <a:gd name="connsiteX3" fmla="*/ 4862512 w 5761832"/>
                    <a:gd name="connsiteY3" fmla="*/ 19050 h 563781"/>
                    <a:gd name="connsiteX4" fmla="*/ 5076032 w 5761832"/>
                    <a:gd name="connsiteY4" fmla="*/ 26988 h 563781"/>
                    <a:gd name="connsiteX5" fmla="*/ 5759450 w 5761832"/>
                    <a:gd name="connsiteY5" fmla="*/ 0 h 563781"/>
                    <a:gd name="connsiteX6" fmla="*/ 5577681 w 5761832"/>
                    <a:gd name="connsiteY6" fmla="*/ 273050 h 563781"/>
                    <a:gd name="connsiteX7" fmla="*/ 5761832 w 5761832"/>
                    <a:gd name="connsiteY7" fmla="*/ 522287 h 563781"/>
                    <a:gd name="connsiteX8" fmla="*/ 5251450 w 5761832"/>
                    <a:gd name="connsiteY8" fmla="*/ 558800 h 563781"/>
                    <a:gd name="connsiteX9" fmla="*/ 919163 w 5761832"/>
                    <a:gd name="connsiteY9" fmla="*/ 550068 h 563781"/>
                    <a:gd name="connsiteX10" fmla="*/ 661194 w 5761832"/>
                    <a:gd name="connsiteY10" fmla="*/ 553244 h 563781"/>
                    <a:gd name="connsiteX11" fmla="*/ 0 w 5761832"/>
                    <a:gd name="connsiteY11" fmla="*/ 527050 h 563781"/>
                    <a:gd name="connsiteX12" fmla="*/ 200025 w 5761832"/>
                    <a:gd name="connsiteY12" fmla="*/ 271463 h 563781"/>
                    <a:gd name="connsiteX13" fmla="*/ 793 w 5761832"/>
                    <a:gd name="connsiteY13" fmla="*/ 7938 h 563781"/>
                    <a:gd name="connsiteX0" fmla="*/ 793 w 5761832"/>
                    <a:gd name="connsiteY0" fmla="*/ 7938 h 559049"/>
                    <a:gd name="connsiteX1" fmla="*/ 374650 w 5761832"/>
                    <a:gd name="connsiteY1" fmla="*/ 31750 h 559049"/>
                    <a:gd name="connsiteX2" fmla="*/ 916782 w 5761832"/>
                    <a:gd name="connsiteY2" fmla="*/ 19050 h 559049"/>
                    <a:gd name="connsiteX3" fmla="*/ 4862512 w 5761832"/>
                    <a:gd name="connsiteY3" fmla="*/ 19050 h 559049"/>
                    <a:gd name="connsiteX4" fmla="*/ 5076032 w 5761832"/>
                    <a:gd name="connsiteY4" fmla="*/ 26988 h 559049"/>
                    <a:gd name="connsiteX5" fmla="*/ 5759450 w 5761832"/>
                    <a:gd name="connsiteY5" fmla="*/ 0 h 559049"/>
                    <a:gd name="connsiteX6" fmla="*/ 5577681 w 5761832"/>
                    <a:gd name="connsiteY6" fmla="*/ 273050 h 559049"/>
                    <a:gd name="connsiteX7" fmla="*/ 5761832 w 5761832"/>
                    <a:gd name="connsiteY7" fmla="*/ 522287 h 559049"/>
                    <a:gd name="connsiteX8" fmla="*/ 5251450 w 5761832"/>
                    <a:gd name="connsiteY8" fmla="*/ 558800 h 559049"/>
                    <a:gd name="connsiteX9" fmla="*/ 919163 w 5761832"/>
                    <a:gd name="connsiteY9" fmla="*/ 550068 h 559049"/>
                    <a:gd name="connsiteX10" fmla="*/ 661194 w 5761832"/>
                    <a:gd name="connsiteY10" fmla="*/ 553244 h 559049"/>
                    <a:gd name="connsiteX11" fmla="*/ 0 w 5761832"/>
                    <a:gd name="connsiteY11" fmla="*/ 527050 h 559049"/>
                    <a:gd name="connsiteX12" fmla="*/ 200025 w 5761832"/>
                    <a:gd name="connsiteY12" fmla="*/ 271463 h 559049"/>
                    <a:gd name="connsiteX13" fmla="*/ 793 w 5761832"/>
                    <a:gd name="connsiteY13" fmla="*/ 7938 h 559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761832" h="559049">
                      <a:moveTo>
                        <a:pt x="793" y="7938"/>
                      </a:moveTo>
                      <a:cubicBezTo>
                        <a:pt x="123031" y="32544"/>
                        <a:pt x="250031" y="23813"/>
                        <a:pt x="374650" y="31750"/>
                      </a:cubicBezTo>
                      <a:cubicBezTo>
                        <a:pt x="555361" y="27517"/>
                        <a:pt x="750359" y="32808"/>
                        <a:pt x="916782" y="19050"/>
                      </a:cubicBezTo>
                      <a:lnTo>
                        <a:pt x="4862512" y="19050"/>
                      </a:lnTo>
                      <a:lnTo>
                        <a:pt x="5076032" y="26988"/>
                      </a:lnTo>
                      <a:cubicBezTo>
                        <a:pt x="5303838" y="39423"/>
                        <a:pt x="5643562" y="28046"/>
                        <a:pt x="5759450" y="0"/>
                      </a:cubicBezTo>
                      <a:cubicBezTo>
                        <a:pt x="5713942" y="126736"/>
                        <a:pt x="5635095" y="193939"/>
                        <a:pt x="5577681" y="273050"/>
                      </a:cubicBezTo>
                      <a:lnTo>
                        <a:pt x="5761832" y="522287"/>
                      </a:lnTo>
                      <a:cubicBezTo>
                        <a:pt x="5652030" y="552713"/>
                        <a:pt x="5526881" y="557212"/>
                        <a:pt x="5251450" y="558800"/>
                      </a:cubicBezTo>
                      <a:lnTo>
                        <a:pt x="919163" y="550068"/>
                      </a:lnTo>
                      <a:lnTo>
                        <a:pt x="661194" y="553244"/>
                      </a:lnTo>
                      <a:cubicBezTo>
                        <a:pt x="526521" y="556419"/>
                        <a:pt x="206111" y="573881"/>
                        <a:pt x="0" y="527050"/>
                      </a:cubicBezTo>
                      <a:lnTo>
                        <a:pt x="200025" y="271463"/>
                      </a:lnTo>
                      <a:cubicBezTo>
                        <a:pt x="124089" y="193146"/>
                        <a:pt x="79110" y="136261"/>
                        <a:pt x="793" y="7938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99000">
                      <a:srgbClr val="9DCA0D"/>
                    </a:gs>
                    <a:gs pos="86000">
                      <a:srgbClr val="9DCA0D">
                        <a:lumMod val="84000"/>
                      </a:srgbClr>
                    </a:gs>
                  </a:gsLst>
                  <a:lin ang="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5" name="Freeform 14"/>
                <p:cNvSpPr/>
                <p:nvPr/>
              </p:nvSpPr>
              <p:spPr>
                <a:xfrm>
                  <a:off x="1732528" y="1374160"/>
                  <a:ext cx="5563294" cy="452640"/>
                </a:xfrm>
                <a:custGeom>
                  <a:avLst/>
                  <a:gdLst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22225 w 5759450"/>
                    <a:gd name="connsiteY10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30956 w 5759450"/>
                    <a:gd name="connsiteY10" fmla="*/ 28575 h 558800"/>
                    <a:gd name="connsiteX11" fmla="*/ 22225 w 5759450"/>
                    <a:gd name="connsiteY11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19050 w 5759450"/>
                    <a:gd name="connsiteY10" fmla="*/ 35719 h 558800"/>
                    <a:gd name="connsiteX11" fmla="*/ 22225 w 5759450"/>
                    <a:gd name="connsiteY11" fmla="*/ 7938 h 558800"/>
                    <a:gd name="connsiteX0" fmla="*/ 24606 w 5761831"/>
                    <a:gd name="connsiteY0" fmla="*/ 7938 h 558800"/>
                    <a:gd name="connsiteX1" fmla="*/ 377031 w 5761831"/>
                    <a:gd name="connsiteY1" fmla="*/ 31750 h 558800"/>
                    <a:gd name="connsiteX2" fmla="*/ 5076031 w 5761831"/>
                    <a:gd name="connsiteY2" fmla="*/ 31750 h 558800"/>
                    <a:gd name="connsiteX3" fmla="*/ 5761831 w 5761831"/>
                    <a:gd name="connsiteY3" fmla="*/ 0 h 558800"/>
                    <a:gd name="connsiteX4" fmla="*/ 5596731 w 5761831"/>
                    <a:gd name="connsiteY4" fmla="*/ 273050 h 558800"/>
                    <a:gd name="connsiteX5" fmla="*/ 5761831 w 5761831"/>
                    <a:gd name="connsiteY5" fmla="*/ 546100 h 558800"/>
                    <a:gd name="connsiteX6" fmla="*/ 5253831 w 5761831"/>
                    <a:gd name="connsiteY6" fmla="*/ 558800 h 558800"/>
                    <a:gd name="connsiteX7" fmla="*/ 656431 w 5761831"/>
                    <a:gd name="connsiteY7" fmla="*/ 546100 h 558800"/>
                    <a:gd name="connsiteX8" fmla="*/ 2381 w 5761831"/>
                    <a:gd name="connsiteY8" fmla="*/ 527050 h 558800"/>
                    <a:gd name="connsiteX9" fmla="*/ 192881 w 5761831"/>
                    <a:gd name="connsiteY9" fmla="*/ 247650 h 558800"/>
                    <a:gd name="connsiteX10" fmla="*/ 0 w 5761831"/>
                    <a:gd name="connsiteY10" fmla="*/ 30957 h 558800"/>
                    <a:gd name="connsiteX11" fmla="*/ 24606 w 5761831"/>
                    <a:gd name="connsiteY11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22225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61194 w 5759450"/>
                    <a:gd name="connsiteY7" fmla="*/ 553244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5073650 w 5759450"/>
                    <a:gd name="connsiteY2" fmla="*/ 31750 h 559049"/>
                    <a:gd name="connsiteX3" fmla="*/ 5759450 w 5759450"/>
                    <a:gd name="connsiteY3" fmla="*/ 0 h 559049"/>
                    <a:gd name="connsiteX4" fmla="*/ 5594350 w 5759450"/>
                    <a:gd name="connsiteY4" fmla="*/ 273050 h 559049"/>
                    <a:gd name="connsiteX5" fmla="*/ 5759450 w 5759450"/>
                    <a:gd name="connsiteY5" fmla="*/ 546100 h 559049"/>
                    <a:gd name="connsiteX6" fmla="*/ 5251450 w 5759450"/>
                    <a:gd name="connsiteY6" fmla="*/ 558800 h 559049"/>
                    <a:gd name="connsiteX7" fmla="*/ 661194 w 5759450"/>
                    <a:gd name="connsiteY7" fmla="*/ 553244 h 559049"/>
                    <a:gd name="connsiteX8" fmla="*/ 0 w 5759450"/>
                    <a:gd name="connsiteY8" fmla="*/ 527050 h 559049"/>
                    <a:gd name="connsiteX9" fmla="*/ 200025 w 5759450"/>
                    <a:gd name="connsiteY9" fmla="*/ 271463 h 559049"/>
                    <a:gd name="connsiteX10" fmla="*/ 793 w 5759450"/>
                    <a:gd name="connsiteY10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9163 w 5759450"/>
                    <a:gd name="connsiteY2" fmla="*/ 28575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919163 w 5759450"/>
                    <a:gd name="connsiteY8" fmla="*/ 554831 h 559049"/>
                    <a:gd name="connsiteX9" fmla="*/ 661194 w 5759450"/>
                    <a:gd name="connsiteY9" fmla="*/ 553244 h 559049"/>
                    <a:gd name="connsiteX10" fmla="*/ 0 w 5759450"/>
                    <a:gd name="connsiteY10" fmla="*/ 527050 h 559049"/>
                    <a:gd name="connsiteX11" fmla="*/ 200025 w 5759450"/>
                    <a:gd name="connsiteY11" fmla="*/ 271463 h 559049"/>
                    <a:gd name="connsiteX12" fmla="*/ 793 w 5759450"/>
                    <a:gd name="connsiteY12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919163 w 5759450"/>
                    <a:gd name="connsiteY8" fmla="*/ 550068 h 559049"/>
                    <a:gd name="connsiteX9" fmla="*/ 661194 w 5759450"/>
                    <a:gd name="connsiteY9" fmla="*/ 553244 h 559049"/>
                    <a:gd name="connsiteX10" fmla="*/ 0 w 5759450"/>
                    <a:gd name="connsiteY10" fmla="*/ 527050 h 559049"/>
                    <a:gd name="connsiteX11" fmla="*/ 200025 w 5759450"/>
                    <a:gd name="connsiteY11" fmla="*/ 271463 h 559049"/>
                    <a:gd name="connsiteX12" fmla="*/ 793 w 5759450"/>
                    <a:gd name="connsiteY12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0131 w 5759450"/>
                    <a:gd name="connsiteY3" fmla="*/ 30956 h 559049"/>
                    <a:gd name="connsiteX4" fmla="*/ 5073650 w 5759450"/>
                    <a:gd name="connsiteY4" fmla="*/ 31750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3650 w 5759450"/>
                    <a:gd name="connsiteY4" fmla="*/ 31750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4688 w 5759450"/>
                    <a:gd name="connsiteY7" fmla="*/ 517525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4688 w 5759450"/>
                    <a:gd name="connsiteY7" fmla="*/ 517525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61529"/>
                    <a:gd name="connsiteX1" fmla="*/ 374650 w 5759450"/>
                    <a:gd name="connsiteY1" fmla="*/ 31750 h 561529"/>
                    <a:gd name="connsiteX2" fmla="*/ 916782 w 5759450"/>
                    <a:gd name="connsiteY2" fmla="*/ 19050 h 561529"/>
                    <a:gd name="connsiteX3" fmla="*/ 4862512 w 5759450"/>
                    <a:gd name="connsiteY3" fmla="*/ 19050 h 561529"/>
                    <a:gd name="connsiteX4" fmla="*/ 5076032 w 5759450"/>
                    <a:gd name="connsiteY4" fmla="*/ 26988 h 561529"/>
                    <a:gd name="connsiteX5" fmla="*/ 5759450 w 5759450"/>
                    <a:gd name="connsiteY5" fmla="*/ 0 h 561529"/>
                    <a:gd name="connsiteX6" fmla="*/ 5577681 w 5759450"/>
                    <a:gd name="connsiteY6" fmla="*/ 273050 h 561529"/>
                    <a:gd name="connsiteX7" fmla="*/ 5754688 w 5759450"/>
                    <a:gd name="connsiteY7" fmla="*/ 517525 h 561529"/>
                    <a:gd name="connsiteX8" fmla="*/ 5251450 w 5759450"/>
                    <a:gd name="connsiteY8" fmla="*/ 558800 h 561529"/>
                    <a:gd name="connsiteX9" fmla="*/ 919163 w 5759450"/>
                    <a:gd name="connsiteY9" fmla="*/ 550068 h 561529"/>
                    <a:gd name="connsiteX10" fmla="*/ 661194 w 5759450"/>
                    <a:gd name="connsiteY10" fmla="*/ 553244 h 561529"/>
                    <a:gd name="connsiteX11" fmla="*/ 0 w 5759450"/>
                    <a:gd name="connsiteY11" fmla="*/ 527050 h 561529"/>
                    <a:gd name="connsiteX12" fmla="*/ 200025 w 5759450"/>
                    <a:gd name="connsiteY12" fmla="*/ 271463 h 561529"/>
                    <a:gd name="connsiteX13" fmla="*/ 793 w 5759450"/>
                    <a:gd name="connsiteY13" fmla="*/ 7938 h 561529"/>
                    <a:gd name="connsiteX0" fmla="*/ 793 w 5759450"/>
                    <a:gd name="connsiteY0" fmla="*/ 7938 h 562791"/>
                    <a:gd name="connsiteX1" fmla="*/ 374650 w 5759450"/>
                    <a:gd name="connsiteY1" fmla="*/ 31750 h 562791"/>
                    <a:gd name="connsiteX2" fmla="*/ 916782 w 5759450"/>
                    <a:gd name="connsiteY2" fmla="*/ 19050 h 562791"/>
                    <a:gd name="connsiteX3" fmla="*/ 4862512 w 5759450"/>
                    <a:gd name="connsiteY3" fmla="*/ 19050 h 562791"/>
                    <a:gd name="connsiteX4" fmla="*/ 5076032 w 5759450"/>
                    <a:gd name="connsiteY4" fmla="*/ 26988 h 562791"/>
                    <a:gd name="connsiteX5" fmla="*/ 5759450 w 5759450"/>
                    <a:gd name="connsiteY5" fmla="*/ 0 h 562791"/>
                    <a:gd name="connsiteX6" fmla="*/ 5577681 w 5759450"/>
                    <a:gd name="connsiteY6" fmla="*/ 273050 h 562791"/>
                    <a:gd name="connsiteX7" fmla="*/ 5754688 w 5759450"/>
                    <a:gd name="connsiteY7" fmla="*/ 517525 h 562791"/>
                    <a:gd name="connsiteX8" fmla="*/ 5251450 w 5759450"/>
                    <a:gd name="connsiteY8" fmla="*/ 558800 h 562791"/>
                    <a:gd name="connsiteX9" fmla="*/ 919163 w 5759450"/>
                    <a:gd name="connsiteY9" fmla="*/ 550068 h 562791"/>
                    <a:gd name="connsiteX10" fmla="*/ 661194 w 5759450"/>
                    <a:gd name="connsiteY10" fmla="*/ 553244 h 562791"/>
                    <a:gd name="connsiteX11" fmla="*/ 0 w 5759450"/>
                    <a:gd name="connsiteY11" fmla="*/ 527050 h 562791"/>
                    <a:gd name="connsiteX12" fmla="*/ 200025 w 5759450"/>
                    <a:gd name="connsiteY12" fmla="*/ 271463 h 562791"/>
                    <a:gd name="connsiteX13" fmla="*/ 793 w 5759450"/>
                    <a:gd name="connsiteY13" fmla="*/ 7938 h 562791"/>
                    <a:gd name="connsiteX0" fmla="*/ 793 w 5761832"/>
                    <a:gd name="connsiteY0" fmla="*/ 7938 h 563259"/>
                    <a:gd name="connsiteX1" fmla="*/ 374650 w 5761832"/>
                    <a:gd name="connsiteY1" fmla="*/ 31750 h 563259"/>
                    <a:gd name="connsiteX2" fmla="*/ 916782 w 5761832"/>
                    <a:gd name="connsiteY2" fmla="*/ 19050 h 563259"/>
                    <a:gd name="connsiteX3" fmla="*/ 4862512 w 5761832"/>
                    <a:gd name="connsiteY3" fmla="*/ 19050 h 563259"/>
                    <a:gd name="connsiteX4" fmla="*/ 5076032 w 5761832"/>
                    <a:gd name="connsiteY4" fmla="*/ 26988 h 563259"/>
                    <a:gd name="connsiteX5" fmla="*/ 5759450 w 5761832"/>
                    <a:gd name="connsiteY5" fmla="*/ 0 h 563259"/>
                    <a:gd name="connsiteX6" fmla="*/ 5577681 w 5761832"/>
                    <a:gd name="connsiteY6" fmla="*/ 273050 h 563259"/>
                    <a:gd name="connsiteX7" fmla="*/ 5761832 w 5761832"/>
                    <a:gd name="connsiteY7" fmla="*/ 522287 h 563259"/>
                    <a:gd name="connsiteX8" fmla="*/ 5251450 w 5761832"/>
                    <a:gd name="connsiteY8" fmla="*/ 558800 h 563259"/>
                    <a:gd name="connsiteX9" fmla="*/ 919163 w 5761832"/>
                    <a:gd name="connsiteY9" fmla="*/ 550068 h 563259"/>
                    <a:gd name="connsiteX10" fmla="*/ 661194 w 5761832"/>
                    <a:gd name="connsiteY10" fmla="*/ 553244 h 563259"/>
                    <a:gd name="connsiteX11" fmla="*/ 0 w 5761832"/>
                    <a:gd name="connsiteY11" fmla="*/ 527050 h 563259"/>
                    <a:gd name="connsiteX12" fmla="*/ 200025 w 5761832"/>
                    <a:gd name="connsiteY12" fmla="*/ 271463 h 563259"/>
                    <a:gd name="connsiteX13" fmla="*/ 793 w 5761832"/>
                    <a:gd name="connsiteY13" fmla="*/ 7938 h 563259"/>
                    <a:gd name="connsiteX0" fmla="*/ 793 w 5761832"/>
                    <a:gd name="connsiteY0" fmla="*/ 7938 h 563781"/>
                    <a:gd name="connsiteX1" fmla="*/ 374650 w 5761832"/>
                    <a:gd name="connsiteY1" fmla="*/ 31750 h 563781"/>
                    <a:gd name="connsiteX2" fmla="*/ 916782 w 5761832"/>
                    <a:gd name="connsiteY2" fmla="*/ 19050 h 563781"/>
                    <a:gd name="connsiteX3" fmla="*/ 4862512 w 5761832"/>
                    <a:gd name="connsiteY3" fmla="*/ 19050 h 563781"/>
                    <a:gd name="connsiteX4" fmla="*/ 5076032 w 5761832"/>
                    <a:gd name="connsiteY4" fmla="*/ 26988 h 563781"/>
                    <a:gd name="connsiteX5" fmla="*/ 5759450 w 5761832"/>
                    <a:gd name="connsiteY5" fmla="*/ 0 h 563781"/>
                    <a:gd name="connsiteX6" fmla="*/ 5577681 w 5761832"/>
                    <a:gd name="connsiteY6" fmla="*/ 273050 h 563781"/>
                    <a:gd name="connsiteX7" fmla="*/ 5761832 w 5761832"/>
                    <a:gd name="connsiteY7" fmla="*/ 522287 h 563781"/>
                    <a:gd name="connsiteX8" fmla="*/ 5251450 w 5761832"/>
                    <a:gd name="connsiteY8" fmla="*/ 558800 h 563781"/>
                    <a:gd name="connsiteX9" fmla="*/ 919163 w 5761832"/>
                    <a:gd name="connsiteY9" fmla="*/ 550068 h 563781"/>
                    <a:gd name="connsiteX10" fmla="*/ 661194 w 5761832"/>
                    <a:gd name="connsiteY10" fmla="*/ 553244 h 563781"/>
                    <a:gd name="connsiteX11" fmla="*/ 0 w 5761832"/>
                    <a:gd name="connsiteY11" fmla="*/ 527050 h 563781"/>
                    <a:gd name="connsiteX12" fmla="*/ 200025 w 5761832"/>
                    <a:gd name="connsiteY12" fmla="*/ 271463 h 563781"/>
                    <a:gd name="connsiteX13" fmla="*/ 793 w 5761832"/>
                    <a:gd name="connsiteY13" fmla="*/ 7938 h 563781"/>
                    <a:gd name="connsiteX0" fmla="*/ 793 w 5761832"/>
                    <a:gd name="connsiteY0" fmla="*/ 7938 h 559049"/>
                    <a:gd name="connsiteX1" fmla="*/ 374650 w 5761832"/>
                    <a:gd name="connsiteY1" fmla="*/ 31750 h 559049"/>
                    <a:gd name="connsiteX2" fmla="*/ 916782 w 5761832"/>
                    <a:gd name="connsiteY2" fmla="*/ 19050 h 559049"/>
                    <a:gd name="connsiteX3" fmla="*/ 4862512 w 5761832"/>
                    <a:gd name="connsiteY3" fmla="*/ 19050 h 559049"/>
                    <a:gd name="connsiteX4" fmla="*/ 5076032 w 5761832"/>
                    <a:gd name="connsiteY4" fmla="*/ 26988 h 559049"/>
                    <a:gd name="connsiteX5" fmla="*/ 5759450 w 5761832"/>
                    <a:gd name="connsiteY5" fmla="*/ 0 h 559049"/>
                    <a:gd name="connsiteX6" fmla="*/ 5577681 w 5761832"/>
                    <a:gd name="connsiteY6" fmla="*/ 273050 h 559049"/>
                    <a:gd name="connsiteX7" fmla="*/ 5761832 w 5761832"/>
                    <a:gd name="connsiteY7" fmla="*/ 522287 h 559049"/>
                    <a:gd name="connsiteX8" fmla="*/ 5251450 w 5761832"/>
                    <a:gd name="connsiteY8" fmla="*/ 558800 h 559049"/>
                    <a:gd name="connsiteX9" fmla="*/ 919163 w 5761832"/>
                    <a:gd name="connsiteY9" fmla="*/ 550068 h 559049"/>
                    <a:gd name="connsiteX10" fmla="*/ 661194 w 5761832"/>
                    <a:gd name="connsiteY10" fmla="*/ 553244 h 559049"/>
                    <a:gd name="connsiteX11" fmla="*/ 0 w 5761832"/>
                    <a:gd name="connsiteY11" fmla="*/ 527050 h 559049"/>
                    <a:gd name="connsiteX12" fmla="*/ 200025 w 5761832"/>
                    <a:gd name="connsiteY12" fmla="*/ 271463 h 559049"/>
                    <a:gd name="connsiteX13" fmla="*/ 793 w 5761832"/>
                    <a:gd name="connsiteY13" fmla="*/ 7938 h 559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761832" h="559049">
                      <a:moveTo>
                        <a:pt x="793" y="7938"/>
                      </a:moveTo>
                      <a:cubicBezTo>
                        <a:pt x="123031" y="32544"/>
                        <a:pt x="250031" y="23813"/>
                        <a:pt x="374650" y="31750"/>
                      </a:cubicBezTo>
                      <a:cubicBezTo>
                        <a:pt x="555361" y="27517"/>
                        <a:pt x="750359" y="32808"/>
                        <a:pt x="916782" y="19050"/>
                      </a:cubicBezTo>
                      <a:lnTo>
                        <a:pt x="4862512" y="19050"/>
                      </a:lnTo>
                      <a:lnTo>
                        <a:pt x="5076032" y="26988"/>
                      </a:lnTo>
                      <a:cubicBezTo>
                        <a:pt x="5303838" y="39423"/>
                        <a:pt x="5643562" y="28046"/>
                        <a:pt x="5759450" y="0"/>
                      </a:cubicBezTo>
                      <a:cubicBezTo>
                        <a:pt x="5713942" y="126736"/>
                        <a:pt x="5635095" y="193939"/>
                        <a:pt x="5577681" y="273050"/>
                      </a:cubicBezTo>
                      <a:lnTo>
                        <a:pt x="5761832" y="522287"/>
                      </a:lnTo>
                      <a:cubicBezTo>
                        <a:pt x="5652030" y="552713"/>
                        <a:pt x="5526881" y="557212"/>
                        <a:pt x="5251450" y="558800"/>
                      </a:cubicBezTo>
                      <a:lnTo>
                        <a:pt x="919163" y="550068"/>
                      </a:lnTo>
                      <a:lnTo>
                        <a:pt x="661194" y="553244"/>
                      </a:lnTo>
                      <a:cubicBezTo>
                        <a:pt x="526521" y="556419"/>
                        <a:pt x="206111" y="573881"/>
                        <a:pt x="0" y="527050"/>
                      </a:cubicBezTo>
                      <a:lnTo>
                        <a:pt x="200025" y="271463"/>
                      </a:lnTo>
                      <a:cubicBezTo>
                        <a:pt x="124089" y="193146"/>
                        <a:pt x="79110" y="136261"/>
                        <a:pt x="793" y="7938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rgbClr val="CBF34B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9" name="Group 8"/>
              <p:cNvGrpSpPr>
                <a:grpSpLocks/>
              </p:cNvGrpSpPr>
              <p:nvPr/>
            </p:nvGrpSpPr>
            <p:grpSpPr bwMode="auto">
              <a:xfrm>
                <a:off x="2168525" y="1219200"/>
                <a:ext cx="4651375" cy="1219200"/>
                <a:chOff x="2530645" y="1066800"/>
                <a:chExt cx="4651820" cy="1220177"/>
              </a:xfrm>
            </p:grpSpPr>
            <p:pic>
              <p:nvPicPr>
                <p:cNvPr id="10" name="Picture 4" descr="C:\Users\dell\Desktop\Icon sale page\Icon tĩnh\200wide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159"/>
                <a:stretch>
                  <a:fillRect/>
                </a:stretch>
              </p:blipFill>
              <p:spPr bwMode="auto">
                <a:xfrm flipH="1">
                  <a:off x="2631272" y="2040885"/>
                  <a:ext cx="3744118" cy="2460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1" name="Group 10"/>
                <p:cNvGrpSpPr>
                  <a:grpSpLocks/>
                </p:cNvGrpSpPr>
                <p:nvPr/>
              </p:nvGrpSpPr>
              <p:grpSpPr bwMode="auto">
                <a:xfrm>
                  <a:off x="2530645" y="1066800"/>
                  <a:ext cx="4651820" cy="1011238"/>
                  <a:chOff x="2671148" y="1311915"/>
                  <a:chExt cx="3938587" cy="1011238"/>
                </a:xfrm>
              </p:grpSpPr>
              <p:pic>
                <p:nvPicPr>
                  <p:cNvPr id="12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671148" y="1311915"/>
                    <a:ext cx="3938587" cy="101123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13" name="Rounded Rectangle 12"/>
                  <p:cNvSpPr/>
                  <p:nvPr/>
                </p:nvSpPr>
                <p:spPr>
                  <a:xfrm>
                    <a:off x="2762555" y="1386588"/>
                    <a:ext cx="3777280" cy="861115"/>
                  </a:xfrm>
                  <a:prstGeom prst="roundRect">
                    <a:avLst>
                      <a:gd name="adj" fmla="val 12108"/>
                    </a:avLst>
                  </a:prstGeom>
                  <a:noFill/>
                  <a:ln w="19050">
                    <a:solidFill>
                      <a:srgbClr val="996633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</p:grpSp>
          </p:grpSp>
        </p:grpSp>
        <p:sp>
          <p:nvSpPr>
            <p:cNvPr id="2" name="Rectangle 1"/>
            <p:cNvSpPr/>
            <p:nvPr/>
          </p:nvSpPr>
          <p:spPr>
            <a:xfrm>
              <a:off x="2741610" y="731574"/>
              <a:ext cx="36776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800" smtClean="0">
                  <a:latin typeface="Arial" panose="020B0604020202020204" pitchFamily="34" charset="0"/>
                  <a:cs typeface="Arial" panose="020B0604020202020204" pitchFamily="34" charset="0"/>
                </a:rPr>
                <a:t>Bảng so sánh</a:t>
              </a:r>
              <a:endParaRPr lang="en-US" sz="2800"/>
            </a:p>
          </p:txBody>
        </p:sp>
      </p:grpSp>
      <p:sp>
        <p:nvSpPr>
          <p:cNvPr id="19" name="Round Same Side Corner Rectangle 4"/>
          <p:cNvSpPr txBox="1"/>
          <p:nvPr/>
        </p:nvSpPr>
        <p:spPr>
          <a:xfrm>
            <a:off x="2582780" y="1979882"/>
            <a:ext cx="2255369" cy="42530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Tên hằng</a:t>
            </a:r>
            <a:r>
              <a:rPr lang="en-US" sz="2400" kern="120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773811"/>
              </p:ext>
            </p:extLst>
          </p:nvPr>
        </p:nvGraphicFramePr>
        <p:xfrm>
          <a:off x="2338972" y="1727367"/>
          <a:ext cx="8666484" cy="3243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621">
                  <a:extLst>
                    <a:ext uri="{9D8B030D-6E8A-4147-A177-3AD203B41FA5}">
                      <a16:colId xmlns:a16="http://schemas.microsoft.com/office/drawing/2014/main" val="3533387817"/>
                    </a:ext>
                  </a:extLst>
                </a:gridCol>
                <a:gridCol w="2629992">
                  <a:extLst>
                    <a:ext uri="{9D8B030D-6E8A-4147-A177-3AD203B41FA5}">
                      <a16:colId xmlns:a16="http://schemas.microsoft.com/office/drawing/2014/main" val="3138329915"/>
                    </a:ext>
                  </a:extLst>
                </a:gridCol>
                <a:gridCol w="1812472">
                  <a:extLst>
                    <a:ext uri="{9D8B030D-6E8A-4147-A177-3AD203B41FA5}">
                      <a16:colId xmlns:a16="http://schemas.microsoft.com/office/drawing/2014/main" val="2139428411"/>
                    </a:ext>
                  </a:extLst>
                </a:gridCol>
                <a:gridCol w="2057399">
                  <a:extLst>
                    <a:ext uri="{9D8B030D-6E8A-4147-A177-3AD203B41FA5}">
                      <a16:colId xmlns:a16="http://schemas.microsoft.com/office/drawing/2014/main" val="1526740801"/>
                    </a:ext>
                  </a:extLst>
                </a:gridCol>
              </a:tblGrid>
              <a:tr h="423409">
                <a:tc>
                  <a:txBody>
                    <a:bodyPr/>
                    <a:lstStyle/>
                    <a:p>
                      <a:r>
                        <a:rPr lang="en-US" smtClean="0"/>
                        <a:t>Nội</a:t>
                      </a:r>
                      <a:r>
                        <a:rPr lang="en-US" baseline="0" smtClean="0"/>
                        <a:t> dung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StringBuilder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StringBuffer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002647"/>
                  </a:ext>
                </a:extLst>
              </a:tr>
              <a:tr h="1357229">
                <a:tc>
                  <a:txBody>
                    <a:bodyPr/>
                    <a:lstStyle/>
                    <a:p>
                      <a:r>
                        <a:rPr lang="en-US" smtClean="0"/>
                        <a:t>Introduced in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effectLst/>
                        </a:rPr>
                        <a:t>Java 1</a:t>
                      </a:r>
                    </a:p>
                    <a:p>
                      <a:r>
                        <a:rPr lang="en-US" smtClean="0">
                          <a:effectLst/>
                        </a:rPr>
                        <a:t>jdk 1.0</a:t>
                      </a:r>
                      <a:endParaRPr lang="en-US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effectLst/>
                        </a:rPr>
                        <a:t>Java 5</a:t>
                      </a:r>
                    </a:p>
                    <a:p>
                      <a:r>
                        <a:rPr lang="en-US" smtClean="0">
                          <a:effectLst/>
                        </a:rPr>
                        <a:t>jdk 1.5</a:t>
                      </a:r>
                      <a:endParaRPr lang="en-US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effectLst/>
                        </a:rPr>
                        <a:t>Java 1</a:t>
                      </a:r>
                    </a:p>
                    <a:p>
                      <a:r>
                        <a:rPr lang="en-US" smtClean="0">
                          <a:effectLst/>
                        </a:rPr>
                        <a:t>jdk 1.0</a:t>
                      </a:r>
                      <a:endParaRPr lang="en-US" smtClean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42834"/>
                  </a:ext>
                </a:extLst>
              </a:tr>
              <a:tr h="730816">
                <a:tc>
                  <a:txBody>
                    <a:bodyPr/>
                    <a:lstStyle/>
                    <a:p>
                      <a:r>
                        <a:rPr lang="en-US" smtClean="0"/>
                        <a:t>Internal working: + operator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uses StringBuffer for concatenating strings:</a:t>
                      </a:r>
                      <a:r>
                        <a:rPr lang="en-US" baseline="0" smtClean="0"/>
                        <a:t> (String).append(“string").toString();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Use</a:t>
                      </a:r>
                      <a:r>
                        <a:rPr lang="en-US" baseline="0" smtClean="0"/>
                        <a:t> </a:t>
                      </a:r>
                      <a:r>
                        <a:rPr lang="en-US" smtClean="0"/>
                        <a:t>StringBuilder.</a:t>
                      </a:r>
                      <a:r>
                        <a:rPr lang="en-US" baseline="0" smtClean="0"/>
                        <a:t> Append(“string”);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Use</a:t>
                      </a:r>
                      <a:r>
                        <a:rPr lang="en-US" baseline="0" smtClean="0"/>
                        <a:t> </a:t>
                      </a:r>
                      <a:r>
                        <a:rPr lang="en-US" smtClean="0"/>
                        <a:t>StringBuffer.</a:t>
                      </a:r>
                      <a:r>
                        <a:rPr lang="en-US" baseline="0" smtClean="0"/>
                        <a:t> Append(“string”);</a:t>
                      </a:r>
                      <a:endParaRPr lang="en-US" smtClean="0"/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8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51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654175" y="469900"/>
            <a:ext cx="6496050" cy="1219200"/>
            <a:chOff x="1654175" y="469900"/>
            <a:chExt cx="6496050" cy="1219200"/>
          </a:xfrm>
        </p:grpSpPr>
        <p:grpSp>
          <p:nvGrpSpPr>
            <p:cNvPr id="7" name="Group 6"/>
            <p:cNvGrpSpPr/>
            <p:nvPr/>
          </p:nvGrpSpPr>
          <p:grpSpPr>
            <a:xfrm>
              <a:off x="1654175" y="469900"/>
              <a:ext cx="6496050" cy="1219200"/>
              <a:chOff x="1247775" y="1219200"/>
              <a:chExt cx="6496050" cy="1219200"/>
            </a:xfrm>
          </p:grpSpPr>
          <p:grpSp>
            <p:nvGrpSpPr>
              <p:cNvPr id="8" name="Group 83"/>
              <p:cNvGrpSpPr>
                <a:grpSpLocks/>
              </p:cNvGrpSpPr>
              <p:nvPr/>
            </p:nvGrpSpPr>
            <p:grpSpPr bwMode="auto">
              <a:xfrm>
                <a:off x="1247775" y="1447800"/>
                <a:ext cx="6496050" cy="558800"/>
                <a:chOff x="1631147" y="1316985"/>
                <a:chExt cx="5761832" cy="559049"/>
              </a:xfrm>
            </p:grpSpPr>
            <p:sp>
              <p:nvSpPr>
                <p:cNvPr id="14" name="Freeform 13"/>
                <p:cNvSpPr/>
                <p:nvPr/>
              </p:nvSpPr>
              <p:spPr>
                <a:xfrm>
                  <a:off x="1631147" y="1316985"/>
                  <a:ext cx="5761832" cy="559049"/>
                </a:xfrm>
                <a:custGeom>
                  <a:avLst/>
                  <a:gdLst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22225 w 5759450"/>
                    <a:gd name="connsiteY10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30956 w 5759450"/>
                    <a:gd name="connsiteY10" fmla="*/ 28575 h 558800"/>
                    <a:gd name="connsiteX11" fmla="*/ 22225 w 5759450"/>
                    <a:gd name="connsiteY11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19050 w 5759450"/>
                    <a:gd name="connsiteY10" fmla="*/ 35719 h 558800"/>
                    <a:gd name="connsiteX11" fmla="*/ 22225 w 5759450"/>
                    <a:gd name="connsiteY11" fmla="*/ 7938 h 558800"/>
                    <a:gd name="connsiteX0" fmla="*/ 24606 w 5761831"/>
                    <a:gd name="connsiteY0" fmla="*/ 7938 h 558800"/>
                    <a:gd name="connsiteX1" fmla="*/ 377031 w 5761831"/>
                    <a:gd name="connsiteY1" fmla="*/ 31750 h 558800"/>
                    <a:gd name="connsiteX2" fmla="*/ 5076031 w 5761831"/>
                    <a:gd name="connsiteY2" fmla="*/ 31750 h 558800"/>
                    <a:gd name="connsiteX3" fmla="*/ 5761831 w 5761831"/>
                    <a:gd name="connsiteY3" fmla="*/ 0 h 558800"/>
                    <a:gd name="connsiteX4" fmla="*/ 5596731 w 5761831"/>
                    <a:gd name="connsiteY4" fmla="*/ 273050 h 558800"/>
                    <a:gd name="connsiteX5" fmla="*/ 5761831 w 5761831"/>
                    <a:gd name="connsiteY5" fmla="*/ 546100 h 558800"/>
                    <a:gd name="connsiteX6" fmla="*/ 5253831 w 5761831"/>
                    <a:gd name="connsiteY6" fmla="*/ 558800 h 558800"/>
                    <a:gd name="connsiteX7" fmla="*/ 656431 w 5761831"/>
                    <a:gd name="connsiteY7" fmla="*/ 546100 h 558800"/>
                    <a:gd name="connsiteX8" fmla="*/ 2381 w 5761831"/>
                    <a:gd name="connsiteY8" fmla="*/ 527050 h 558800"/>
                    <a:gd name="connsiteX9" fmla="*/ 192881 w 5761831"/>
                    <a:gd name="connsiteY9" fmla="*/ 247650 h 558800"/>
                    <a:gd name="connsiteX10" fmla="*/ 0 w 5761831"/>
                    <a:gd name="connsiteY10" fmla="*/ 30957 h 558800"/>
                    <a:gd name="connsiteX11" fmla="*/ 24606 w 5761831"/>
                    <a:gd name="connsiteY11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22225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61194 w 5759450"/>
                    <a:gd name="connsiteY7" fmla="*/ 553244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5073650 w 5759450"/>
                    <a:gd name="connsiteY2" fmla="*/ 31750 h 559049"/>
                    <a:gd name="connsiteX3" fmla="*/ 5759450 w 5759450"/>
                    <a:gd name="connsiteY3" fmla="*/ 0 h 559049"/>
                    <a:gd name="connsiteX4" fmla="*/ 5594350 w 5759450"/>
                    <a:gd name="connsiteY4" fmla="*/ 273050 h 559049"/>
                    <a:gd name="connsiteX5" fmla="*/ 5759450 w 5759450"/>
                    <a:gd name="connsiteY5" fmla="*/ 546100 h 559049"/>
                    <a:gd name="connsiteX6" fmla="*/ 5251450 w 5759450"/>
                    <a:gd name="connsiteY6" fmla="*/ 558800 h 559049"/>
                    <a:gd name="connsiteX7" fmla="*/ 661194 w 5759450"/>
                    <a:gd name="connsiteY7" fmla="*/ 553244 h 559049"/>
                    <a:gd name="connsiteX8" fmla="*/ 0 w 5759450"/>
                    <a:gd name="connsiteY8" fmla="*/ 527050 h 559049"/>
                    <a:gd name="connsiteX9" fmla="*/ 200025 w 5759450"/>
                    <a:gd name="connsiteY9" fmla="*/ 271463 h 559049"/>
                    <a:gd name="connsiteX10" fmla="*/ 793 w 5759450"/>
                    <a:gd name="connsiteY10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9163 w 5759450"/>
                    <a:gd name="connsiteY2" fmla="*/ 28575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919163 w 5759450"/>
                    <a:gd name="connsiteY8" fmla="*/ 554831 h 559049"/>
                    <a:gd name="connsiteX9" fmla="*/ 661194 w 5759450"/>
                    <a:gd name="connsiteY9" fmla="*/ 553244 h 559049"/>
                    <a:gd name="connsiteX10" fmla="*/ 0 w 5759450"/>
                    <a:gd name="connsiteY10" fmla="*/ 527050 h 559049"/>
                    <a:gd name="connsiteX11" fmla="*/ 200025 w 5759450"/>
                    <a:gd name="connsiteY11" fmla="*/ 271463 h 559049"/>
                    <a:gd name="connsiteX12" fmla="*/ 793 w 5759450"/>
                    <a:gd name="connsiteY12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919163 w 5759450"/>
                    <a:gd name="connsiteY8" fmla="*/ 550068 h 559049"/>
                    <a:gd name="connsiteX9" fmla="*/ 661194 w 5759450"/>
                    <a:gd name="connsiteY9" fmla="*/ 553244 h 559049"/>
                    <a:gd name="connsiteX10" fmla="*/ 0 w 5759450"/>
                    <a:gd name="connsiteY10" fmla="*/ 527050 h 559049"/>
                    <a:gd name="connsiteX11" fmla="*/ 200025 w 5759450"/>
                    <a:gd name="connsiteY11" fmla="*/ 271463 h 559049"/>
                    <a:gd name="connsiteX12" fmla="*/ 793 w 5759450"/>
                    <a:gd name="connsiteY12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0131 w 5759450"/>
                    <a:gd name="connsiteY3" fmla="*/ 30956 h 559049"/>
                    <a:gd name="connsiteX4" fmla="*/ 5073650 w 5759450"/>
                    <a:gd name="connsiteY4" fmla="*/ 31750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3650 w 5759450"/>
                    <a:gd name="connsiteY4" fmla="*/ 31750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4688 w 5759450"/>
                    <a:gd name="connsiteY7" fmla="*/ 517525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4688 w 5759450"/>
                    <a:gd name="connsiteY7" fmla="*/ 517525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61529"/>
                    <a:gd name="connsiteX1" fmla="*/ 374650 w 5759450"/>
                    <a:gd name="connsiteY1" fmla="*/ 31750 h 561529"/>
                    <a:gd name="connsiteX2" fmla="*/ 916782 w 5759450"/>
                    <a:gd name="connsiteY2" fmla="*/ 19050 h 561529"/>
                    <a:gd name="connsiteX3" fmla="*/ 4862512 w 5759450"/>
                    <a:gd name="connsiteY3" fmla="*/ 19050 h 561529"/>
                    <a:gd name="connsiteX4" fmla="*/ 5076032 w 5759450"/>
                    <a:gd name="connsiteY4" fmla="*/ 26988 h 561529"/>
                    <a:gd name="connsiteX5" fmla="*/ 5759450 w 5759450"/>
                    <a:gd name="connsiteY5" fmla="*/ 0 h 561529"/>
                    <a:gd name="connsiteX6" fmla="*/ 5577681 w 5759450"/>
                    <a:gd name="connsiteY6" fmla="*/ 273050 h 561529"/>
                    <a:gd name="connsiteX7" fmla="*/ 5754688 w 5759450"/>
                    <a:gd name="connsiteY7" fmla="*/ 517525 h 561529"/>
                    <a:gd name="connsiteX8" fmla="*/ 5251450 w 5759450"/>
                    <a:gd name="connsiteY8" fmla="*/ 558800 h 561529"/>
                    <a:gd name="connsiteX9" fmla="*/ 919163 w 5759450"/>
                    <a:gd name="connsiteY9" fmla="*/ 550068 h 561529"/>
                    <a:gd name="connsiteX10" fmla="*/ 661194 w 5759450"/>
                    <a:gd name="connsiteY10" fmla="*/ 553244 h 561529"/>
                    <a:gd name="connsiteX11" fmla="*/ 0 w 5759450"/>
                    <a:gd name="connsiteY11" fmla="*/ 527050 h 561529"/>
                    <a:gd name="connsiteX12" fmla="*/ 200025 w 5759450"/>
                    <a:gd name="connsiteY12" fmla="*/ 271463 h 561529"/>
                    <a:gd name="connsiteX13" fmla="*/ 793 w 5759450"/>
                    <a:gd name="connsiteY13" fmla="*/ 7938 h 561529"/>
                    <a:gd name="connsiteX0" fmla="*/ 793 w 5759450"/>
                    <a:gd name="connsiteY0" fmla="*/ 7938 h 562791"/>
                    <a:gd name="connsiteX1" fmla="*/ 374650 w 5759450"/>
                    <a:gd name="connsiteY1" fmla="*/ 31750 h 562791"/>
                    <a:gd name="connsiteX2" fmla="*/ 916782 w 5759450"/>
                    <a:gd name="connsiteY2" fmla="*/ 19050 h 562791"/>
                    <a:gd name="connsiteX3" fmla="*/ 4862512 w 5759450"/>
                    <a:gd name="connsiteY3" fmla="*/ 19050 h 562791"/>
                    <a:gd name="connsiteX4" fmla="*/ 5076032 w 5759450"/>
                    <a:gd name="connsiteY4" fmla="*/ 26988 h 562791"/>
                    <a:gd name="connsiteX5" fmla="*/ 5759450 w 5759450"/>
                    <a:gd name="connsiteY5" fmla="*/ 0 h 562791"/>
                    <a:gd name="connsiteX6" fmla="*/ 5577681 w 5759450"/>
                    <a:gd name="connsiteY6" fmla="*/ 273050 h 562791"/>
                    <a:gd name="connsiteX7" fmla="*/ 5754688 w 5759450"/>
                    <a:gd name="connsiteY7" fmla="*/ 517525 h 562791"/>
                    <a:gd name="connsiteX8" fmla="*/ 5251450 w 5759450"/>
                    <a:gd name="connsiteY8" fmla="*/ 558800 h 562791"/>
                    <a:gd name="connsiteX9" fmla="*/ 919163 w 5759450"/>
                    <a:gd name="connsiteY9" fmla="*/ 550068 h 562791"/>
                    <a:gd name="connsiteX10" fmla="*/ 661194 w 5759450"/>
                    <a:gd name="connsiteY10" fmla="*/ 553244 h 562791"/>
                    <a:gd name="connsiteX11" fmla="*/ 0 w 5759450"/>
                    <a:gd name="connsiteY11" fmla="*/ 527050 h 562791"/>
                    <a:gd name="connsiteX12" fmla="*/ 200025 w 5759450"/>
                    <a:gd name="connsiteY12" fmla="*/ 271463 h 562791"/>
                    <a:gd name="connsiteX13" fmla="*/ 793 w 5759450"/>
                    <a:gd name="connsiteY13" fmla="*/ 7938 h 562791"/>
                    <a:gd name="connsiteX0" fmla="*/ 793 w 5761832"/>
                    <a:gd name="connsiteY0" fmla="*/ 7938 h 563259"/>
                    <a:gd name="connsiteX1" fmla="*/ 374650 w 5761832"/>
                    <a:gd name="connsiteY1" fmla="*/ 31750 h 563259"/>
                    <a:gd name="connsiteX2" fmla="*/ 916782 w 5761832"/>
                    <a:gd name="connsiteY2" fmla="*/ 19050 h 563259"/>
                    <a:gd name="connsiteX3" fmla="*/ 4862512 w 5761832"/>
                    <a:gd name="connsiteY3" fmla="*/ 19050 h 563259"/>
                    <a:gd name="connsiteX4" fmla="*/ 5076032 w 5761832"/>
                    <a:gd name="connsiteY4" fmla="*/ 26988 h 563259"/>
                    <a:gd name="connsiteX5" fmla="*/ 5759450 w 5761832"/>
                    <a:gd name="connsiteY5" fmla="*/ 0 h 563259"/>
                    <a:gd name="connsiteX6" fmla="*/ 5577681 w 5761832"/>
                    <a:gd name="connsiteY6" fmla="*/ 273050 h 563259"/>
                    <a:gd name="connsiteX7" fmla="*/ 5761832 w 5761832"/>
                    <a:gd name="connsiteY7" fmla="*/ 522287 h 563259"/>
                    <a:gd name="connsiteX8" fmla="*/ 5251450 w 5761832"/>
                    <a:gd name="connsiteY8" fmla="*/ 558800 h 563259"/>
                    <a:gd name="connsiteX9" fmla="*/ 919163 w 5761832"/>
                    <a:gd name="connsiteY9" fmla="*/ 550068 h 563259"/>
                    <a:gd name="connsiteX10" fmla="*/ 661194 w 5761832"/>
                    <a:gd name="connsiteY10" fmla="*/ 553244 h 563259"/>
                    <a:gd name="connsiteX11" fmla="*/ 0 w 5761832"/>
                    <a:gd name="connsiteY11" fmla="*/ 527050 h 563259"/>
                    <a:gd name="connsiteX12" fmla="*/ 200025 w 5761832"/>
                    <a:gd name="connsiteY12" fmla="*/ 271463 h 563259"/>
                    <a:gd name="connsiteX13" fmla="*/ 793 w 5761832"/>
                    <a:gd name="connsiteY13" fmla="*/ 7938 h 563259"/>
                    <a:gd name="connsiteX0" fmla="*/ 793 w 5761832"/>
                    <a:gd name="connsiteY0" fmla="*/ 7938 h 563781"/>
                    <a:gd name="connsiteX1" fmla="*/ 374650 w 5761832"/>
                    <a:gd name="connsiteY1" fmla="*/ 31750 h 563781"/>
                    <a:gd name="connsiteX2" fmla="*/ 916782 w 5761832"/>
                    <a:gd name="connsiteY2" fmla="*/ 19050 h 563781"/>
                    <a:gd name="connsiteX3" fmla="*/ 4862512 w 5761832"/>
                    <a:gd name="connsiteY3" fmla="*/ 19050 h 563781"/>
                    <a:gd name="connsiteX4" fmla="*/ 5076032 w 5761832"/>
                    <a:gd name="connsiteY4" fmla="*/ 26988 h 563781"/>
                    <a:gd name="connsiteX5" fmla="*/ 5759450 w 5761832"/>
                    <a:gd name="connsiteY5" fmla="*/ 0 h 563781"/>
                    <a:gd name="connsiteX6" fmla="*/ 5577681 w 5761832"/>
                    <a:gd name="connsiteY6" fmla="*/ 273050 h 563781"/>
                    <a:gd name="connsiteX7" fmla="*/ 5761832 w 5761832"/>
                    <a:gd name="connsiteY7" fmla="*/ 522287 h 563781"/>
                    <a:gd name="connsiteX8" fmla="*/ 5251450 w 5761832"/>
                    <a:gd name="connsiteY8" fmla="*/ 558800 h 563781"/>
                    <a:gd name="connsiteX9" fmla="*/ 919163 w 5761832"/>
                    <a:gd name="connsiteY9" fmla="*/ 550068 h 563781"/>
                    <a:gd name="connsiteX10" fmla="*/ 661194 w 5761832"/>
                    <a:gd name="connsiteY10" fmla="*/ 553244 h 563781"/>
                    <a:gd name="connsiteX11" fmla="*/ 0 w 5761832"/>
                    <a:gd name="connsiteY11" fmla="*/ 527050 h 563781"/>
                    <a:gd name="connsiteX12" fmla="*/ 200025 w 5761832"/>
                    <a:gd name="connsiteY12" fmla="*/ 271463 h 563781"/>
                    <a:gd name="connsiteX13" fmla="*/ 793 w 5761832"/>
                    <a:gd name="connsiteY13" fmla="*/ 7938 h 563781"/>
                    <a:gd name="connsiteX0" fmla="*/ 793 w 5761832"/>
                    <a:gd name="connsiteY0" fmla="*/ 7938 h 559049"/>
                    <a:gd name="connsiteX1" fmla="*/ 374650 w 5761832"/>
                    <a:gd name="connsiteY1" fmla="*/ 31750 h 559049"/>
                    <a:gd name="connsiteX2" fmla="*/ 916782 w 5761832"/>
                    <a:gd name="connsiteY2" fmla="*/ 19050 h 559049"/>
                    <a:gd name="connsiteX3" fmla="*/ 4862512 w 5761832"/>
                    <a:gd name="connsiteY3" fmla="*/ 19050 h 559049"/>
                    <a:gd name="connsiteX4" fmla="*/ 5076032 w 5761832"/>
                    <a:gd name="connsiteY4" fmla="*/ 26988 h 559049"/>
                    <a:gd name="connsiteX5" fmla="*/ 5759450 w 5761832"/>
                    <a:gd name="connsiteY5" fmla="*/ 0 h 559049"/>
                    <a:gd name="connsiteX6" fmla="*/ 5577681 w 5761832"/>
                    <a:gd name="connsiteY6" fmla="*/ 273050 h 559049"/>
                    <a:gd name="connsiteX7" fmla="*/ 5761832 w 5761832"/>
                    <a:gd name="connsiteY7" fmla="*/ 522287 h 559049"/>
                    <a:gd name="connsiteX8" fmla="*/ 5251450 w 5761832"/>
                    <a:gd name="connsiteY8" fmla="*/ 558800 h 559049"/>
                    <a:gd name="connsiteX9" fmla="*/ 919163 w 5761832"/>
                    <a:gd name="connsiteY9" fmla="*/ 550068 h 559049"/>
                    <a:gd name="connsiteX10" fmla="*/ 661194 w 5761832"/>
                    <a:gd name="connsiteY10" fmla="*/ 553244 h 559049"/>
                    <a:gd name="connsiteX11" fmla="*/ 0 w 5761832"/>
                    <a:gd name="connsiteY11" fmla="*/ 527050 h 559049"/>
                    <a:gd name="connsiteX12" fmla="*/ 200025 w 5761832"/>
                    <a:gd name="connsiteY12" fmla="*/ 271463 h 559049"/>
                    <a:gd name="connsiteX13" fmla="*/ 793 w 5761832"/>
                    <a:gd name="connsiteY13" fmla="*/ 7938 h 559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761832" h="559049">
                      <a:moveTo>
                        <a:pt x="793" y="7938"/>
                      </a:moveTo>
                      <a:cubicBezTo>
                        <a:pt x="123031" y="32544"/>
                        <a:pt x="250031" y="23813"/>
                        <a:pt x="374650" y="31750"/>
                      </a:cubicBezTo>
                      <a:cubicBezTo>
                        <a:pt x="555361" y="27517"/>
                        <a:pt x="750359" y="32808"/>
                        <a:pt x="916782" y="19050"/>
                      </a:cubicBezTo>
                      <a:lnTo>
                        <a:pt x="4862512" y="19050"/>
                      </a:lnTo>
                      <a:lnTo>
                        <a:pt x="5076032" y="26988"/>
                      </a:lnTo>
                      <a:cubicBezTo>
                        <a:pt x="5303838" y="39423"/>
                        <a:pt x="5643562" y="28046"/>
                        <a:pt x="5759450" y="0"/>
                      </a:cubicBezTo>
                      <a:cubicBezTo>
                        <a:pt x="5713942" y="126736"/>
                        <a:pt x="5635095" y="193939"/>
                        <a:pt x="5577681" y="273050"/>
                      </a:cubicBezTo>
                      <a:lnTo>
                        <a:pt x="5761832" y="522287"/>
                      </a:lnTo>
                      <a:cubicBezTo>
                        <a:pt x="5652030" y="552713"/>
                        <a:pt x="5526881" y="557212"/>
                        <a:pt x="5251450" y="558800"/>
                      </a:cubicBezTo>
                      <a:lnTo>
                        <a:pt x="919163" y="550068"/>
                      </a:lnTo>
                      <a:lnTo>
                        <a:pt x="661194" y="553244"/>
                      </a:lnTo>
                      <a:cubicBezTo>
                        <a:pt x="526521" y="556419"/>
                        <a:pt x="206111" y="573881"/>
                        <a:pt x="0" y="527050"/>
                      </a:cubicBezTo>
                      <a:lnTo>
                        <a:pt x="200025" y="271463"/>
                      </a:lnTo>
                      <a:cubicBezTo>
                        <a:pt x="124089" y="193146"/>
                        <a:pt x="79110" y="136261"/>
                        <a:pt x="793" y="7938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99000">
                      <a:srgbClr val="9DCA0D"/>
                    </a:gs>
                    <a:gs pos="86000">
                      <a:srgbClr val="9DCA0D">
                        <a:lumMod val="84000"/>
                      </a:srgbClr>
                    </a:gs>
                  </a:gsLst>
                  <a:lin ang="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5" name="Freeform 14"/>
                <p:cNvSpPr/>
                <p:nvPr/>
              </p:nvSpPr>
              <p:spPr>
                <a:xfrm>
                  <a:off x="1732528" y="1374160"/>
                  <a:ext cx="5563294" cy="452640"/>
                </a:xfrm>
                <a:custGeom>
                  <a:avLst/>
                  <a:gdLst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22225 w 5759450"/>
                    <a:gd name="connsiteY10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30956 w 5759450"/>
                    <a:gd name="connsiteY10" fmla="*/ 28575 h 558800"/>
                    <a:gd name="connsiteX11" fmla="*/ 22225 w 5759450"/>
                    <a:gd name="connsiteY11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19050 w 5759450"/>
                    <a:gd name="connsiteY10" fmla="*/ 35719 h 558800"/>
                    <a:gd name="connsiteX11" fmla="*/ 22225 w 5759450"/>
                    <a:gd name="connsiteY11" fmla="*/ 7938 h 558800"/>
                    <a:gd name="connsiteX0" fmla="*/ 24606 w 5761831"/>
                    <a:gd name="connsiteY0" fmla="*/ 7938 h 558800"/>
                    <a:gd name="connsiteX1" fmla="*/ 377031 w 5761831"/>
                    <a:gd name="connsiteY1" fmla="*/ 31750 h 558800"/>
                    <a:gd name="connsiteX2" fmla="*/ 5076031 w 5761831"/>
                    <a:gd name="connsiteY2" fmla="*/ 31750 h 558800"/>
                    <a:gd name="connsiteX3" fmla="*/ 5761831 w 5761831"/>
                    <a:gd name="connsiteY3" fmla="*/ 0 h 558800"/>
                    <a:gd name="connsiteX4" fmla="*/ 5596731 w 5761831"/>
                    <a:gd name="connsiteY4" fmla="*/ 273050 h 558800"/>
                    <a:gd name="connsiteX5" fmla="*/ 5761831 w 5761831"/>
                    <a:gd name="connsiteY5" fmla="*/ 546100 h 558800"/>
                    <a:gd name="connsiteX6" fmla="*/ 5253831 w 5761831"/>
                    <a:gd name="connsiteY6" fmla="*/ 558800 h 558800"/>
                    <a:gd name="connsiteX7" fmla="*/ 656431 w 5761831"/>
                    <a:gd name="connsiteY7" fmla="*/ 546100 h 558800"/>
                    <a:gd name="connsiteX8" fmla="*/ 2381 w 5761831"/>
                    <a:gd name="connsiteY8" fmla="*/ 527050 h 558800"/>
                    <a:gd name="connsiteX9" fmla="*/ 192881 w 5761831"/>
                    <a:gd name="connsiteY9" fmla="*/ 247650 h 558800"/>
                    <a:gd name="connsiteX10" fmla="*/ 0 w 5761831"/>
                    <a:gd name="connsiteY10" fmla="*/ 30957 h 558800"/>
                    <a:gd name="connsiteX11" fmla="*/ 24606 w 5761831"/>
                    <a:gd name="connsiteY11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22225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61194 w 5759450"/>
                    <a:gd name="connsiteY7" fmla="*/ 553244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5073650 w 5759450"/>
                    <a:gd name="connsiteY2" fmla="*/ 31750 h 559049"/>
                    <a:gd name="connsiteX3" fmla="*/ 5759450 w 5759450"/>
                    <a:gd name="connsiteY3" fmla="*/ 0 h 559049"/>
                    <a:gd name="connsiteX4" fmla="*/ 5594350 w 5759450"/>
                    <a:gd name="connsiteY4" fmla="*/ 273050 h 559049"/>
                    <a:gd name="connsiteX5" fmla="*/ 5759450 w 5759450"/>
                    <a:gd name="connsiteY5" fmla="*/ 546100 h 559049"/>
                    <a:gd name="connsiteX6" fmla="*/ 5251450 w 5759450"/>
                    <a:gd name="connsiteY6" fmla="*/ 558800 h 559049"/>
                    <a:gd name="connsiteX7" fmla="*/ 661194 w 5759450"/>
                    <a:gd name="connsiteY7" fmla="*/ 553244 h 559049"/>
                    <a:gd name="connsiteX8" fmla="*/ 0 w 5759450"/>
                    <a:gd name="connsiteY8" fmla="*/ 527050 h 559049"/>
                    <a:gd name="connsiteX9" fmla="*/ 200025 w 5759450"/>
                    <a:gd name="connsiteY9" fmla="*/ 271463 h 559049"/>
                    <a:gd name="connsiteX10" fmla="*/ 793 w 5759450"/>
                    <a:gd name="connsiteY10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9163 w 5759450"/>
                    <a:gd name="connsiteY2" fmla="*/ 28575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919163 w 5759450"/>
                    <a:gd name="connsiteY8" fmla="*/ 554831 h 559049"/>
                    <a:gd name="connsiteX9" fmla="*/ 661194 w 5759450"/>
                    <a:gd name="connsiteY9" fmla="*/ 553244 h 559049"/>
                    <a:gd name="connsiteX10" fmla="*/ 0 w 5759450"/>
                    <a:gd name="connsiteY10" fmla="*/ 527050 h 559049"/>
                    <a:gd name="connsiteX11" fmla="*/ 200025 w 5759450"/>
                    <a:gd name="connsiteY11" fmla="*/ 271463 h 559049"/>
                    <a:gd name="connsiteX12" fmla="*/ 793 w 5759450"/>
                    <a:gd name="connsiteY12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919163 w 5759450"/>
                    <a:gd name="connsiteY8" fmla="*/ 550068 h 559049"/>
                    <a:gd name="connsiteX9" fmla="*/ 661194 w 5759450"/>
                    <a:gd name="connsiteY9" fmla="*/ 553244 h 559049"/>
                    <a:gd name="connsiteX10" fmla="*/ 0 w 5759450"/>
                    <a:gd name="connsiteY10" fmla="*/ 527050 h 559049"/>
                    <a:gd name="connsiteX11" fmla="*/ 200025 w 5759450"/>
                    <a:gd name="connsiteY11" fmla="*/ 271463 h 559049"/>
                    <a:gd name="connsiteX12" fmla="*/ 793 w 5759450"/>
                    <a:gd name="connsiteY12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0131 w 5759450"/>
                    <a:gd name="connsiteY3" fmla="*/ 30956 h 559049"/>
                    <a:gd name="connsiteX4" fmla="*/ 5073650 w 5759450"/>
                    <a:gd name="connsiteY4" fmla="*/ 31750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3650 w 5759450"/>
                    <a:gd name="connsiteY4" fmla="*/ 31750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4688 w 5759450"/>
                    <a:gd name="connsiteY7" fmla="*/ 517525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4688 w 5759450"/>
                    <a:gd name="connsiteY7" fmla="*/ 517525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61529"/>
                    <a:gd name="connsiteX1" fmla="*/ 374650 w 5759450"/>
                    <a:gd name="connsiteY1" fmla="*/ 31750 h 561529"/>
                    <a:gd name="connsiteX2" fmla="*/ 916782 w 5759450"/>
                    <a:gd name="connsiteY2" fmla="*/ 19050 h 561529"/>
                    <a:gd name="connsiteX3" fmla="*/ 4862512 w 5759450"/>
                    <a:gd name="connsiteY3" fmla="*/ 19050 h 561529"/>
                    <a:gd name="connsiteX4" fmla="*/ 5076032 w 5759450"/>
                    <a:gd name="connsiteY4" fmla="*/ 26988 h 561529"/>
                    <a:gd name="connsiteX5" fmla="*/ 5759450 w 5759450"/>
                    <a:gd name="connsiteY5" fmla="*/ 0 h 561529"/>
                    <a:gd name="connsiteX6" fmla="*/ 5577681 w 5759450"/>
                    <a:gd name="connsiteY6" fmla="*/ 273050 h 561529"/>
                    <a:gd name="connsiteX7" fmla="*/ 5754688 w 5759450"/>
                    <a:gd name="connsiteY7" fmla="*/ 517525 h 561529"/>
                    <a:gd name="connsiteX8" fmla="*/ 5251450 w 5759450"/>
                    <a:gd name="connsiteY8" fmla="*/ 558800 h 561529"/>
                    <a:gd name="connsiteX9" fmla="*/ 919163 w 5759450"/>
                    <a:gd name="connsiteY9" fmla="*/ 550068 h 561529"/>
                    <a:gd name="connsiteX10" fmla="*/ 661194 w 5759450"/>
                    <a:gd name="connsiteY10" fmla="*/ 553244 h 561529"/>
                    <a:gd name="connsiteX11" fmla="*/ 0 w 5759450"/>
                    <a:gd name="connsiteY11" fmla="*/ 527050 h 561529"/>
                    <a:gd name="connsiteX12" fmla="*/ 200025 w 5759450"/>
                    <a:gd name="connsiteY12" fmla="*/ 271463 h 561529"/>
                    <a:gd name="connsiteX13" fmla="*/ 793 w 5759450"/>
                    <a:gd name="connsiteY13" fmla="*/ 7938 h 561529"/>
                    <a:gd name="connsiteX0" fmla="*/ 793 w 5759450"/>
                    <a:gd name="connsiteY0" fmla="*/ 7938 h 562791"/>
                    <a:gd name="connsiteX1" fmla="*/ 374650 w 5759450"/>
                    <a:gd name="connsiteY1" fmla="*/ 31750 h 562791"/>
                    <a:gd name="connsiteX2" fmla="*/ 916782 w 5759450"/>
                    <a:gd name="connsiteY2" fmla="*/ 19050 h 562791"/>
                    <a:gd name="connsiteX3" fmla="*/ 4862512 w 5759450"/>
                    <a:gd name="connsiteY3" fmla="*/ 19050 h 562791"/>
                    <a:gd name="connsiteX4" fmla="*/ 5076032 w 5759450"/>
                    <a:gd name="connsiteY4" fmla="*/ 26988 h 562791"/>
                    <a:gd name="connsiteX5" fmla="*/ 5759450 w 5759450"/>
                    <a:gd name="connsiteY5" fmla="*/ 0 h 562791"/>
                    <a:gd name="connsiteX6" fmla="*/ 5577681 w 5759450"/>
                    <a:gd name="connsiteY6" fmla="*/ 273050 h 562791"/>
                    <a:gd name="connsiteX7" fmla="*/ 5754688 w 5759450"/>
                    <a:gd name="connsiteY7" fmla="*/ 517525 h 562791"/>
                    <a:gd name="connsiteX8" fmla="*/ 5251450 w 5759450"/>
                    <a:gd name="connsiteY8" fmla="*/ 558800 h 562791"/>
                    <a:gd name="connsiteX9" fmla="*/ 919163 w 5759450"/>
                    <a:gd name="connsiteY9" fmla="*/ 550068 h 562791"/>
                    <a:gd name="connsiteX10" fmla="*/ 661194 w 5759450"/>
                    <a:gd name="connsiteY10" fmla="*/ 553244 h 562791"/>
                    <a:gd name="connsiteX11" fmla="*/ 0 w 5759450"/>
                    <a:gd name="connsiteY11" fmla="*/ 527050 h 562791"/>
                    <a:gd name="connsiteX12" fmla="*/ 200025 w 5759450"/>
                    <a:gd name="connsiteY12" fmla="*/ 271463 h 562791"/>
                    <a:gd name="connsiteX13" fmla="*/ 793 w 5759450"/>
                    <a:gd name="connsiteY13" fmla="*/ 7938 h 562791"/>
                    <a:gd name="connsiteX0" fmla="*/ 793 w 5761832"/>
                    <a:gd name="connsiteY0" fmla="*/ 7938 h 563259"/>
                    <a:gd name="connsiteX1" fmla="*/ 374650 w 5761832"/>
                    <a:gd name="connsiteY1" fmla="*/ 31750 h 563259"/>
                    <a:gd name="connsiteX2" fmla="*/ 916782 w 5761832"/>
                    <a:gd name="connsiteY2" fmla="*/ 19050 h 563259"/>
                    <a:gd name="connsiteX3" fmla="*/ 4862512 w 5761832"/>
                    <a:gd name="connsiteY3" fmla="*/ 19050 h 563259"/>
                    <a:gd name="connsiteX4" fmla="*/ 5076032 w 5761832"/>
                    <a:gd name="connsiteY4" fmla="*/ 26988 h 563259"/>
                    <a:gd name="connsiteX5" fmla="*/ 5759450 w 5761832"/>
                    <a:gd name="connsiteY5" fmla="*/ 0 h 563259"/>
                    <a:gd name="connsiteX6" fmla="*/ 5577681 w 5761832"/>
                    <a:gd name="connsiteY6" fmla="*/ 273050 h 563259"/>
                    <a:gd name="connsiteX7" fmla="*/ 5761832 w 5761832"/>
                    <a:gd name="connsiteY7" fmla="*/ 522287 h 563259"/>
                    <a:gd name="connsiteX8" fmla="*/ 5251450 w 5761832"/>
                    <a:gd name="connsiteY8" fmla="*/ 558800 h 563259"/>
                    <a:gd name="connsiteX9" fmla="*/ 919163 w 5761832"/>
                    <a:gd name="connsiteY9" fmla="*/ 550068 h 563259"/>
                    <a:gd name="connsiteX10" fmla="*/ 661194 w 5761832"/>
                    <a:gd name="connsiteY10" fmla="*/ 553244 h 563259"/>
                    <a:gd name="connsiteX11" fmla="*/ 0 w 5761832"/>
                    <a:gd name="connsiteY11" fmla="*/ 527050 h 563259"/>
                    <a:gd name="connsiteX12" fmla="*/ 200025 w 5761832"/>
                    <a:gd name="connsiteY12" fmla="*/ 271463 h 563259"/>
                    <a:gd name="connsiteX13" fmla="*/ 793 w 5761832"/>
                    <a:gd name="connsiteY13" fmla="*/ 7938 h 563259"/>
                    <a:gd name="connsiteX0" fmla="*/ 793 w 5761832"/>
                    <a:gd name="connsiteY0" fmla="*/ 7938 h 563781"/>
                    <a:gd name="connsiteX1" fmla="*/ 374650 w 5761832"/>
                    <a:gd name="connsiteY1" fmla="*/ 31750 h 563781"/>
                    <a:gd name="connsiteX2" fmla="*/ 916782 w 5761832"/>
                    <a:gd name="connsiteY2" fmla="*/ 19050 h 563781"/>
                    <a:gd name="connsiteX3" fmla="*/ 4862512 w 5761832"/>
                    <a:gd name="connsiteY3" fmla="*/ 19050 h 563781"/>
                    <a:gd name="connsiteX4" fmla="*/ 5076032 w 5761832"/>
                    <a:gd name="connsiteY4" fmla="*/ 26988 h 563781"/>
                    <a:gd name="connsiteX5" fmla="*/ 5759450 w 5761832"/>
                    <a:gd name="connsiteY5" fmla="*/ 0 h 563781"/>
                    <a:gd name="connsiteX6" fmla="*/ 5577681 w 5761832"/>
                    <a:gd name="connsiteY6" fmla="*/ 273050 h 563781"/>
                    <a:gd name="connsiteX7" fmla="*/ 5761832 w 5761832"/>
                    <a:gd name="connsiteY7" fmla="*/ 522287 h 563781"/>
                    <a:gd name="connsiteX8" fmla="*/ 5251450 w 5761832"/>
                    <a:gd name="connsiteY8" fmla="*/ 558800 h 563781"/>
                    <a:gd name="connsiteX9" fmla="*/ 919163 w 5761832"/>
                    <a:gd name="connsiteY9" fmla="*/ 550068 h 563781"/>
                    <a:gd name="connsiteX10" fmla="*/ 661194 w 5761832"/>
                    <a:gd name="connsiteY10" fmla="*/ 553244 h 563781"/>
                    <a:gd name="connsiteX11" fmla="*/ 0 w 5761832"/>
                    <a:gd name="connsiteY11" fmla="*/ 527050 h 563781"/>
                    <a:gd name="connsiteX12" fmla="*/ 200025 w 5761832"/>
                    <a:gd name="connsiteY12" fmla="*/ 271463 h 563781"/>
                    <a:gd name="connsiteX13" fmla="*/ 793 w 5761832"/>
                    <a:gd name="connsiteY13" fmla="*/ 7938 h 563781"/>
                    <a:gd name="connsiteX0" fmla="*/ 793 w 5761832"/>
                    <a:gd name="connsiteY0" fmla="*/ 7938 h 559049"/>
                    <a:gd name="connsiteX1" fmla="*/ 374650 w 5761832"/>
                    <a:gd name="connsiteY1" fmla="*/ 31750 h 559049"/>
                    <a:gd name="connsiteX2" fmla="*/ 916782 w 5761832"/>
                    <a:gd name="connsiteY2" fmla="*/ 19050 h 559049"/>
                    <a:gd name="connsiteX3" fmla="*/ 4862512 w 5761832"/>
                    <a:gd name="connsiteY3" fmla="*/ 19050 h 559049"/>
                    <a:gd name="connsiteX4" fmla="*/ 5076032 w 5761832"/>
                    <a:gd name="connsiteY4" fmla="*/ 26988 h 559049"/>
                    <a:gd name="connsiteX5" fmla="*/ 5759450 w 5761832"/>
                    <a:gd name="connsiteY5" fmla="*/ 0 h 559049"/>
                    <a:gd name="connsiteX6" fmla="*/ 5577681 w 5761832"/>
                    <a:gd name="connsiteY6" fmla="*/ 273050 h 559049"/>
                    <a:gd name="connsiteX7" fmla="*/ 5761832 w 5761832"/>
                    <a:gd name="connsiteY7" fmla="*/ 522287 h 559049"/>
                    <a:gd name="connsiteX8" fmla="*/ 5251450 w 5761832"/>
                    <a:gd name="connsiteY8" fmla="*/ 558800 h 559049"/>
                    <a:gd name="connsiteX9" fmla="*/ 919163 w 5761832"/>
                    <a:gd name="connsiteY9" fmla="*/ 550068 h 559049"/>
                    <a:gd name="connsiteX10" fmla="*/ 661194 w 5761832"/>
                    <a:gd name="connsiteY10" fmla="*/ 553244 h 559049"/>
                    <a:gd name="connsiteX11" fmla="*/ 0 w 5761832"/>
                    <a:gd name="connsiteY11" fmla="*/ 527050 h 559049"/>
                    <a:gd name="connsiteX12" fmla="*/ 200025 w 5761832"/>
                    <a:gd name="connsiteY12" fmla="*/ 271463 h 559049"/>
                    <a:gd name="connsiteX13" fmla="*/ 793 w 5761832"/>
                    <a:gd name="connsiteY13" fmla="*/ 7938 h 559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761832" h="559049">
                      <a:moveTo>
                        <a:pt x="793" y="7938"/>
                      </a:moveTo>
                      <a:cubicBezTo>
                        <a:pt x="123031" y="32544"/>
                        <a:pt x="250031" y="23813"/>
                        <a:pt x="374650" y="31750"/>
                      </a:cubicBezTo>
                      <a:cubicBezTo>
                        <a:pt x="555361" y="27517"/>
                        <a:pt x="750359" y="32808"/>
                        <a:pt x="916782" y="19050"/>
                      </a:cubicBezTo>
                      <a:lnTo>
                        <a:pt x="4862512" y="19050"/>
                      </a:lnTo>
                      <a:lnTo>
                        <a:pt x="5076032" y="26988"/>
                      </a:lnTo>
                      <a:cubicBezTo>
                        <a:pt x="5303838" y="39423"/>
                        <a:pt x="5643562" y="28046"/>
                        <a:pt x="5759450" y="0"/>
                      </a:cubicBezTo>
                      <a:cubicBezTo>
                        <a:pt x="5713942" y="126736"/>
                        <a:pt x="5635095" y="193939"/>
                        <a:pt x="5577681" y="273050"/>
                      </a:cubicBezTo>
                      <a:lnTo>
                        <a:pt x="5761832" y="522287"/>
                      </a:lnTo>
                      <a:cubicBezTo>
                        <a:pt x="5652030" y="552713"/>
                        <a:pt x="5526881" y="557212"/>
                        <a:pt x="5251450" y="558800"/>
                      </a:cubicBezTo>
                      <a:lnTo>
                        <a:pt x="919163" y="550068"/>
                      </a:lnTo>
                      <a:lnTo>
                        <a:pt x="661194" y="553244"/>
                      </a:lnTo>
                      <a:cubicBezTo>
                        <a:pt x="526521" y="556419"/>
                        <a:pt x="206111" y="573881"/>
                        <a:pt x="0" y="527050"/>
                      </a:cubicBezTo>
                      <a:lnTo>
                        <a:pt x="200025" y="271463"/>
                      </a:lnTo>
                      <a:cubicBezTo>
                        <a:pt x="124089" y="193146"/>
                        <a:pt x="79110" y="136261"/>
                        <a:pt x="793" y="7938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rgbClr val="CBF34B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9" name="Group 8"/>
              <p:cNvGrpSpPr>
                <a:grpSpLocks/>
              </p:cNvGrpSpPr>
              <p:nvPr/>
            </p:nvGrpSpPr>
            <p:grpSpPr bwMode="auto">
              <a:xfrm>
                <a:off x="2168525" y="1219200"/>
                <a:ext cx="4651375" cy="1219200"/>
                <a:chOff x="2530645" y="1066800"/>
                <a:chExt cx="4651820" cy="1220177"/>
              </a:xfrm>
            </p:grpSpPr>
            <p:pic>
              <p:nvPicPr>
                <p:cNvPr id="10" name="Picture 4" descr="C:\Users\dell\Desktop\Icon sale page\Icon tĩnh\200wide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159"/>
                <a:stretch>
                  <a:fillRect/>
                </a:stretch>
              </p:blipFill>
              <p:spPr bwMode="auto">
                <a:xfrm flipH="1">
                  <a:off x="2631272" y="2040885"/>
                  <a:ext cx="3744118" cy="2460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1" name="Group 10"/>
                <p:cNvGrpSpPr>
                  <a:grpSpLocks/>
                </p:cNvGrpSpPr>
                <p:nvPr/>
              </p:nvGrpSpPr>
              <p:grpSpPr bwMode="auto">
                <a:xfrm>
                  <a:off x="2530645" y="1066800"/>
                  <a:ext cx="4651820" cy="1011238"/>
                  <a:chOff x="2671148" y="1311915"/>
                  <a:chExt cx="3938587" cy="1011238"/>
                </a:xfrm>
              </p:grpSpPr>
              <p:pic>
                <p:nvPicPr>
                  <p:cNvPr id="12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671148" y="1311915"/>
                    <a:ext cx="3938587" cy="101123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13" name="Rounded Rectangle 12"/>
                  <p:cNvSpPr/>
                  <p:nvPr/>
                </p:nvSpPr>
                <p:spPr>
                  <a:xfrm>
                    <a:off x="2762555" y="1386588"/>
                    <a:ext cx="3777280" cy="861115"/>
                  </a:xfrm>
                  <a:prstGeom prst="roundRect">
                    <a:avLst>
                      <a:gd name="adj" fmla="val 12108"/>
                    </a:avLst>
                  </a:prstGeom>
                  <a:noFill/>
                  <a:ln w="19050">
                    <a:solidFill>
                      <a:srgbClr val="996633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</p:grpSp>
          </p:grpSp>
        </p:grpSp>
        <p:sp>
          <p:nvSpPr>
            <p:cNvPr id="2" name="Rectangle 1"/>
            <p:cNvSpPr/>
            <p:nvPr/>
          </p:nvSpPr>
          <p:spPr>
            <a:xfrm>
              <a:off x="2741610" y="731574"/>
              <a:ext cx="36776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800" smtClean="0">
                  <a:latin typeface="Arial" panose="020B0604020202020204" pitchFamily="34" charset="0"/>
                  <a:cs typeface="Arial" panose="020B0604020202020204" pitchFamily="34" charset="0"/>
                </a:rPr>
                <a:t>Bảng so sánh</a:t>
              </a:r>
              <a:endParaRPr lang="en-US" sz="2800"/>
            </a:p>
          </p:txBody>
        </p:sp>
      </p:grpSp>
      <p:sp>
        <p:nvSpPr>
          <p:cNvPr id="19" name="Round Same Side Corner Rectangle 4"/>
          <p:cNvSpPr txBox="1"/>
          <p:nvPr/>
        </p:nvSpPr>
        <p:spPr>
          <a:xfrm>
            <a:off x="2582780" y="1979882"/>
            <a:ext cx="2255369" cy="42530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Tên hằng</a:t>
            </a:r>
            <a:r>
              <a:rPr lang="en-US" sz="2400" kern="120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997478"/>
              </p:ext>
            </p:extLst>
          </p:nvPr>
        </p:nvGraphicFramePr>
        <p:xfrm>
          <a:off x="2355301" y="2000334"/>
          <a:ext cx="8666484" cy="3425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621">
                  <a:extLst>
                    <a:ext uri="{9D8B030D-6E8A-4147-A177-3AD203B41FA5}">
                      <a16:colId xmlns:a16="http://schemas.microsoft.com/office/drawing/2014/main" val="3533387817"/>
                    </a:ext>
                  </a:extLst>
                </a:gridCol>
                <a:gridCol w="2629992">
                  <a:extLst>
                    <a:ext uri="{9D8B030D-6E8A-4147-A177-3AD203B41FA5}">
                      <a16:colId xmlns:a16="http://schemas.microsoft.com/office/drawing/2014/main" val="3138329915"/>
                    </a:ext>
                  </a:extLst>
                </a:gridCol>
                <a:gridCol w="1812472">
                  <a:extLst>
                    <a:ext uri="{9D8B030D-6E8A-4147-A177-3AD203B41FA5}">
                      <a16:colId xmlns:a16="http://schemas.microsoft.com/office/drawing/2014/main" val="2139428411"/>
                    </a:ext>
                  </a:extLst>
                </a:gridCol>
                <a:gridCol w="2057399">
                  <a:extLst>
                    <a:ext uri="{9D8B030D-6E8A-4147-A177-3AD203B41FA5}">
                      <a16:colId xmlns:a16="http://schemas.microsoft.com/office/drawing/2014/main" val="1526740801"/>
                    </a:ext>
                  </a:extLst>
                </a:gridCol>
              </a:tblGrid>
              <a:tr h="423409">
                <a:tc>
                  <a:txBody>
                    <a:bodyPr/>
                    <a:lstStyle/>
                    <a:p>
                      <a:r>
                        <a:rPr lang="en-US" smtClean="0"/>
                        <a:t>Nội</a:t>
                      </a:r>
                      <a:r>
                        <a:rPr lang="en-US" baseline="0" smtClean="0"/>
                        <a:t> dung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StringBuilder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StringBuffer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002647"/>
                  </a:ext>
                </a:extLst>
              </a:tr>
              <a:tr h="1357229">
                <a:tc>
                  <a:txBody>
                    <a:bodyPr/>
                    <a:lstStyle/>
                    <a:p>
                      <a:r>
                        <a:rPr lang="en-US" smtClean="0"/>
                        <a:t>Vùng</a:t>
                      </a:r>
                      <a:r>
                        <a:rPr lang="en-US" baseline="0" smtClean="0"/>
                        <a:t> lưu trữ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effectLst/>
                        </a:rPr>
                        <a:t>+ Constant String Pool</a:t>
                      </a:r>
                    </a:p>
                    <a:p>
                      <a:r>
                        <a:rPr lang="en-US" smtClean="0">
                          <a:effectLst/>
                        </a:rPr>
                        <a:t>+ Heap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+ Heap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+ Heap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42834"/>
                  </a:ext>
                </a:extLst>
              </a:tr>
              <a:tr h="730816">
                <a:tc>
                  <a:txBody>
                    <a:bodyPr/>
                    <a:lstStyle/>
                    <a:p>
                      <a:r>
                        <a:rPr lang="en-US" smtClean="0"/>
                        <a:t>Giá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smtClean="0"/>
                        <a:t>trị, kích thước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effectLst/>
                        </a:rPr>
                        <a:t>Không thể thay đổi giá</a:t>
                      </a:r>
                      <a:r>
                        <a:rPr lang="en-US" baseline="0" smtClean="0">
                          <a:effectLst/>
                        </a:rPr>
                        <a:t> trị (do truyền tham chiếu)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Có</a:t>
                      </a:r>
                      <a:r>
                        <a:rPr lang="en-US" baseline="0" smtClean="0"/>
                        <a:t> thể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Có</a:t>
                      </a:r>
                      <a:r>
                        <a:rPr lang="en-US" baseline="0" smtClean="0"/>
                        <a:t> thể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8909"/>
                  </a:ext>
                </a:extLst>
              </a:tr>
              <a:tr h="730816">
                <a:tc>
                  <a:txBody>
                    <a:bodyPr/>
                    <a:lstStyle/>
                    <a:p>
                      <a:r>
                        <a:rPr lang="en-US" smtClean="0"/>
                        <a:t>Dữ</a:t>
                      </a:r>
                      <a:r>
                        <a:rPr lang="en-US" baseline="0" smtClean="0"/>
                        <a:t> liệu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Tạo</a:t>
                      </a:r>
                      <a:r>
                        <a:rPr lang="en-US" baseline="0" smtClean="0"/>
                        <a:t> nhiều </a:t>
                      </a:r>
                      <a:r>
                        <a:rPr lang="en-US" baseline="0" smtClean="0"/>
                        <a:t>rác khi thao tác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Không</a:t>
                      </a:r>
                      <a:r>
                        <a:rPr lang="en-US" baseline="0" smtClean="0"/>
                        <a:t> tạo nhiều rác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Không</a:t>
                      </a:r>
                      <a:r>
                        <a:rPr lang="en-US" baseline="0" smtClean="0"/>
                        <a:t> tạo nhiều rác</a:t>
                      </a:r>
                      <a:endParaRPr lang="en-US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850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93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654175" y="469900"/>
            <a:ext cx="6496050" cy="1219200"/>
            <a:chOff x="1654175" y="469900"/>
            <a:chExt cx="6496050" cy="1219200"/>
          </a:xfrm>
        </p:grpSpPr>
        <p:grpSp>
          <p:nvGrpSpPr>
            <p:cNvPr id="7" name="Group 6"/>
            <p:cNvGrpSpPr/>
            <p:nvPr/>
          </p:nvGrpSpPr>
          <p:grpSpPr>
            <a:xfrm>
              <a:off x="1654175" y="469900"/>
              <a:ext cx="6496050" cy="1219200"/>
              <a:chOff x="1247775" y="1219200"/>
              <a:chExt cx="6496050" cy="1219200"/>
            </a:xfrm>
          </p:grpSpPr>
          <p:grpSp>
            <p:nvGrpSpPr>
              <p:cNvPr id="8" name="Group 83"/>
              <p:cNvGrpSpPr>
                <a:grpSpLocks/>
              </p:cNvGrpSpPr>
              <p:nvPr/>
            </p:nvGrpSpPr>
            <p:grpSpPr bwMode="auto">
              <a:xfrm>
                <a:off x="1247775" y="1447800"/>
                <a:ext cx="6496050" cy="558800"/>
                <a:chOff x="1631147" y="1316985"/>
                <a:chExt cx="5761832" cy="559049"/>
              </a:xfrm>
            </p:grpSpPr>
            <p:sp>
              <p:nvSpPr>
                <p:cNvPr id="14" name="Freeform 13"/>
                <p:cNvSpPr/>
                <p:nvPr/>
              </p:nvSpPr>
              <p:spPr>
                <a:xfrm>
                  <a:off x="1631147" y="1316985"/>
                  <a:ext cx="5761832" cy="559049"/>
                </a:xfrm>
                <a:custGeom>
                  <a:avLst/>
                  <a:gdLst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22225 w 5759450"/>
                    <a:gd name="connsiteY10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30956 w 5759450"/>
                    <a:gd name="connsiteY10" fmla="*/ 28575 h 558800"/>
                    <a:gd name="connsiteX11" fmla="*/ 22225 w 5759450"/>
                    <a:gd name="connsiteY11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19050 w 5759450"/>
                    <a:gd name="connsiteY10" fmla="*/ 35719 h 558800"/>
                    <a:gd name="connsiteX11" fmla="*/ 22225 w 5759450"/>
                    <a:gd name="connsiteY11" fmla="*/ 7938 h 558800"/>
                    <a:gd name="connsiteX0" fmla="*/ 24606 w 5761831"/>
                    <a:gd name="connsiteY0" fmla="*/ 7938 h 558800"/>
                    <a:gd name="connsiteX1" fmla="*/ 377031 w 5761831"/>
                    <a:gd name="connsiteY1" fmla="*/ 31750 h 558800"/>
                    <a:gd name="connsiteX2" fmla="*/ 5076031 w 5761831"/>
                    <a:gd name="connsiteY2" fmla="*/ 31750 h 558800"/>
                    <a:gd name="connsiteX3" fmla="*/ 5761831 w 5761831"/>
                    <a:gd name="connsiteY3" fmla="*/ 0 h 558800"/>
                    <a:gd name="connsiteX4" fmla="*/ 5596731 w 5761831"/>
                    <a:gd name="connsiteY4" fmla="*/ 273050 h 558800"/>
                    <a:gd name="connsiteX5" fmla="*/ 5761831 w 5761831"/>
                    <a:gd name="connsiteY5" fmla="*/ 546100 h 558800"/>
                    <a:gd name="connsiteX6" fmla="*/ 5253831 w 5761831"/>
                    <a:gd name="connsiteY6" fmla="*/ 558800 h 558800"/>
                    <a:gd name="connsiteX7" fmla="*/ 656431 w 5761831"/>
                    <a:gd name="connsiteY7" fmla="*/ 546100 h 558800"/>
                    <a:gd name="connsiteX8" fmla="*/ 2381 w 5761831"/>
                    <a:gd name="connsiteY8" fmla="*/ 527050 h 558800"/>
                    <a:gd name="connsiteX9" fmla="*/ 192881 w 5761831"/>
                    <a:gd name="connsiteY9" fmla="*/ 247650 h 558800"/>
                    <a:gd name="connsiteX10" fmla="*/ 0 w 5761831"/>
                    <a:gd name="connsiteY10" fmla="*/ 30957 h 558800"/>
                    <a:gd name="connsiteX11" fmla="*/ 24606 w 5761831"/>
                    <a:gd name="connsiteY11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22225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61194 w 5759450"/>
                    <a:gd name="connsiteY7" fmla="*/ 553244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5073650 w 5759450"/>
                    <a:gd name="connsiteY2" fmla="*/ 31750 h 559049"/>
                    <a:gd name="connsiteX3" fmla="*/ 5759450 w 5759450"/>
                    <a:gd name="connsiteY3" fmla="*/ 0 h 559049"/>
                    <a:gd name="connsiteX4" fmla="*/ 5594350 w 5759450"/>
                    <a:gd name="connsiteY4" fmla="*/ 273050 h 559049"/>
                    <a:gd name="connsiteX5" fmla="*/ 5759450 w 5759450"/>
                    <a:gd name="connsiteY5" fmla="*/ 546100 h 559049"/>
                    <a:gd name="connsiteX6" fmla="*/ 5251450 w 5759450"/>
                    <a:gd name="connsiteY6" fmla="*/ 558800 h 559049"/>
                    <a:gd name="connsiteX7" fmla="*/ 661194 w 5759450"/>
                    <a:gd name="connsiteY7" fmla="*/ 553244 h 559049"/>
                    <a:gd name="connsiteX8" fmla="*/ 0 w 5759450"/>
                    <a:gd name="connsiteY8" fmla="*/ 527050 h 559049"/>
                    <a:gd name="connsiteX9" fmla="*/ 200025 w 5759450"/>
                    <a:gd name="connsiteY9" fmla="*/ 271463 h 559049"/>
                    <a:gd name="connsiteX10" fmla="*/ 793 w 5759450"/>
                    <a:gd name="connsiteY10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9163 w 5759450"/>
                    <a:gd name="connsiteY2" fmla="*/ 28575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919163 w 5759450"/>
                    <a:gd name="connsiteY8" fmla="*/ 554831 h 559049"/>
                    <a:gd name="connsiteX9" fmla="*/ 661194 w 5759450"/>
                    <a:gd name="connsiteY9" fmla="*/ 553244 h 559049"/>
                    <a:gd name="connsiteX10" fmla="*/ 0 w 5759450"/>
                    <a:gd name="connsiteY10" fmla="*/ 527050 h 559049"/>
                    <a:gd name="connsiteX11" fmla="*/ 200025 w 5759450"/>
                    <a:gd name="connsiteY11" fmla="*/ 271463 h 559049"/>
                    <a:gd name="connsiteX12" fmla="*/ 793 w 5759450"/>
                    <a:gd name="connsiteY12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919163 w 5759450"/>
                    <a:gd name="connsiteY8" fmla="*/ 550068 h 559049"/>
                    <a:gd name="connsiteX9" fmla="*/ 661194 w 5759450"/>
                    <a:gd name="connsiteY9" fmla="*/ 553244 h 559049"/>
                    <a:gd name="connsiteX10" fmla="*/ 0 w 5759450"/>
                    <a:gd name="connsiteY10" fmla="*/ 527050 h 559049"/>
                    <a:gd name="connsiteX11" fmla="*/ 200025 w 5759450"/>
                    <a:gd name="connsiteY11" fmla="*/ 271463 h 559049"/>
                    <a:gd name="connsiteX12" fmla="*/ 793 w 5759450"/>
                    <a:gd name="connsiteY12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0131 w 5759450"/>
                    <a:gd name="connsiteY3" fmla="*/ 30956 h 559049"/>
                    <a:gd name="connsiteX4" fmla="*/ 5073650 w 5759450"/>
                    <a:gd name="connsiteY4" fmla="*/ 31750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3650 w 5759450"/>
                    <a:gd name="connsiteY4" fmla="*/ 31750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4688 w 5759450"/>
                    <a:gd name="connsiteY7" fmla="*/ 517525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4688 w 5759450"/>
                    <a:gd name="connsiteY7" fmla="*/ 517525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61529"/>
                    <a:gd name="connsiteX1" fmla="*/ 374650 w 5759450"/>
                    <a:gd name="connsiteY1" fmla="*/ 31750 h 561529"/>
                    <a:gd name="connsiteX2" fmla="*/ 916782 w 5759450"/>
                    <a:gd name="connsiteY2" fmla="*/ 19050 h 561529"/>
                    <a:gd name="connsiteX3" fmla="*/ 4862512 w 5759450"/>
                    <a:gd name="connsiteY3" fmla="*/ 19050 h 561529"/>
                    <a:gd name="connsiteX4" fmla="*/ 5076032 w 5759450"/>
                    <a:gd name="connsiteY4" fmla="*/ 26988 h 561529"/>
                    <a:gd name="connsiteX5" fmla="*/ 5759450 w 5759450"/>
                    <a:gd name="connsiteY5" fmla="*/ 0 h 561529"/>
                    <a:gd name="connsiteX6" fmla="*/ 5577681 w 5759450"/>
                    <a:gd name="connsiteY6" fmla="*/ 273050 h 561529"/>
                    <a:gd name="connsiteX7" fmla="*/ 5754688 w 5759450"/>
                    <a:gd name="connsiteY7" fmla="*/ 517525 h 561529"/>
                    <a:gd name="connsiteX8" fmla="*/ 5251450 w 5759450"/>
                    <a:gd name="connsiteY8" fmla="*/ 558800 h 561529"/>
                    <a:gd name="connsiteX9" fmla="*/ 919163 w 5759450"/>
                    <a:gd name="connsiteY9" fmla="*/ 550068 h 561529"/>
                    <a:gd name="connsiteX10" fmla="*/ 661194 w 5759450"/>
                    <a:gd name="connsiteY10" fmla="*/ 553244 h 561529"/>
                    <a:gd name="connsiteX11" fmla="*/ 0 w 5759450"/>
                    <a:gd name="connsiteY11" fmla="*/ 527050 h 561529"/>
                    <a:gd name="connsiteX12" fmla="*/ 200025 w 5759450"/>
                    <a:gd name="connsiteY12" fmla="*/ 271463 h 561529"/>
                    <a:gd name="connsiteX13" fmla="*/ 793 w 5759450"/>
                    <a:gd name="connsiteY13" fmla="*/ 7938 h 561529"/>
                    <a:gd name="connsiteX0" fmla="*/ 793 w 5759450"/>
                    <a:gd name="connsiteY0" fmla="*/ 7938 h 562791"/>
                    <a:gd name="connsiteX1" fmla="*/ 374650 w 5759450"/>
                    <a:gd name="connsiteY1" fmla="*/ 31750 h 562791"/>
                    <a:gd name="connsiteX2" fmla="*/ 916782 w 5759450"/>
                    <a:gd name="connsiteY2" fmla="*/ 19050 h 562791"/>
                    <a:gd name="connsiteX3" fmla="*/ 4862512 w 5759450"/>
                    <a:gd name="connsiteY3" fmla="*/ 19050 h 562791"/>
                    <a:gd name="connsiteX4" fmla="*/ 5076032 w 5759450"/>
                    <a:gd name="connsiteY4" fmla="*/ 26988 h 562791"/>
                    <a:gd name="connsiteX5" fmla="*/ 5759450 w 5759450"/>
                    <a:gd name="connsiteY5" fmla="*/ 0 h 562791"/>
                    <a:gd name="connsiteX6" fmla="*/ 5577681 w 5759450"/>
                    <a:gd name="connsiteY6" fmla="*/ 273050 h 562791"/>
                    <a:gd name="connsiteX7" fmla="*/ 5754688 w 5759450"/>
                    <a:gd name="connsiteY7" fmla="*/ 517525 h 562791"/>
                    <a:gd name="connsiteX8" fmla="*/ 5251450 w 5759450"/>
                    <a:gd name="connsiteY8" fmla="*/ 558800 h 562791"/>
                    <a:gd name="connsiteX9" fmla="*/ 919163 w 5759450"/>
                    <a:gd name="connsiteY9" fmla="*/ 550068 h 562791"/>
                    <a:gd name="connsiteX10" fmla="*/ 661194 w 5759450"/>
                    <a:gd name="connsiteY10" fmla="*/ 553244 h 562791"/>
                    <a:gd name="connsiteX11" fmla="*/ 0 w 5759450"/>
                    <a:gd name="connsiteY11" fmla="*/ 527050 h 562791"/>
                    <a:gd name="connsiteX12" fmla="*/ 200025 w 5759450"/>
                    <a:gd name="connsiteY12" fmla="*/ 271463 h 562791"/>
                    <a:gd name="connsiteX13" fmla="*/ 793 w 5759450"/>
                    <a:gd name="connsiteY13" fmla="*/ 7938 h 562791"/>
                    <a:gd name="connsiteX0" fmla="*/ 793 w 5761832"/>
                    <a:gd name="connsiteY0" fmla="*/ 7938 h 563259"/>
                    <a:gd name="connsiteX1" fmla="*/ 374650 w 5761832"/>
                    <a:gd name="connsiteY1" fmla="*/ 31750 h 563259"/>
                    <a:gd name="connsiteX2" fmla="*/ 916782 w 5761832"/>
                    <a:gd name="connsiteY2" fmla="*/ 19050 h 563259"/>
                    <a:gd name="connsiteX3" fmla="*/ 4862512 w 5761832"/>
                    <a:gd name="connsiteY3" fmla="*/ 19050 h 563259"/>
                    <a:gd name="connsiteX4" fmla="*/ 5076032 w 5761832"/>
                    <a:gd name="connsiteY4" fmla="*/ 26988 h 563259"/>
                    <a:gd name="connsiteX5" fmla="*/ 5759450 w 5761832"/>
                    <a:gd name="connsiteY5" fmla="*/ 0 h 563259"/>
                    <a:gd name="connsiteX6" fmla="*/ 5577681 w 5761832"/>
                    <a:gd name="connsiteY6" fmla="*/ 273050 h 563259"/>
                    <a:gd name="connsiteX7" fmla="*/ 5761832 w 5761832"/>
                    <a:gd name="connsiteY7" fmla="*/ 522287 h 563259"/>
                    <a:gd name="connsiteX8" fmla="*/ 5251450 w 5761832"/>
                    <a:gd name="connsiteY8" fmla="*/ 558800 h 563259"/>
                    <a:gd name="connsiteX9" fmla="*/ 919163 w 5761832"/>
                    <a:gd name="connsiteY9" fmla="*/ 550068 h 563259"/>
                    <a:gd name="connsiteX10" fmla="*/ 661194 w 5761832"/>
                    <a:gd name="connsiteY10" fmla="*/ 553244 h 563259"/>
                    <a:gd name="connsiteX11" fmla="*/ 0 w 5761832"/>
                    <a:gd name="connsiteY11" fmla="*/ 527050 h 563259"/>
                    <a:gd name="connsiteX12" fmla="*/ 200025 w 5761832"/>
                    <a:gd name="connsiteY12" fmla="*/ 271463 h 563259"/>
                    <a:gd name="connsiteX13" fmla="*/ 793 w 5761832"/>
                    <a:gd name="connsiteY13" fmla="*/ 7938 h 563259"/>
                    <a:gd name="connsiteX0" fmla="*/ 793 w 5761832"/>
                    <a:gd name="connsiteY0" fmla="*/ 7938 h 563781"/>
                    <a:gd name="connsiteX1" fmla="*/ 374650 w 5761832"/>
                    <a:gd name="connsiteY1" fmla="*/ 31750 h 563781"/>
                    <a:gd name="connsiteX2" fmla="*/ 916782 w 5761832"/>
                    <a:gd name="connsiteY2" fmla="*/ 19050 h 563781"/>
                    <a:gd name="connsiteX3" fmla="*/ 4862512 w 5761832"/>
                    <a:gd name="connsiteY3" fmla="*/ 19050 h 563781"/>
                    <a:gd name="connsiteX4" fmla="*/ 5076032 w 5761832"/>
                    <a:gd name="connsiteY4" fmla="*/ 26988 h 563781"/>
                    <a:gd name="connsiteX5" fmla="*/ 5759450 w 5761832"/>
                    <a:gd name="connsiteY5" fmla="*/ 0 h 563781"/>
                    <a:gd name="connsiteX6" fmla="*/ 5577681 w 5761832"/>
                    <a:gd name="connsiteY6" fmla="*/ 273050 h 563781"/>
                    <a:gd name="connsiteX7" fmla="*/ 5761832 w 5761832"/>
                    <a:gd name="connsiteY7" fmla="*/ 522287 h 563781"/>
                    <a:gd name="connsiteX8" fmla="*/ 5251450 w 5761832"/>
                    <a:gd name="connsiteY8" fmla="*/ 558800 h 563781"/>
                    <a:gd name="connsiteX9" fmla="*/ 919163 w 5761832"/>
                    <a:gd name="connsiteY9" fmla="*/ 550068 h 563781"/>
                    <a:gd name="connsiteX10" fmla="*/ 661194 w 5761832"/>
                    <a:gd name="connsiteY10" fmla="*/ 553244 h 563781"/>
                    <a:gd name="connsiteX11" fmla="*/ 0 w 5761832"/>
                    <a:gd name="connsiteY11" fmla="*/ 527050 h 563781"/>
                    <a:gd name="connsiteX12" fmla="*/ 200025 w 5761832"/>
                    <a:gd name="connsiteY12" fmla="*/ 271463 h 563781"/>
                    <a:gd name="connsiteX13" fmla="*/ 793 w 5761832"/>
                    <a:gd name="connsiteY13" fmla="*/ 7938 h 563781"/>
                    <a:gd name="connsiteX0" fmla="*/ 793 w 5761832"/>
                    <a:gd name="connsiteY0" fmla="*/ 7938 h 559049"/>
                    <a:gd name="connsiteX1" fmla="*/ 374650 w 5761832"/>
                    <a:gd name="connsiteY1" fmla="*/ 31750 h 559049"/>
                    <a:gd name="connsiteX2" fmla="*/ 916782 w 5761832"/>
                    <a:gd name="connsiteY2" fmla="*/ 19050 h 559049"/>
                    <a:gd name="connsiteX3" fmla="*/ 4862512 w 5761832"/>
                    <a:gd name="connsiteY3" fmla="*/ 19050 h 559049"/>
                    <a:gd name="connsiteX4" fmla="*/ 5076032 w 5761832"/>
                    <a:gd name="connsiteY4" fmla="*/ 26988 h 559049"/>
                    <a:gd name="connsiteX5" fmla="*/ 5759450 w 5761832"/>
                    <a:gd name="connsiteY5" fmla="*/ 0 h 559049"/>
                    <a:gd name="connsiteX6" fmla="*/ 5577681 w 5761832"/>
                    <a:gd name="connsiteY6" fmla="*/ 273050 h 559049"/>
                    <a:gd name="connsiteX7" fmla="*/ 5761832 w 5761832"/>
                    <a:gd name="connsiteY7" fmla="*/ 522287 h 559049"/>
                    <a:gd name="connsiteX8" fmla="*/ 5251450 w 5761832"/>
                    <a:gd name="connsiteY8" fmla="*/ 558800 h 559049"/>
                    <a:gd name="connsiteX9" fmla="*/ 919163 w 5761832"/>
                    <a:gd name="connsiteY9" fmla="*/ 550068 h 559049"/>
                    <a:gd name="connsiteX10" fmla="*/ 661194 w 5761832"/>
                    <a:gd name="connsiteY10" fmla="*/ 553244 h 559049"/>
                    <a:gd name="connsiteX11" fmla="*/ 0 w 5761832"/>
                    <a:gd name="connsiteY11" fmla="*/ 527050 h 559049"/>
                    <a:gd name="connsiteX12" fmla="*/ 200025 w 5761832"/>
                    <a:gd name="connsiteY12" fmla="*/ 271463 h 559049"/>
                    <a:gd name="connsiteX13" fmla="*/ 793 w 5761832"/>
                    <a:gd name="connsiteY13" fmla="*/ 7938 h 559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761832" h="559049">
                      <a:moveTo>
                        <a:pt x="793" y="7938"/>
                      </a:moveTo>
                      <a:cubicBezTo>
                        <a:pt x="123031" y="32544"/>
                        <a:pt x="250031" y="23813"/>
                        <a:pt x="374650" y="31750"/>
                      </a:cubicBezTo>
                      <a:cubicBezTo>
                        <a:pt x="555361" y="27517"/>
                        <a:pt x="750359" y="32808"/>
                        <a:pt x="916782" y="19050"/>
                      </a:cubicBezTo>
                      <a:lnTo>
                        <a:pt x="4862512" y="19050"/>
                      </a:lnTo>
                      <a:lnTo>
                        <a:pt x="5076032" y="26988"/>
                      </a:lnTo>
                      <a:cubicBezTo>
                        <a:pt x="5303838" y="39423"/>
                        <a:pt x="5643562" y="28046"/>
                        <a:pt x="5759450" y="0"/>
                      </a:cubicBezTo>
                      <a:cubicBezTo>
                        <a:pt x="5713942" y="126736"/>
                        <a:pt x="5635095" y="193939"/>
                        <a:pt x="5577681" y="273050"/>
                      </a:cubicBezTo>
                      <a:lnTo>
                        <a:pt x="5761832" y="522287"/>
                      </a:lnTo>
                      <a:cubicBezTo>
                        <a:pt x="5652030" y="552713"/>
                        <a:pt x="5526881" y="557212"/>
                        <a:pt x="5251450" y="558800"/>
                      </a:cubicBezTo>
                      <a:lnTo>
                        <a:pt x="919163" y="550068"/>
                      </a:lnTo>
                      <a:lnTo>
                        <a:pt x="661194" y="553244"/>
                      </a:lnTo>
                      <a:cubicBezTo>
                        <a:pt x="526521" y="556419"/>
                        <a:pt x="206111" y="573881"/>
                        <a:pt x="0" y="527050"/>
                      </a:cubicBezTo>
                      <a:lnTo>
                        <a:pt x="200025" y="271463"/>
                      </a:lnTo>
                      <a:cubicBezTo>
                        <a:pt x="124089" y="193146"/>
                        <a:pt x="79110" y="136261"/>
                        <a:pt x="793" y="7938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99000">
                      <a:srgbClr val="9DCA0D"/>
                    </a:gs>
                    <a:gs pos="86000">
                      <a:srgbClr val="9DCA0D">
                        <a:lumMod val="84000"/>
                      </a:srgbClr>
                    </a:gs>
                  </a:gsLst>
                  <a:lin ang="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5" name="Freeform 14"/>
                <p:cNvSpPr/>
                <p:nvPr/>
              </p:nvSpPr>
              <p:spPr>
                <a:xfrm>
                  <a:off x="1732528" y="1374160"/>
                  <a:ext cx="5563294" cy="452640"/>
                </a:xfrm>
                <a:custGeom>
                  <a:avLst/>
                  <a:gdLst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22225 w 5759450"/>
                    <a:gd name="connsiteY10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30956 w 5759450"/>
                    <a:gd name="connsiteY10" fmla="*/ 28575 h 558800"/>
                    <a:gd name="connsiteX11" fmla="*/ 22225 w 5759450"/>
                    <a:gd name="connsiteY11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19050 w 5759450"/>
                    <a:gd name="connsiteY10" fmla="*/ 35719 h 558800"/>
                    <a:gd name="connsiteX11" fmla="*/ 22225 w 5759450"/>
                    <a:gd name="connsiteY11" fmla="*/ 7938 h 558800"/>
                    <a:gd name="connsiteX0" fmla="*/ 24606 w 5761831"/>
                    <a:gd name="connsiteY0" fmla="*/ 7938 h 558800"/>
                    <a:gd name="connsiteX1" fmla="*/ 377031 w 5761831"/>
                    <a:gd name="connsiteY1" fmla="*/ 31750 h 558800"/>
                    <a:gd name="connsiteX2" fmla="*/ 5076031 w 5761831"/>
                    <a:gd name="connsiteY2" fmla="*/ 31750 h 558800"/>
                    <a:gd name="connsiteX3" fmla="*/ 5761831 w 5761831"/>
                    <a:gd name="connsiteY3" fmla="*/ 0 h 558800"/>
                    <a:gd name="connsiteX4" fmla="*/ 5596731 w 5761831"/>
                    <a:gd name="connsiteY4" fmla="*/ 273050 h 558800"/>
                    <a:gd name="connsiteX5" fmla="*/ 5761831 w 5761831"/>
                    <a:gd name="connsiteY5" fmla="*/ 546100 h 558800"/>
                    <a:gd name="connsiteX6" fmla="*/ 5253831 w 5761831"/>
                    <a:gd name="connsiteY6" fmla="*/ 558800 h 558800"/>
                    <a:gd name="connsiteX7" fmla="*/ 656431 w 5761831"/>
                    <a:gd name="connsiteY7" fmla="*/ 546100 h 558800"/>
                    <a:gd name="connsiteX8" fmla="*/ 2381 w 5761831"/>
                    <a:gd name="connsiteY8" fmla="*/ 527050 h 558800"/>
                    <a:gd name="connsiteX9" fmla="*/ 192881 w 5761831"/>
                    <a:gd name="connsiteY9" fmla="*/ 247650 h 558800"/>
                    <a:gd name="connsiteX10" fmla="*/ 0 w 5761831"/>
                    <a:gd name="connsiteY10" fmla="*/ 30957 h 558800"/>
                    <a:gd name="connsiteX11" fmla="*/ 24606 w 5761831"/>
                    <a:gd name="connsiteY11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22225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61194 w 5759450"/>
                    <a:gd name="connsiteY7" fmla="*/ 553244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5073650 w 5759450"/>
                    <a:gd name="connsiteY2" fmla="*/ 31750 h 559049"/>
                    <a:gd name="connsiteX3" fmla="*/ 5759450 w 5759450"/>
                    <a:gd name="connsiteY3" fmla="*/ 0 h 559049"/>
                    <a:gd name="connsiteX4" fmla="*/ 5594350 w 5759450"/>
                    <a:gd name="connsiteY4" fmla="*/ 273050 h 559049"/>
                    <a:gd name="connsiteX5" fmla="*/ 5759450 w 5759450"/>
                    <a:gd name="connsiteY5" fmla="*/ 546100 h 559049"/>
                    <a:gd name="connsiteX6" fmla="*/ 5251450 w 5759450"/>
                    <a:gd name="connsiteY6" fmla="*/ 558800 h 559049"/>
                    <a:gd name="connsiteX7" fmla="*/ 661194 w 5759450"/>
                    <a:gd name="connsiteY7" fmla="*/ 553244 h 559049"/>
                    <a:gd name="connsiteX8" fmla="*/ 0 w 5759450"/>
                    <a:gd name="connsiteY8" fmla="*/ 527050 h 559049"/>
                    <a:gd name="connsiteX9" fmla="*/ 200025 w 5759450"/>
                    <a:gd name="connsiteY9" fmla="*/ 271463 h 559049"/>
                    <a:gd name="connsiteX10" fmla="*/ 793 w 5759450"/>
                    <a:gd name="connsiteY10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9163 w 5759450"/>
                    <a:gd name="connsiteY2" fmla="*/ 28575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919163 w 5759450"/>
                    <a:gd name="connsiteY8" fmla="*/ 554831 h 559049"/>
                    <a:gd name="connsiteX9" fmla="*/ 661194 w 5759450"/>
                    <a:gd name="connsiteY9" fmla="*/ 553244 h 559049"/>
                    <a:gd name="connsiteX10" fmla="*/ 0 w 5759450"/>
                    <a:gd name="connsiteY10" fmla="*/ 527050 h 559049"/>
                    <a:gd name="connsiteX11" fmla="*/ 200025 w 5759450"/>
                    <a:gd name="connsiteY11" fmla="*/ 271463 h 559049"/>
                    <a:gd name="connsiteX12" fmla="*/ 793 w 5759450"/>
                    <a:gd name="connsiteY12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919163 w 5759450"/>
                    <a:gd name="connsiteY8" fmla="*/ 550068 h 559049"/>
                    <a:gd name="connsiteX9" fmla="*/ 661194 w 5759450"/>
                    <a:gd name="connsiteY9" fmla="*/ 553244 h 559049"/>
                    <a:gd name="connsiteX10" fmla="*/ 0 w 5759450"/>
                    <a:gd name="connsiteY10" fmla="*/ 527050 h 559049"/>
                    <a:gd name="connsiteX11" fmla="*/ 200025 w 5759450"/>
                    <a:gd name="connsiteY11" fmla="*/ 271463 h 559049"/>
                    <a:gd name="connsiteX12" fmla="*/ 793 w 5759450"/>
                    <a:gd name="connsiteY12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0131 w 5759450"/>
                    <a:gd name="connsiteY3" fmla="*/ 30956 h 559049"/>
                    <a:gd name="connsiteX4" fmla="*/ 5073650 w 5759450"/>
                    <a:gd name="connsiteY4" fmla="*/ 31750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3650 w 5759450"/>
                    <a:gd name="connsiteY4" fmla="*/ 31750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4688 w 5759450"/>
                    <a:gd name="connsiteY7" fmla="*/ 517525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4688 w 5759450"/>
                    <a:gd name="connsiteY7" fmla="*/ 517525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61529"/>
                    <a:gd name="connsiteX1" fmla="*/ 374650 w 5759450"/>
                    <a:gd name="connsiteY1" fmla="*/ 31750 h 561529"/>
                    <a:gd name="connsiteX2" fmla="*/ 916782 w 5759450"/>
                    <a:gd name="connsiteY2" fmla="*/ 19050 h 561529"/>
                    <a:gd name="connsiteX3" fmla="*/ 4862512 w 5759450"/>
                    <a:gd name="connsiteY3" fmla="*/ 19050 h 561529"/>
                    <a:gd name="connsiteX4" fmla="*/ 5076032 w 5759450"/>
                    <a:gd name="connsiteY4" fmla="*/ 26988 h 561529"/>
                    <a:gd name="connsiteX5" fmla="*/ 5759450 w 5759450"/>
                    <a:gd name="connsiteY5" fmla="*/ 0 h 561529"/>
                    <a:gd name="connsiteX6" fmla="*/ 5577681 w 5759450"/>
                    <a:gd name="connsiteY6" fmla="*/ 273050 h 561529"/>
                    <a:gd name="connsiteX7" fmla="*/ 5754688 w 5759450"/>
                    <a:gd name="connsiteY7" fmla="*/ 517525 h 561529"/>
                    <a:gd name="connsiteX8" fmla="*/ 5251450 w 5759450"/>
                    <a:gd name="connsiteY8" fmla="*/ 558800 h 561529"/>
                    <a:gd name="connsiteX9" fmla="*/ 919163 w 5759450"/>
                    <a:gd name="connsiteY9" fmla="*/ 550068 h 561529"/>
                    <a:gd name="connsiteX10" fmla="*/ 661194 w 5759450"/>
                    <a:gd name="connsiteY10" fmla="*/ 553244 h 561529"/>
                    <a:gd name="connsiteX11" fmla="*/ 0 w 5759450"/>
                    <a:gd name="connsiteY11" fmla="*/ 527050 h 561529"/>
                    <a:gd name="connsiteX12" fmla="*/ 200025 w 5759450"/>
                    <a:gd name="connsiteY12" fmla="*/ 271463 h 561529"/>
                    <a:gd name="connsiteX13" fmla="*/ 793 w 5759450"/>
                    <a:gd name="connsiteY13" fmla="*/ 7938 h 561529"/>
                    <a:gd name="connsiteX0" fmla="*/ 793 w 5759450"/>
                    <a:gd name="connsiteY0" fmla="*/ 7938 h 562791"/>
                    <a:gd name="connsiteX1" fmla="*/ 374650 w 5759450"/>
                    <a:gd name="connsiteY1" fmla="*/ 31750 h 562791"/>
                    <a:gd name="connsiteX2" fmla="*/ 916782 w 5759450"/>
                    <a:gd name="connsiteY2" fmla="*/ 19050 h 562791"/>
                    <a:gd name="connsiteX3" fmla="*/ 4862512 w 5759450"/>
                    <a:gd name="connsiteY3" fmla="*/ 19050 h 562791"/>
                    <a:gd name="connsiteX4" fmla="*/ 5076032 w 5759450"/>
                    <a:gd name="connsiteY4" fmla="*/ 26988 h 562791"/>
                    <a:gd name="connsiteX5" fmla="*/ 5759450 w 5759450"/>
                    <a:gd name="connsiteY5" fmla="*/ 0 h 562791"/>
                    <a:gd name="connsiteX6" fmla="*/ 5577681 w 5759450"/>
                    <a:gd name="connsiteY6" fmla="*/ 273050 h 562791"/>
                    <a:gd name="connsiteX7" fmla="*/ 5754688 w 5759450"/>
                    <a:gd name="connsiteY7" fmla="*/ 517525 h 562791"/>
                    <a:gd name="connsiteX8" fmla="*/ 5251450 w 5759450"/>
                    <a:gd name="connsiteY8" fmla="*/ 558800 h 562791"/>
                    <a:gd name="connsiteX9" fmla="*/ 919163 w 5759450"/>
                    <a:gd name="connsiteY9" fmla="*/ 550068 h 562791"/>
                    <a:gd name="connsiteX10" fmla="*/ 661194 w 5759450"/>
                    <a:gd name="connsiteY10" fmla="*/ 553244 h 562791"/>
                    <a:gd name="connsiteX11" fmla="*/ 0 w 5759450"/>
                    <a:gd name="connsiteY11" fmla="*/ 527050 h 562791"/>
                    <a:gd name="connsiteX12" fmla="*/ 200025 w 5759450"/>
                    <a:gd name="connsiteY12" fmla="*/ 271463 h 562791"/>
                    <a:gd name="connsiteX13" fmla="*/ 793 w 5759450"/>
                    <a:gd name="connsiteY13" fmla="*/ 7938 h 562791"/>
                    <a:gd name="connsiteX0" fmla="*/ 793 w 5761832"/>
                    <a:gd name="connsiteY0" fmla="*/ 7938 h 563259"/>
                    <a:gd name="connsiteX1" fmla="*/ 374650 w 5761832"/>
                    <a:gd name="connsiteY1" fmla="*/ 31750 h 563259"/>
                    <a:gd name="connsiteX2" fmla="*/ 916782 w 5761832"/>
                    <a:gd name="connsiteY2" fmla="*/ 19050 h 563259"/>
                    <a:gd name="connsiteX3" fmla="*/ 4862512 w 5761832"/>
                    <a:gd name="connsiteY3" fmla="*/ 19050 h 563259"/>
                    <a:gd name="connsiteX4" fmla="*/ 5076032 w 5761832"/>
                    <a:gd name="connsiteY4" fmla="*/ 26988 h 563259"/>
                    <a:gd name="connsiteX5" fmla="*/ 5759450 w 5761832"/>
                    <a:gd name="connsiteY5" fmla="*/ 0 h 563259"/>
                    <a:gd name="connsiteX6" fmla="*/ 5577681 w 5761832"/>
                    <a:gd name="connsiteY6" fmla="*/ 273050 h 563259"/>
                    <a:gd name="connsiteX7" fmla="*/ 5761832 w 5761832"/>
                    <a:gd name="connsiteY7" fmla="*/ 522287 h 563259"/>
                    <a:gd name="connsiteX8" fmla="*/ 5251450 w 5761832"/>
                    <a:gd name="connsiteY8" fmla="*/ 558800 h 563259"/>
                    <a:gd name="connsiteX9" fmla="*/ 919163 w 5761832"/>
                    <a:gd name="connsiteY9" fmla="*/ 550068 h 563259"/>
                    <a:gd name="connsiteX10" fmla="*/ 661194 w 5761832"/>
                    <a:gd name="connsiteY10" fmla="*/ 553244 h 563259"/>
                    <a:gd name="connsiteX11" fmla="*/ 0 w 5761832"/>
                    <a:gd name="connsiteY11" fmla="*/ 527050 h 563259"/>
                    <a:gd name="connsiteX12" fmla="*/ 200025 w 5761832"/>
                    <a:gd name="connsiteY12" fmla="*/ 271463 h 563259"/>
                    <a:gd name="connsiteX13" fmla="*/ 793 w 5761832"/>
                    <a:gd name="connsiteY13" fmla="*/ 7938 h 563259"/>
                    <a:gd name="connsiteX0" fmla="*/ 793 w 5761832"/>
                    <a:gd name="connsiteY0" fmla="*/ 7938 h 563781"/>
                    <a:gd name="connsiteX1" fmla="*/ 374650 w 5761832"/>
                    <a:gd name="connsiteY1" fmla="*/ 31750 h 563781"/>
                    <a:gd name="connsiteX2" fmla="*/ 916782 w 5761832"/>
                    <a:gd name="connsiteY2" fmla="*/ 19050 h 563781"/>
                    <a:gd name="connsiteX3" fmla="*/ 4862512 w 5761832"/>
                    <a:gd name="connsiteY3" fmla="*/ 19050 h 563781"/>
                    <a:gd name="connsiteX4" fmla="*/ 5076032 w 5761832"/>
                    <a:gd name="connsiteY4" fmla="*/ 26988 h 563781"/>
                    <a:gd name="connsiteX5" fmla="*/ 5759450 w 5761832"/>
                    <a:gd name="connsiteY5" fmla="*/ 0 h 563781"/>
                    <a:gd name="connsiteX6" fmla="*/ 5577681 w 5761832"/>
                    <a:gd name="connsiteY6" fmla="*/ 273050 h 563781"/>
                    <a:gd name="connsiteX7" fmla="*/ 5761832 w 5761832"/>
                    <a:gd name="connsiteY7" fmla="*/ 522287 h 563781"/>
                    <a:gd name="connsiteX8" fmla="*/ 5251450 w 5761832"/>
                    <a:gd name="connsiteY8" fmla="*/ 558800 h 563781"/>
                    <a:gd name="connsiteX9" fmla="*/ 919163 w 5761832"/>
                    <a:gd name="connsiteY9" fmla="*/ 550068 h 563781"/>
                    <a:gd name="connsiteX10" fmla="*/ 661194 w 5761832"/>
                    <a:gd name="connsiteY10" fmla="*/ 553244 h 563781"/>
                    <a:gd name="connsiteX11" fmla="*/ 0 w 5761832"/>
                    <a:gd name="connsiteY11" fmla="*/ 527050 h 563781"/>
                    <a:gd name="connsiteX12" fmla="*/ 200025 w 5761832"/>
                    <a:gd name="connsiteY12" fmla="*/ 271463 h 563781"/>
                    <a:gd name="connsiteX13" fmla="*/ 793 w 5761832"/>
                    <a:gd name="connsiteY13" fmla="*/ 7938 h 563781"/>
                    <a:gd name="connsiteX0" fmla="*/ 793 w 5761832"/>
                    <a:gd name="connsiteY0" fmla="*/ 7938 h 559049"/>
                    <a:gd name="connsiteX1" fmla="*/ 374650 w 5761832"/>
                    <a:gd name="connsiteY1" fmla="*/ 31750 h 559049"/>
                    <a:gd name="connsiteX2" fmla="*/ 916782 w 5761832"/>
                    <a:gd name="connsiteY2" fmla="*/ 19050 h 559049"/>
                    <a:gd name="connsiteX3" fmla="*/ 4862512 w 5761832"/>
                    <a:gd name="connsiteY3" fmla="*/ 19050 h 559049"/>
                    <a:gd name="connsiteX4" fmla="*/ 5076032 w 5761832"/>
                    <a:gd name="connsiteY4" fmla="*/ 26988 h 559049"/>
                    <a:gd name="connsiteX5" fmla="*/ 5759450 w 5761832"/>
                    <a:gd name="connsiteY5" fmla="*/ 0 h 559049"/>
                    <a:gd name="connsiteX6" fmla="*/ 5577681 w 5761832"/>
                    <a:gd name="connsiteY6" fmla="*/ 273050 h 559049"/>
                    <a:gd name="connsiteX7" fmla="*/ 5761832 w 5761832"/>
                    <a:gd name="connsiteY7" fmla="*/ 522287 h 559049"/>
                    <a:gd name="connsiteX8" fmla="*/ 5251450 w 5761832"/>
                    <a:gd name="connsiteY8" fmla="*/ 558800 h 559049"/>
                    <a:gd name="connsiteX9" fmla="*/ 919163 w 5761832"/>
                    <a:gd name="connsiteY9" fmla="*/ 550068 h 559049"/>
                    <a:gd name="connsiteX10" fmla="*/ 661194 w 5761832"/>
                    <a:gd name="connsiteY10" fmla="*/ 553244 h 559049"/>
                    <a:gd name="connsiteX11" fmla="*/ 0 w 5761832"/>
                    <a:gd name="connsiteY11" fmla="*/ 527050 h 559049"/>
                    <a:gd name="connsiteX12" fmla="*/ 200025 w 5761832"/>
                    <a:gd name="connsiteY12" fmla="*/ 271463 h 559049"/>
                    <a:gd name="connsiteX13" fmla="*/ 793 w 5761832"/>
                    <a:gd name="connsiteY13" fmla="*/ 7938 h 559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761832" h="559049">
                      <a:moveTo>
                        <a:pt x="793" y="7938"/>
                      </a:moveTo>
                      <a:cubicBezTo>
                        <a:pt x="123031" y="32544"/>
                        <a:pt x="250031" y="23813"/>
                        <a:pt x="374650" y="31750"/>
                      </a:cubicBezTo>
                      <a:cubicBezTo>
                        <a:pt x="555361" y="27517"/>
                        <a:pt x="750359" y="32808"/>
                        <a:pt x="916782" y="19050"/>
                      </a:cubicBezTo>
                      <a:lnTo>
                        <a:pt x="4862512" y="19050"/>
                      </a:lnTo>
                      <a:lnTo>
                        <a:pt x="5076032" y="26988"/>
                      </a:lnTo>
                      <a:cubicBezTo>
                        <a:pt x="5303838" y="39423"/>
                        <a:pt x="5643562" y="28046"/>
                        <a:pt x="5759450" y="0"/>
                      </a:cubicBezTo>
                      <a:cubicBezTo>
                        <a:pt x="5713942" y="126736"/>
                        <a:pt x="5635095" y="193939"/>
                        <a:pt x="5577681" y="273050"/>
                      </a:cubicBezTo>
                      <a:lnTo>
                        <a:pt x="5761832" y="522287"/>
                      </a:lnTo>
                      <a:cubicBezTo>
                        <a:pt x="5652030" y="552713"/>
                        <a:pt x="5526881" y="557212"/>
                        <a:pt x="5251450" y="558800"/>
                      </a:cubicBezTo>
                      <a:lnTo>
                        <a:pt x="919163" y="550068"/>
                      </a:lnTo>
                      <a:lnTo>
                        <a:pt x="661194" y="553244"/>
                      </a:lnTo>
                      <a:cubicBezTo>
                        <a:pt x="526521" y="556419"/>
                        <a:pt x="206111" y="573881"/>
                        <a:pt x="0" y="527050"/>
                      </a:cubicBezTo>
                      <a:lnTo>
                        <a:pt x="200025" y="271463"/>
                      </a:lnTo>
                      <a:cubicBezTo>
                        <a:pt x="124089" y="193146"/>
                        <a:pt x="79110" y="136261"/>
                        <a:pt x="793" y="7938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rgbClr val="CBF34B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9" name="Group 8"/>
              <p:cNvGrpSpPr>
                <a:grpSpLocks/>
              </p:cNvGrpSpPr>
              <p:nvPr/>
            </p:nvGrpSpPr>
            <p:grpSpPr bwMode="auto">
              <a:xfrm>
                <a:off x="2168525" y="1219200"/>
                <a:ext cx="4651375" cy="1219200"/>
                <a:chOff x="2530645" y="1066800"/>
                <a:chExt cx="4651820" cy="1220177"/>
              </a:xfrm>
            </p:grpSpPr>
            <p:pic>
              <p:nvPicPr>
                <p:cNvPr id="10" name="Picture 4" descr="C:\Users\dell\Desktop\Icon sale page\Icon tĩnh\200wide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159"/>
                <a:stretch>
                  <a:fillRect/>
                </a:stretch>
              </p:blipFill>
              <p:spPr bwMode="auto">
                <a:xfrm flipH="1">
                  <a:off x="2631272" y="2040885"/>
                  <a:ext cx="3744118" cy="2460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1" name="Group 10"/>
                <p:cNvGrpSpPr>
                  <a:grpSpLocks/>
                </p:cNvGrpSpPr>
                <p:nvPr/>
              </p:nvGrpSpPr>
              <p:grpSpPr bwMode="auto">
                <a:xfrm>
                  <a:off x="2530645" y="1066800"/>
                  <a:ext cx="4651820" cy="1011238"/>
                  <a:chOff x="2671148" y="1311915"/>
                  <a:chExt cx="3938587" cy="1011238"/>
                </a:xfrm>
              </p:grpSpPr>
              <p:pic>
                <p:nvPicPr>
                  <p:cNvPr id="12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671148" y="1311915"/>
                    <a:ext cx="3938587" cy="101123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13" name="Rounded Rectangle 12"/>
                  <p:cNvSpPr/>
                  <p:nvPr/>
                </p:nvSpPr>
                <p:spPr>
                  <a:xfrm>
                    <a:off x="2762555" y="1386588"/>
                    <a:ext cx="3777280" cy="861115"/>
                  </a:xfrm>
                  <a:prstGeom prst="roundRect">
                    <a:avLst>
                      <a:gd name="adj" fmla="val 12108"/>
                    </a:avLst>
                  </a:prstGeom>
                  <a:noFill/>
                  <a:ln w="19050">
                    <a:solidFill>
                      <a:srgbClr val="996633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</p:grpSp>
          </p:grpSp>
        </p:grpSp>
        <p:sp>
          <p:nvSpPr>
            <p:cNvPr id="2" name="Rectangle 1"/>
            <p:cNvSpPr/>
            <p:nvPr/>
          </p:nvSpPr>
          <p:spPr>
            <a:xfrm>
              <a:off x="2741610" y="731574"/>
              <a:ext cx="36776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800" smtClean="0">
                  <a:latin typeface="Arial" panose="020B0604020202020204" pitchFamily="34" charset="0"/>
                  <a:cs typeface="Arial" panose="020B0604020202020204" pitchFamily="34" charset="0"/>
                </a:rPr>
                <a:t>Bảng so sánh</a:t>
              </a:r>
              <a:endParaRPr lang="en-US" sz="2800"/>
            </a:p>
          </p:txBody>
        </p:sp>
      </p:grpSp>
      <p:sp>
        <p:nvSpPr>
          <p:cNvPr id="19" name="Round Same Side Corner Rectangle 4"/>
          <p:cNvSpPr txBox="1"/>
          <p:nvPr/>
        </p:nvSpPr>
        <p:spPr>
          <a:xfrm>
            <a:off x="2582780" y="1979882"/>
            <a:ext cx="2255369" cy="42530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Tên hằng</a:t>
            </a:r>
            <a:r>
              <a:rPr lang="en-US" sz="2400" kern="120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195143"/>
              </p:ext>
            </p:extLst>
          </p:nvPr>
        </p:nvGraphicFramePr>
        <p:xfrm>
          <a:off x="2355301" y="2000334"/>
          <a:ext cx="8666484" cy="4263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621">
                  <a:extLst>
                    <a:ext uri="{9D8B030D-6E8A-4147-A177-3AD203B41FA5}">
                      <a16:colId xmlns:a16="http://schemas.microsoft.com/office/drawing/2014/main" val="3533387817"/>
                    </a:ext>
                  </a:extLst>
                </a:gridCol>
                <a:gridCol w="2166621">
                  <a:extLst>
                    <a:ext uri="{9D8B030D-6E8A-4147-A177-3AD203B41FA5}">
                      <a16:colId xmlns:a16="http://schemas.microsoft.com/office/drawing/2014/main" val="3138329915"/>
                    </a:ext>
                  </a:extLst>
                </a:gridCol>
                <a:gridCol w="2166621">
                  <a:extLst>
                    <a:ext uri="{9D8B030D-6E8A-4147-A177-3AD203B41FA5}">
                      <a16:colId xmlns:a16="http://schemas.microsoft.com/office/drawing/2014/main" val="2139428411"/>
                    </a:ext>
                  </a:extLst>
                </a:gridCol>
                <a:gridCol w="2166621">
                  <a:extLst>
                    <a:ext uri="{9D8B030D-6E8A-4147-A177-3AD203B41FA5}">
                      <a16:colId xmlns:a16="http://schemas.microsoft.com/office/drawing/2014/main" val="1526740801"/>
                    </a:ext>
                  </a:extLst>
                </a:gridCol>
              </a:tblGrid>
              <a:tr h="423409">
                <a:tc>
                  <a:txBody>
                    <a:bodyPr/>
                    <a:lstStyle/>
                    <a:p>
                      <a:r>
                        <a:rPr lang="en-US" smtClean="0"/>
                        <a:t>Nội</a:t>
                      </a:r>
                      <a:r>
                        <a:rPr lang="en-US" baseline="0" smtClean="0"/>
                        <a:t> dung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StringBuilder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StringBuffer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002647"/>
                  </a:ext>
                </a:extLst>
              </a:tr>
              <a:tr h="730816">
                <a:tc>
                  <a:txBody>
                    <a:bodyPr/>
                    <a:lstStyle/>
                    <a:p>
                      <a:r>
                        <a:rPr lang="en-US" smtClean="0"/>
                        <a:t>Tốc</a:t>
                      </a:r>
                      <a:r>
                        <a:rPr lang="en-US" baseline="0" smtClean="0"/>
                        <a:t> độ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Nhanh (Value of String in String pool is cached)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Nhanh nhất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Chậm (Because of synchronized)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8909"/>
                  </a:ext>
                </a:extLst>
              </a:tr>
              <a:tr h="730816">
                <a:tc>
                  <a:txBody>
                    <a:bodyPr/>
                    <a:lstStyle/>
                    <a:p>
                      <a:r>
                        <a:rPr lang="en-US" smtClean="0"/>
                        <a:t>Thread Safe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Có,</a:t>
                      </a:r>
                      <a:r>
                        <a:rPr lang="en-US" baseline="0" smtClean="0"/>
                        <a:t> do tính immutable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Không </a:t>
                      </a:r>
                      <a:r>
                        <a:rPr lang="en-US" smtClean="0"/>
                        <a:t>đồng bộ hóa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Đ</a:t>
                      </a:r>
                      <a:r>
                        <a:rPr lang="vi-VN" smtClean="0"/>
                        <a:t>ồng bộ hóa </a:t>
                      </a:r>
                      <a:r>
                        <a:rPr lang="en-US" smtClean="0"/>
                        <a:t>(2 threads on same StringBuffer object cannot access methods concurrently.)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850858"/>
                  </a:ext>
                </a:extLst>
              </a:tr>
              <a:tr h="423409">
                <a:tc>
                  <a:txBody>
                    <a:bodyPr/>
                    <a:lstStyle/>
                    <a:p>
                      <a:r>
                        <a:rPr lang="en-US" smtClean="0"/>
                        <a:t>Trường</a:t>
                      </a:r>
                      <a:r>
                        <a:rPr lang="en-US" baseline="0" smtClean="0"/>
                        <a:t> hợp s</a:t>
                      </a:r>
                      <a:r>
                        <a:rPr lang="en-US" smtClean="0"/>
                        <a:t>ử</a:t>
                      </a:r>
                      <a:r>
                        <a:rPr lang="en-US" baseline="0" smtClean="0"/>
                        <a:t> dụng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Khi</a:t>
                      </a:r>
                      <a:r>
                        <a:rPr lang="en-US" baseline="0" smtClean="0"/>
                        <a:t> cần tính immutability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Nếu chỉ</a:t>
                      </a:r>
                      <a:r>
                        <a:rPr lang="en-US" baseline="0" smtClean="0"/>
                        <a:t> cần tính mutable + without thread-safety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Nếu</a:t>
                      </a:r>
                      <a:r>
                        <a:rPr lang="en-US" baseline="0" smtClean="0"/>
                        <a:t> cần tính mutable + thread-safety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530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86136" y="2437764"/>
            <a:ext cx="8596668" cy="777261"/>
          </a:xfrm>
        </p:spPr>
        <p:txBody>
          <a:bodyPr>
            <a:noAutofit/>
          </a:bodyPr>
          <a:lstStyle/>
          <a:p>
            <a:pPr algn="ctr"/>
            <a:r>
              <a:rPr lang="en-US" sz="4800" i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your time and attention!</a:t>
            </a:r>
            <a:br>
              <a:rPr lang="en-US" sz="4800" i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800" i="1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037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2537</TotalTime>
  <Words>271</Words>
  <Application>Microsoft Office PowerPoint</Application>
  <PresentationFormat>Widescreen</PresentationFormat>
  <Paragraphs>95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Tahoma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time and attention!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Truong Giang coi</dc:creator>
  <cp:lastModifiedBy>Võ Văn Minh</cp:lastModifiedBy>
  <cp:revision>221</cp:revision>
  <dcterms:created xsi:type="dcterms:W3CDTF">2014-05-18T03:03:57Z</dcterms:created>
  <dcterms:modified xsi:type="dcterms:W3CDTF">2016-08-02T16:42:40Z</dcterms:modified>
</cp:coreProperties>
</file>