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24D1-9755-46D4-87EC-E8C78E8A3A70}" type="datetimeFigureOut">
              <a:rPr lang="en-US" smtClean="0"/>
              <a:t>01-Aug-16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enum.html" TargetMode="External"/><Relationship Id="rId2" Type="http://schemas.openxmlformats.org/officeDocument/2006/relationships/hyperlink" Target="https://examples.javacodegeeks.com/java-basics/java-enumeration-exam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s.javacodegeeks.com/java-basics/data-types/enum/enum-to-implement-an-interfac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483198" y="1705206"/>
            <a:ext cx="9225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 hiểu về Enum trong 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0217" y="4739425"/>
            <a:ext cx="3575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Giảng viên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Khuất Thùy Phương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</a:p>
          <a:p>
            <a:pPr algn="ctr"/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Văn Minh</a:t>
            </a:r>
          </a:p>
          <a:p>
            <a:pPr algn="ctr"/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Nguyễn Trọng Thuận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9" y="4291541"/>
            <a:ext cx="2143125" cy="2143125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3075818" y="2781836"/>
            <a:ext cx="61969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2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EnumMap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Giả sử ta có một Enum Car: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81" y="2142206"/>
            <a:ext cx="4043836" cy="39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Sau đó ta tạo một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EnumMap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trong hàm main chứa tất cả các hằng số trong Enum Car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1764164"/>
            <a:ext cx="7045557" cy="457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679" y="3166632"/>
            <a:ext cx="3109098" cy="1573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110610" y="3826862"/>
            <a:ext cx="746787" cy="44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EnumMap có thể truy xuất hằng số trong Enum tương tự như ta truy xuất với mảng.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EnumMap truy xuất như mảng nên hiệu năng của nó tốt hơn so với HashMap.</a:t>
            </a:r>
          </a:p>
        </p:txBody>
      </p:sp>
    </p:spTree>
    <p:extLst>
      <p:ext uri="{BB962C8B-B14F-4D97-AF65-F5344CB8AC3E}">
        <p14:creationId xmlns:p14="http://schemas.microsoft.com/office/powerpoint/2010/main" val="414746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EnumSet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có Enum Day gồm các ngày trong tuần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03" y="2329496"/>
            <a:ext cx="2652804" cy="20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3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tạo EnumSet chứa các ngày trong tuần của Enum Day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6" y="1837330"/>
            <a:ext cx="6921613" cy="3621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823" y="2353029"/>
            <a:ext cx="3203359" cy="25601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150441" y="3505762"/>
            <a:ext cx="504967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24359" y="5532202"/>
            <a:ext cx="692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 cả các phần tử của EnumSet phải có cùng kiểu dữ liệu </a:t>
            </a:r>
          </a:p>
        </p:txBody>
      </p:sp>
    </p:spTree>
    <p:extLst>
      <p:ext uri="{BB962C8B-B14F-4D97-AF65-F5344CB8AC3E}">
        <p14:creationId xmlns:p14="http://schemas.microsoft.com/office/powerpoint/2010/main" val="285808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EnumMap và EnumSet</a:t>
            </a: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https://examples.javacodegeeks.com/java-basics/java-enumeration-example/\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https://docs.oracle.com/javase/tutorial/java/javaOO/enum.html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https://examples.javacodegeeks.com/java-basics/data-types/enum/enum-to-implement-an-interface/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365"/>
            <a:ext cx="10515600" cy="6046512"/>
          </a:xfrm>
        </p:spPr>
      </p:pic>
    </p:spTree>
    <p:extLst>
      <p:ext uri="{BB962C8B-B14F-4D97-AF65-F5344CB8AC3E}">
        <p14:creationId xmlns:p14="http://schemas.microsoft.com/office/powerpoint/2010/main" val="1793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80336" y="224135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5787" y="1310186"/>
            <a:ext cx="646042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Khai báo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Truy xuất hằng số trong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Kiểu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Số lượng giá trị trong hằng số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Giá trị hằng số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Ghi đè phương thức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Enum Implements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EnumMap và EnumSet Collections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7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Khai báo Enum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có thể khai báo Enum ở trong hoặc ngoài một lớp.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Tuy nhiên không được khai báo Enum trong hàm.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08" y="1889505"/>
            <a:ext cx="4559053" cy="1858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5" y="1956179"/>
            <a:ext cx="4826278" cy="1791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829" y="4600709"/>
            <a:ext cx="4255803" cy="988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37" y="4701057"/>
            <a:ext cx="2178149" cy="6823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963856" y="4791209"/>
            <a:ext cx="733157" cy="495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Truy xuất hằng số trong Enum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có thể truy xuất hằng số trong Enum bằng hai cách: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Cách 1: Tạo mới Enum và truy xuất tới hằng số (dòng 13).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Cách 2: Truy xuất trực tiếp hằng số trong Enum (dòng 15).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Kết quả: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94" y="2490384"/>
            <a:ext cx="4904402" cy="1798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76" y="5114028"/>
            <a:ext cx="4468425" cy="9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Kiểu Enum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Sử dụng Enum khá an toàn vì ta không thể gán giá trị cho hằng số trong Enum từ bên ngoài.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Ví dụ dưới đây cho thấy khi ta gán giá trị cho hằng số Enum Currency bằng 1 thì trình biên dịch sẽ báo lỗi.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lh5.googleusercontent.com/aPesdGtLMJwtaNw1Gli96wRxjxa3DFv-mNWbPAmE5Z19J0ZfZAXvF38b0heTXaewlA3U58qlXaPv82J_Ct6PLNi1892_86CfnMRVE22roCImNPVDgcfX-iQdCMXPuuEQFXL8yPS2U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55" y="2755429"/>
            <a:ext cx="3257326" cy="142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1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Số lượng giá trị trong hằng số Enum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vi-VN" sz="2000">
                <a:cs typeface="Arial" panose="020B0604020202020204" pitchFamily="34" charset="0"/>
              </a:rPr>
              <a:t>Hằng số trong Enum có thể chứa nhiều hơn 2 giá trị, số lượng các giá trị của hằng số có thể khác nhau.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58" y="2377243"/>
            <a:ext cx="6185040" cy="30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Giá trị hằng số của Enum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Các giá trị hằng số của Enum có thể khác kiểu dữ liệu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25" y="1575775"/>
            <a:ext cx="6478521" cy="485889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774287" y="2125015"/>
            <a:ext cx="2807595" cy="1223492"/>
          </a:xfrm>
          <a:prstGeom prst="wedgeEllipseCallout">
            <a:avLst>
              <a:gd name="adj1" fmla="val -63812"/>
              <a:gd name="adj2" fmla="val 5104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Hằng số có kiểu dữ liệu String ,Integer, Double</a:t>
            </a:r>
          </a:p>
        </p:txBody>
      </p:sp>
    </p:spTree>
    <p:extLst>
      <p:ext uri="{BB962C8B-B14F-4D97-AF65-F5344CB8AC3E}">
        <p14:creationId xmlns:p14="http://schemas.microsoft.com/office/powerpoint/2010/main" val="144609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Ghi đè phương thức toString()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có thể ghi đè methos toString kế thừa từ lớp Object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20" y="1692431"/>
            <a:ext cx="6998311" cy="46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 Implements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Giống như class Enum có thể Implements tới một Interface.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Ta có 1 Interface MonoFont có 2 phương thức getFontName() và getLocation().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Sau đó ta tạo một Enum BasicMonoFont implements tới Interface MonoFont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94" y="2526643"/>
            <a:ext cx="3637940" cy="8655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94" y="4120677"/>
            <a:ext cx="7980845" cy="18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498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Khai báo Enum</vt:lpstr>
      <vt:lpstr>Truy xuất hằng số trong Enum</vt:lpstr>
      <vt:lpstr>Kiểu Enum</vt:lpstr>
      <vt:lpstr>Số lượng giá trị trong hằng số Enum</vt:lpstr>
      <vt:lpstr>Giá trị hằng số của Enum</vt:lpstr>
      <vt:lpstr>Ghi đè phương thức toString()</vt:lpstr>
      <vt:lpstr>Enum Implements Interface</vt:lpstr>
      <vt:lpstr>EnumMap and EnumSet Collections</vt:lpstr>
      <vt:lpstr>EnumMap and EnumSet Collections</vt:lpstr>
      <vt:lpstr>EnumMap and EnumSet Collections</vt:lpstr>
      <vt:lpstr>EnumMap and EnumSet Collections</vt:lpstr>
      <vt:lpstr>EnumMap and EnumSet Collections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Võ Văn Minh</cp:lastModifiedBy>
  <cp:revision>15</cp:revision>
  <dcterms:created xsi:type="dcterms:W3CDTF">2016-08-01T13:40:23Z</dcterms:created>
  <dcterms:modified xsi:type="dcterms:W3CDTF">2016-08-01T16:01:51Z</dcterms:modified>
</cp:coreProperties>
</file>