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Lst>
  <p:sldSz cy="32918400" cx="43891200"/>
  <p:notesSz cx="6858000" cy="9144000"/>
  <p:embeddedFontLst>
    <p:embeddedFont>
      <p:font typeface="Raleway"/>
      <p:regular r:id="rId6"/>
      <p:bold r:id="rId7"/>
      <p:italic r:id="rId8"/>
      <p:boldItalic r:id="rId9"/>
    </p:embeddedFont>
    <p:embeddedFont>
      <p:font typeface="Lat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4" roundtripDataSignature="AMtx7mj/K9O75hokTQceftHcE7ALSv6s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Lato-bold.fntdata"/><Relationship Id="rId10" Type="http://schemas.openxmlformats.org/officeDocument/2006/relationships/font" Target="fonts/Lato-regular.fntdata"/><Relationship Id="rId13" Type="http://schemas.openxmlformats.org/officeDocument/2006/relationships/font" Target="fonts/Lato-boldItalic.fntdata"/><Relationship Id="rId12"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Raleway-boldItalic.fntdata"/><Relationship Id="rId14" Type="http://customschemas.google.com/relationships/presentationmetadata" Target="metadata"/><Relationship Id="rId5" Type="http://schemas.openxmlformats.org/officeDocument/2006/relationships/slide" Target="slides/slide1.xml"/><Relationship Id="rId6" Type="http://schemas.openxmlformats.org/officeDocument/2006/relationships/font" Target="fonts/Raleway-regular.fntdata"/><Relationship Id="rId7" Type="http://schemas.openxmlformats.org/officeDocument/2006/relationships/font" Target="fonts/Raleway-bold.fntdata"/><Relationship Id="rId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8" name="Google Shape;7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g1ad50930c0a_0_936"/>
          <p:cNvCxnSpPr/>
          <p:nvPr/>
        </p:nvCxnSpPr>
        <p:spPr>
          <a:xfrm>
            <a:off x="11893077" y="2660160"/>
            <a:ext cx="299721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g1ad50930c0a_0_936"/>
          <p:cNvCxnSpPr/>
          <p:nvPr/>
        </p:nvCxnSpPr>
        <p:spPr>
          <a:xfrm>
            <a:off x="11893077" y="30336000"/>
            <a:ext cx="299721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g1ad50930c0a_0_936"/>
          <p:cNvCxnSpPr/>
          <p:nvPr/>
        </p:nvCxnSpPr>
        <p:spPr>
          <a:xfrm>
            <a:off x="2040951" y="2660160"/>
            <a:ext cx="879900" cy="0"/>
          </a:xfrm>
          <a:prstGeom prst="straightConnector1">
            <a:avLst/>
          </a:prstGeom>
          <a:noFill/>
          <a:ln cap="flat" cmpd="sng" w="19050">
            <a:solidFill>
              <a:schemeClr val="lt1"/>
            </a:solidFill>
            <a:prstDash val="solid"/>
            <a:round/>
            <a:headEnd len="sm" w="sm" type="none"/>
            <a:tailEnd len="sm" w="sm" type="none"/>
          </a:ln>
        </p:spPr>
      </p:cxnSp>
      <p:sp>
        <p:nvSpPr>
          <p:cNvPr id="13" name="Google Shape;13;g1ad50930c0a_0_936"/>
          <p:cNvSpPr txBox="1"/>
          <p:nvPr>
            <p:ph type="ctrTitle"/>
          </p:nvPr>
        </p:nvSpPr>
        <p:spPr>
          <a:xfrm>
            <a:off x="11384280" y="4033440"/>
            <a:ext cx="30391200" cy="9868800"/>
          </a:xfrm>
          <a:prstGeom prst="rect">
            <a:avLst/>
          </a:prstGeom>
        </p:spPr>
        <p:txBody>
          <a:bodyPr anchorCtr="0" anchor="t" bIns="487600" lIns="487600" spcFirstLastPara="1" rIns="487600" wrap="square" tIns="487600">
            <a:normAutofit/>
          </a:bodyPr>
          <a:lstStyle>
            <a:lvl1pPr lvl="0" rtl="0">
              <a:spcBef>
                <a:spcPts val="0"/>
              </a:spcBef>
              <a:spcAft>
                <a:spcPts val="0"/>
              </a:spcAft>
              <a:buClr>
                <a:schemeClr val="lt1"/>
              </a:buClr>
              <a:buSzPts val="25600"/>
              <a:buNone/>
              <a:defRPr sz="25600">
                <a:solidFill>
                  <a:schemeClr val="lt1"/>
                </a:solidFill>
              </a:defRPr>
            </a:lvl1pPr>
            <a:lvl2pPr lvl="1" rtl="0">
              <a:spcBef>
                <a:spcPts val="0"/>
              </a:spcBef>
              <a:spcAft>
                <a:spcPts val="0"/>
              </a:spcAft>
              <a:buClr>
                <a:schemeClr val="lt1"/>
              </a:buClr>
              <a:buSzPts val="25600"/>
              <a:buNone/>
              <a:defRPr sz="25600">
                <a:solidFill>
                  <a:schemeClr val="lt1"/>
                </a:solidFill>
              </a:defRPr>
            </a:lvl2pPr>
            <a:lvl3pPr lvl="2" rtl="0">
              <a:spcBef>
                <a:spcPts val="0"/>
              </a:spcBef>
              <a:spcAft>
                <a:spcPts val="0"/>
              </a:spcAft>
              <a:buClr>
                <a:schemeClr val="lt1"/>
              </a:buClr>
              <a:buSzPts val="25600"/>
              <a:buNone/>
              <a:defRPr sz="25600">
                <a:solidFill>
                  <a:schemeClr val="lt1"/>
                </a:solidFill>
              </a:defRPr>
            </a:lvl3pPr>
            <a:lvl4pPr lvl="3" rtl="0">
              <a:spcBef>
                <a:spcPts val="0"/>
              </a:spcBef>
              <a:spcAft>
                <a:spcPts val="0"/>
              </a:spcAft>
              <a:buClr>
                <a:schemeClr val="lt1"/>
              </a:buClr>
              <a:buSzPts val="25600"/>
              <a:buNone/>
              <a:defRPr sz="25600">
                <a:solidFill>
                  <a:schemeClr val="lt1"/>
                </a:solidFill>
              </a:defRPr>
            </a:lvl4pPr>
            <a:lvl5pPr lvl="4" rtl="0">
              <a:spcBef>
                <a:spcPts val="0"/>
              </a:spcBef>
              <a:spcAft>
                <a:spcPts val="0"/>
              </a:spcAft>
              <a:buClr>
                <a:schemeClr val="lt1"/>
              </a:buClr>
              <a:buSzPts val="25600"/>
              <a:buNone/>
              <a:defRPr sz="25600">
                <a:solidFill>
                  <a:schemeClr val="lt1"/>
                </a:solidFill>
              </a:defRPr>
            </a:lvl5pPr>
            <a:lvl6pPr lvl="5" rtl="0">
              <a:spcBef>
                <a:spcPts val="0"/>
              </a:spcBef>
              <a:spcAft>
                <a:spcPts val="0"/>
              </a:spcAft>
              <a:buClr>
                <a:schemeClr val="lt1"/>
              </a:buClr>
              <a:buSzPts val="25600"/>
              <a:buNone/>
              <a:defRPr sz="25600">
                <a:solidFill>
                  <a:schemeClr val="lt1"/>
                </a:solidFill>
              </a:defRPr>
            </a:lvl6pPr>
            <a:lvl7pPr lvl="6" rtl="0">
              <a:spcBef>
                <a:spcPts val="0"/>
              </a:spcBef>
              <a:spcAft>
                <a:spcPts val="0"/>
              </a:spcAft>
              <a:buClr>
                <a:schemeClr val="lt1"/>
              </a:buClr>
              <a:buSzPts val="25600"/>
              <a:buNone/>
              <a:defRPr sz="25600">
                <a:solidFill>
                  <a:schemeClr val="lt1"/>
                </a:solidFill>
              </a:defRPr>
            </a:lvl7pPr>
            <a:lvl8pPr lvl="7" rtl="0">
              <a:spcBef>
                <a:spcPts val="0"/>
              </a:spcBef>
              <a:spcAft>
                <a:spcPts val="0"/>
              </a:spcAft>
              <a:buClr>
                <a:schemeClr val="lt1"/>
              </a:buClr>
              <a:buSzPts val="25600"/>
              <a:buNone/>
              <a:defRPr sz="25600">
                <a:solidFill>
                  <a:schemeClr val="lt1"/>
                </a:solidFill>
              </a:defRPr>
            </a:lvl8pPr>
            <a:lvl9pPr lvl="8" rtl="0">
              <a:spcBef>
                <a:spcPts val="0"/>
              </a:spcBef>
              <a:spcAft>
                <a:spcPts val="0"/>
              </a:spcAft>
              <a:buClr>
                <a:schemeClr val="lt1"/>
              </a:buClr>
              <a:buSzPts val="25600"/>
              <a:buNone/>
              <a:defRPr sz="25600">
                <a:solidFill>
                  <a:schemeClr val="lt1"/>
                </a:solidFill>
              </a:defRPr>
            </a:lvl9pPr>
          </a:lstStyle>
          <a:p/>
        </p:txBody>
      </p:sp>
      <p:sp>
        <p:nvSpPr>
          <p:cNvPr id="14" name="Google Shape;14;g1ad50930c0a_0_936"/>
          <p:cNvSpPr txBox="1"/>
          <p:nvPr>
            <p:ph idx="1" type="subTitle"/>
          </p:nvPr>
        </p:nvSpPr>
        <p:spPr>
          <a:xfrm>
            <a:off x="11473281" y="20726080"/>
            <a:ext cx="30391200" cy="7947000"/>
          </a:xfrm>
          <a:prstGeom prst="rect">
            <a:avLst/>
          </a:prstGeom>
        </p:spPr>
        <p:txBody>
          <a:bodyPr anchorCtr="0" anchor="b" bIns="487600" lIns="487600" spcFirstLastPara="1" rIns="487600" wrap="square" tIns="487600">
            <a:normAutofit/>
          </a:bodyPr>
          <a:lstStyle>
            <a:lvl1pPr lvl="0" rtl="0">
              <a:lnSpc>
                <a:spcPct val="100000"/>
              </a:lnSpc>
              <a:spcBef>
                <a:spcPts val="0"/>
              </a:spcBef>
              <a:spcAft>
                <a:spcPts val="0"/>
              </a:spcAft>
              <a:buClr>
                <a:schemeClr val="lt1"/>
              </a:buClr>
              <a:buSzPts val="9600"/>
              <a:buNone/>
              <a:defRPr>
                <a:solidFill>
                  <a:schemeClr val="lt1"/>
                </a:solidFill>
              </a:defRPr>
            </a:lvl1pPr>
            <a:lvl2pPr lvl="1" rtl="0">
              <a:lnSpc>
                <a:spcPct val="100000"/>
              </a:lnSpc>
              <a:spcBef>
                <a:spcPts val="0"/>
              </a:spcBef>
              <a:spcAft>
                <a:spcPts val="0"/>
              </a:spcAft>
              <a:buClr>
                <a:schemeClr val="lt1"/>
              </a:buClr>
              <a:buSzPts val="9600"/>
              <a:buNone/>
              <a:defRPr sz="9600">
                <a:solidFill>
                  <a:schemeClr val="lt1"/>
                </a:solidFill>
              </a:defRPr>
            </a:lvl2pPr>
            <a:lvl3pPr lvl="2" rtl="0">
              <a:lnSpc>
                <a:spcPct val="100000"/>
              </a:lnSpc>
              <a:spcBef>
                <a:spcPts val="0"/>
              </a:spcBef>
              <a:spcAft>
                <a:spcPts val="0"/>
              </a:spcAft>
              <a:buClr>
                <a:schemeClr val="lt1"/>
              </a:buClr>
              <a:buSzPts val="9600"/>
              <a:buNone/>
              <a:defRPr sz="9600">
                <a:solidFill>
                  <a:schemeClr val="lt1"/>
                </a:solidFill>
              </a:defRPr>
            </a:lvl3pPr>
            <a:lvl4pPr lvl="3" rtl="0">
              <a:lnSpc>
                <a:spcPct val="100000"/>
              </a:lnSpc>
              <a:spcBef>
                <a:spcPts val="0"/>
              </a:spcBef>
              <a:spcAft>
                <a:spcPts val="0"/>
              </a:spcAft>
              <a:buClr>
                <a:schemeClr val="lt1"/>
              </a:buClr>
              <a:buSzPts val="9600"/>
              <a:buNone/>
              <a:defRPr sz="9600">
                <a:solidFill>
                  <a:schemeClr val="lt1"/>
                </a:solidFill>
              </a:defRPr>
            </a:lvl4pPr>
            <a:lvl5pPr lvl="4" rtl="0">
              <a:lnSpc>
                <a:spcPct val="100000"/>
              </a:lnSpc>
              <a:spcBef>
                <a:spcPts val="0"/>
              </a:spcBef>
              <a:spcAft>
                <a:spcPts val="0"/>
              </a:spcAft>
              <a:buClr>
                <a:schemeClr val="lt1"/>
              </a:buClr>
              <a:buSzPts val="9600"/>
              <a:buNone/>
              <a:defRPr sz="9600">
                <a:solidFill>
                  <a:schemeClr val="lt1"/>
                </a:solidFill>
              </a:defRPr>
            </a:lvl5pPr>
            <a:lvl6pPr lvl="5" rtl="0">
              <a:lnSpc>
                <a:spcPct val="100000"/>
              </a:lnSpc>
              <a:spcBef>
                <a:spcPts val="0"/>
              </a:spcBef>
              <a:spcAft>
                <a:spcPts val="0"/>
              </a:spcAft>
              <a:buClr>
                <a:schemeClr val="lt1"/>
              </a:buClr>
              <a:buSzPts val="9600"/>
              <a:buNone/>
              <a:defRPr sz="9600">
                <a:solidFill>
                  <a:schemeClr val="lt1"/>
                </a:solidFill>
              </a:defRPr>
            </a:lvl6pPr>
            <a:lvl7pPr lvl="6" rtl="0">
              <a:lnSpc>
                <a:spcPct val="100000"/>
              </a:lnSpc>
              <a:spcBef>
                <a:spcPts val="0"/>
              </a:spcBef>
              <a:spcAft>
                <a:spcPts val="0"/>
              </a:spcAft>
              <a:buClr>
                <a:schemeClr val="lt1"/>
              </a:buClr>
              <a:buSzPts val="9600"/>
              <a:buNone/>
              <a:defRPr sz="9600">
                <a:solidFill>
                  <a:schemeClr val="lt1"/>
                </a:solidFill>
              </a:defRPr>
            </a:lvl7pPr>
            <a:lvl8pPr lvl="7" rtl="0">
              <a:lnSpc>
                <a:spcPct val="100000"/>
              </a:lnSpc>
              <a:spcBef>
                <a:spcPts val="0"/>
              </a:spcBef>
              <a:spcAft>
                <a:spcPts val="0"/>
              </a:spcAft>
              <a:buClr>
                <a:schemeClr val="lt1"/>
              </a:buClr>
              <a:buSzPts val="9600"/>
              <a:buNone/>
              <a:defRPr sz="9600">
                <a:solidFill>
                  <a:schemeClr val="lt1"/>
                </a:solidFill>
              </a:defRPr>
            </a:lvl8pPr>
            <a:lvl9pPr lvl="8" rtl="0">
              <a:lnSpc>
                <a:spcPct val="100000"/>
              </a:lnSpc>
              <a:spcBef>
                <a:spcPts val="0"/>
              </a:spcBef>
              <a:spcAft>
                <a:spcPts val="0"/>
              </a:spcAft>
              <a:buClr>
                <a:schemeClr val="lt1"/>
              </a:buClr>
              <a:buSzPts val="9600"/>
              <a:buNone/>
              <a:defRPr sz="9600">
                <a:solidFill>
                  <a:schemeClr val="lt1"/>
                </a:solidFill>
              </a:defRPr>
            </a:lvl9pPr>
          </a:lstStyle>
          <a:p/>
        </p:txBody>
      </p:sp>
      <p:sp>
        <p:nvSpPr>
          <p:cNvPr id="15" name="Google Shape;15;g1ad50930c0a_0_936"/>
          <p:cNvSpPr txBox="1"/>
          <p:nvPr>
            <p:ph idx="12" type="sldNum"/>
          </p:nvPr>
        </p:nvSpPr>
        <p:spPr>
          <a:xfrm>
            <a:off x="40790396" y="30008058"/>
            <a:ext cx="2633700" cy="2519100"/>
          </a:xfrm>
          <a:prstGeom prst="rect">
            <a:avLst/>
          </a:prstGeom>
        </p:spPr>
        <p:txBody>
          <a:bodyPr anchorCtr="0" anchor="ctr" bIns="487600" lIns="487600" spcFirstLastPara="1" rIns="487600" wrap="square" tIns="48760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g1ad50930c0a_0_987"/>
          <p:cNvCxnSpPr/>
          <p:nvPr/>
        </p:nvCxnSpPr>
        <p:spPr>
          <a:xfrm>
            <a:off x="2040961" y="30336000"/>
            <a:ext cx="398247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g1ad50930c0a_0_987"/>
          <p:cNvCxnSpPr/>
          <p:nvPr/>
        </p:nvCxnSpPr>
        <p:spPr>
          <a:xfrm>
            <a:off x="2040961" y="2660160"/>
            <a:ext cx="39824700" cy="0"/>
          </a:xfrm>
          <a:prstGeom prst="straightConnector1">
            <a:avLst/>
          </a:prstGeom>
          <a:noFill/>
          <a:ln cap="flat" cmpd="sng" w="38100">
            <a:solidFill>
              <a:schemeClr val="dk2"/>
            </a:solidFill>
            <a:prstDash val="solid"/>
            <a:round/>
            <a:headEnd len="sm" w="sm" type="none"/>
            <a:tailEnd len="sm" w="sm" type="none"/>
          </a:ln>
        </p:spPr>
      </p:cxnSp>
      <p:sp>
        <p:nvSpPr>
          <p:cNvPr id="63" name="Google Shape;63;g1ad50930c0a_0_987"/>
          <p:cNvSpPr txBox="1"/>
          <p:nvPr>
            <p:ph hasCustomPrompt="1" type="title"/>
          </p:nvPr>
        </p:nvSpPr>
        <p:spPr>
          <a:xfrm>
            <a:off x="4098960" y="8351040"/>
            <a:ext cx="35693400" cy="9845700"/>
          </a:xfrm>
          <a:prstGeom prst="rect">
            <a:avLst/>
          </a:prstGeom>
        </p:spPr>
        <p:txBody>
          <a:bodyPr anchorCtr="0" anchor="ctr" bIns="487600" lIns="487600" spcFirstLastPara="1" rIns="487600" wrap="square" tIns="487600">
            <a:normAutofit/>
          </a:bodyPr>
          <a:lstStyle>
            <a:lvl1pPr lvl="0" rtl="0" algn="ctr">
              <a:spcBef>
                <a:spcPts val="0"/>
              </a:spcBef>
              <a:spcAft>
                <a:spcPts val="0"/>
              </a:spcAft>
              <a:buClr>
                <a:schemeClr val="dk1"/>
              </a:buClr>
              <a:buSzPts val="51200"/>
              <a:buFont typeface="Lato"/>
              <a:buNone/>
              <a:defRPr sz="51200">
                <a:solidFill>
                  <a:schemeClr val="dk1"/>
                </a:solidFill>
                <a:latin typeface="Lato"/>
                <a:ea typeface="Lato"/>
                <a:cs typeface="Lato"/>
                <a:sym typeface="Lato"/>
              </a:defRPr>
            </a:lvl1pPr>
            <a:lvl2pPr lvl="1" rtl="0" algn="ctr">
              <a:spcBef>
                <a:spcPts val="0"/>
              </a:spcBef>
              <a:spcAft>
                <a:spcPts val="0"/>
              </a:spcAft>
              <a:buClr>
                <a:schemeClr val="dk1"/>
              </a:buClr>
              <a:buSzPts val="51200"/>
              <a:buFont typeface="Lato"/>
              <a:buNone/>
              <a:defRPr sz="51200">
                <a:solidFill>
                  <a:schemeClr val="dk1"/>
                </a:solidFill>
                <a:latin typeface="Lato"/>
                <a:ea typeface="Lato"/>
                <a:cs typeface="Lato"/>
                <a:sym typeface="Lato"/>
              </a:defRPr>
            </a:lvl2pPr>
            <a:lvl3pPr lvl="2" rtl="0" algn="ctr">
              <a:spcBef>
                <a:spcPts val="0"/>
              </a:spcBef>
              <a:spcAft>
                <a:spcPts val="0"/>
              </a:spcAft>
              <a:buClr>
                <a:schemeClr val="dk1"/>
              </a:buClr>
              <a:buSzPts val="51200"/>
              <a:buFont typeface="Lato"/>
              <a:buNone/>
              <a:defRPr sz="51200">
                <a:solidFill>
                  <a:schemeClr val="dk1"/>
                </a:solidFill>
                <a:latin typeface="Lato"/>
                <a:ea typeface="Lato"/>
                <a:cs typeface="Lato"/>
                <a:sym typeface="Lato"/>
              </a:defRPr>
            </a:lvl3pPr>
            <a:lvl4pPr lvl="3" rtl="0" algn="ctr">
              <a:spcBef>
                <a:spcPts val="0"/>
              </a:spcBef>
              <a:spcAft>
                <a:spcPts val="0"/>
              </a:spcAft>
              <a:buClr>
                <a:schemeClr val="dk1"/>
              </a:buClr>
              <a:buSzPts val="51200"/>
              <a:buFont typeface="Lato"/>
              <a:buNone/>
              <a:defRPr sz="51200">
                <a:solidFill>
                  <a:schemeClr val="dk1"/>
                </a:solidFill>
                <a:latin typeface="Lato"/>
                <a:ea typeface="Lato"/>
                <a:cs typeface="Lato"/>
                <a:sym typeface="Lato"/>
              </a:defRPr>
            </a:lvl4pPr>
            <a:lvl5pPr lvl="4" rtl="0" algn="ctr">
              <a:spcBef>
                <a:spcPts val="0"/>
              </a:spcBef>
              <a:spcAft>
                <a:spcPts val="0"/>
              </a:spcAft>
              <a:buClr>
                <a:schemeClr val="dk1"/>
              </a:buClr>
              <a:buSzPts val="51200"/>
              <a:buFont typeface="Lato"/>
              <a:buNone/>
              <a:defRPr sz="51200">
                <a:solidFill>
                  <a:schemeClr val="dk1"/>
                </a:solidFill>
                <a:latin typeface="Lato"/>
                <a:ea typeface="Lato"/>
                <a:cs typeface="Lato"/>
                <a:sym typeface="Lato"/>
              </a:defRPr>
            </a:lvl5pPr>
            <a:lvl6pPr lvl="5" rtl="0" algn="ctr">
              <a:spcBef>
                <a:spcPts val="0"/>
              </a:spcBef>
              <a:spcAft>
                <a:spcPts val="0"/>
              </a:spcAft>
              <a:buClr>
                <a:schemeClr val="dk1"/>
              </a:buClr>
              <a:buSzPts val="51200"/>
              <a:buFont typeface="Lato"/>
              <a:buNone/>
              <a:defRPr sz="51200">
                <a:solidFill>
                  <a:schemeClr val="dk1"/>
                </a:solidFill>
                <a:latin typeface="Lato"/>
                <a:ea typeface="Lato"/>
                <a:cs typeface="Lato"/>
                <a:sym typeface="Lato"/>
              </a:defRPr>
            </a:lvl6pPr>
            <a:lvl7pPr lvl="6" rtl="0" algn="ctr">
              <a:spcBef>
                <a:spcPts val="0"/>
              </a:spcBef>
              <a:spcAft>
                <a:spcPts val="0"/>
              </a:spcAft>
              <a:buClr>
                <a:schemeClr val="dk1"/>
              </a:buClr>
              <a:buSzPts val="51200"/>
              <a:buFont typeface="Lato"/>
              <a:buNone/>
              <a:defRPr sz="51200">
                <a:solidFill>
                  <a:schemeClr val="dk1"/>
                </a:solidFill>
                <a:latin typeface="Lato"/>
                <a:ea typeface="Lato"/>
                <a:cs typeface="Lato"/>
                <a:sym typeface="Lato"/>
              </a:defRPr>
            </a:lvl7pPr>
            <a:lvl8pPr lvl="7" rtl="0" algn="ctr">
              <a:spcBef>
                <a:spcPts val="0"/>
              </a:spcBef>
              <a:spcAft>
                <a:spcPts val="0"/>
              </a:spcAft>
              <a:buClr>
                <a:schemeClr val="dk1"/>
              </a:buClr>
              <a:buSzPts val="51200"/>
              <a:buFont typeface="Lato"/>
              <a:buNone/>
              <a:defRPr sz="51200">
                <a:solidFill>
                  <a:schemeClr val="dk1"/>
                </a:solidFill>
                <a:latin typeface="Lato"/>
                <a:ea typeface="Lato"/>
                <a:cs typeface="Lato"/>
                <a:sym typeface="Lato"/>
              </a:defRPr>
            </a:lvl8pPr>
            <a:lvl9pPr lvl="8" rtl="0" algn="ctr">
              <a:spcBef>
                <a:spcPts val="0"/>
              </a:spcBef>
              <a:spcAft>
                <a:spcPts val="0"/>
              </a:spcAft>
              <a:buClr>
                <a:schemeClr val="dk1"/>
              </a:buClr>
              <a:buSzPts val="51200"/>
              <a:buFont typeface="Lato"/>
              <a:buNone/>
              <a:defRPr sz="51200">
                <a:solidFill>
                  <a:schemeClr val="dk1"/>
                </a:solidFill>
                <a:latin typeface="Lato"/>
                <a:ea typeface="Lato"/>
                <a:cs typeface="Lato"/>
                <a:sym typeface="Lato"/>
              </a:defRPr>
            </a:lvl9pPr>
          </a:lstStyle>
          <a:p>
            <a:r>
              <a:t>xx%</a:t>
            </a:r>
          </a:p>
        </p:txBody>
      </p:sp>
      <p:sp>
        <p:nvSpPr>
          <p:cNvPr id="64" name="Google Shape;64;g1ad50930c0a_0_987"/>
          <p:cNvSpPr txBox="1"/>
          <p:nvPr>
            <p:ph idx="1" type="body"/>
          </p:nvPr>
        </p:nvSpPr>
        <p:spPr>
          <a:xfrm>
            <a:off x="4098960" y="18684480"/>
            <a:ext cx="35693400" cy="6858300"/>
          </a:xfrm>
          <a:prstGeom prst="rect">
            <a:avLst/>
          </a:prstGeom>
        </p:spPr>
        <p:txBody>
          <a:bodyPr anchorCtr="0" anchor="t" bIns="487600" lIns="487600" spcFirstLastPara="1" rIns="487600" wrap="square" tIns="487600">
            <a:normAutofit/>
          </a:bodyPr>
          <a:lstStyle>
            <a:lvl1pPr indent="-838200" lvl="0" marL="457200" rtl="0" algn="ctr">
              <a:spcBef>
                <a:spcPts val="0"/>
              </a:spcBef>
              <a:spcAft>
                <a:spcPts val="0"/>
              </a:spcAft>
              <a:buSzPts val="9600"/>
              <a:buChar char="●"/>
              <a:defRPr/>
            </a:lvl1pPr>
            <a:lvl2pPr indent="-704850" lvl="1" marL="914400" rtl="0" algn="ctr">
              <a:spcBef>
                <a:spcPts val="0"/>
              </a:spcBef>
              <a:spcAft>
                <a:spcPts val="0"/>
              </a:spcAft>
              <a:buSzPts val="7500"/>
              <a:buChar char="○"/>
              <a:defRPr/>
            </a:lvl2pPr>
            <a:lvl3pPr indent="-704850" lvl="2" marL="1371600" rtl="0" algn="ctr">
              <a:spcBef>
                <a:spcPts val="0"/>
              </a:spcBef>
              <a:spcAft>
                <a:spcPts val="0"/>
              </a:spcAft>
              <a:buSzPts val="7500"/>
              <a:buChar char="■"/>
              <a:defRPr/>
            </a:lvl3pPr>
            <a:lvl4pPr indent="-704850" lvl="3" marL="1828800" rtl="0" algn="ctr">
              <a:spcBef>
                <a:spcPts val="0"/>
              </a:spcBef>
              <a:spcAft>
                <a:spcPts val="0"/>
              </a:spcAft>
              <a:buSzPts val="7500"/>
              <a:buChar char="●"/>
              <a:defRPr/>
            </a:lvl4pPr>
            <a:lvl5pPr indent="-704850" lvl="4" marL="2286000" rtl="0" algn="ctr">
              <a:spcBef>
                <a:spcPts val="0"/>
              </a:spcBef>
              <a:spcAft>
                <a:spcPts val="0"/>
              </a:spcAft>
              <a:buSzPts val="7500"/>
              <a:buChar char="○"/>
              <a:defRPr/>
            </a:lvl5pPr>
            <a:lvl6pPr indent="-704850" lvl="5" marL="2743200" rtl="0" algn="ctr">
              <a:spcBef>
                <a:spcPts val="0"/>
              </a:spcBef>
              <a:spcAft>
                <a:spcPts val="0"/>
              </a:spcAft>
              <a:buSzPts val="7500"/>
              <a:buChar char="■"/>
              <a:defRPr/>
            </a:lvl6pPr>
            <a:lvl7pPr indent="-704850" lvl="6" marL="3200400" rtl="0" algn="ctr">
              <a:spcBef>
                <a:spcPts val="0"/>
              </a:spcBef>
              <a:spcAft>
                <a:spcPts val="0"/>
              </a:spcAft>
              <a:buSzPts val="7500"/>
              <a:buChar char="●"/>
              <a:defRPr/>
            </a:lvl7pPr>
            <a:lvl8pPr indent="-704850" lvl="7" marL="3657600" rtl="0" algn="ctr">
              <a:spcBef>
                <a:spcPts val="0"/>
              </a:spcBef>
              <a:spcAft>
                <a:spcPts val="0"/>
              </a:spcAft>
              <a:buSzPts val="7500"/>
              <a:buChar char="○"/>
              <a:defRPr/>
            </a:lvl8pPr>
            <a:lvl9pPr indent="-704850" lvl="8" marL="4114800" rtl="0" algn="ctr">
              <a:spcBef>
                <a:spcPts val="0"/>
              </a:spcBef>
              <a:spcAft>
                <a:spcPts val="0"/>
              </a:spcAft>
              <a:buSzPts val="7500"/>
              <a:buChar char="■"/>
              <a:defRPr/>
            </a:lvl9pPr>
          </a:lstStyle>
          <a:p/>
        </p:txBody>
      </p:sp>
      <p:sp>
        <p:nvSpPr>
          <p:cNvPr id="65" name="Google Shape;65;g1ad50930c0a_0_987"/>
          <p:cNvSpPr txBox="1"/>
          <p:nvPr>
            <p:ph idx="12" type="sldNum"/>
          </p:nvPr>
        </p:nvSpPr>
        <p:spPr>
          <a:xfrm>
            <a:off x="40790396" y="30008058"/>
            <a:ext cx="2633700" cy="2519100"/>
          </a:xfrm>
          <a:prstGeom prst="rect">
            <a:avLst/>
          </a:prstGeom>
        </p:spPr>
        <p:txBody>
          <a:bodyPr anchorCtr="0" anchor="ctr" bIns="487600" lIns="487600" spcFirstLastPara="1" rIns="487600" wrap="square" tIns="4876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g1ad50930c0a_0_993"/>
          <p:cNvSpPr txBox="1"/>
          <p:nvPr>
            <p:ph idx="12" type="sldNum"/>
          </p:nvPr>
        </p:nvSpPr>
        <p:spPr>
          <a:xfrm>
            <a:off x="40790396" y="30008058"/>
            <a:ext cx="2633700" cy="2519100"/>
          </a:xfrm>
          <a:prstGeom prst="rect">
            <a:avLst/>
          </a:prstGeom>
        </p:spPr>
        <p:txBody>
          <a:bodyPr anchorCtr="0" anchor="ctr" bIns="487600" lIns="487600" spcFirstLastPara="1" rIns="487600" wrap="square" tIns="4876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and Content" showMasterSp="0">
  <p:cSld name="5_Title and Content">
    <p:spTree>
      <p:nvGrpSpPr>
        <p:cNvPr id="68" name="Shape 68"/>
        <p:cNvGrpSpPr/>
        <p:nvPr/>
      </p:nvGrpSpPr>
      <p:grpSpPr>
        <a:xfrm>
          <a:off x="0" y="0"/>
          <a:ext cx="0" cy="0"/>
          <a:chOff x="0" y="0"/>
          <a:chExt cx="0" cy="0"/>
        </a:xfrm>
      </p:grpSpPr>
      <p:pic>
        <p:nvPicPr>
          <p:cNvPr descr="A picture containing bird&#10;&#10;Description automatically generated" id="69" name="Google Shape;69;g1ad50930c0a_0_995"/>
          <p:cNvPicPr preferRelativeResize="0"/>
          <p:nvPr/>
        </p:nvPicPr>
        <p:blipFill rotWithShape="1">
          <a:blip r:embed="rId2">
            <a:alphaModFix/>
          </a:blip>
          <a:srcRect b="14610" l="13748" r="0" t="0"/>
          <a:stretch/>
        </p:blipFill>
        <p:spPr>
          <a:xfrm>
            <a:off x="6035227" y="7"/>
            <a:ext cx="37855973" cy="32918395"/>
          </a:xfrm>
          <a:prstGeom prst="rect">
            <a:avLst/>
          </a:prstGeom>
          <a:noFill/>
          <a:ln>
            <a:noFill/>
          </a:ln>
        </p:spPr>
      </p:pic>
      <p:sp>
        <p:nvSpPr>
          <p:cNvPr id="70" name="Google Shape;70;g1ad50930c0a_0_995"/>
          <p:cNvSpPr/>
          <p:nvPr/>
        </p:nvSpPr>
        <p:spPr>
          <a:xfrm rot="-5400000">
            <a:off x="-10588014" y="16261659"/>
            <a:ext cx="32918400" cy="395100"/>
          </a:xfrm>
          <a:prstGeom prst="rect">
            <a:avLst/>
          </a:prstGeom>
          <a:gradFill>
            <a:gsLst>
              <a:gs pos="0">
                <a:srgbClr val="D92D8A"/>
              </a:gs>
              <a:gs pos="64000">
                <a:srgbClr val="F8C93E"/>
              </a:gs>
              <a:gs pos="100000">
                <a:srgbClr val="F8C93E"/>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71" name="Google Shape;71;g1ad50930c0a_0_995"/>
          <p:cNvGrpSpPr/>
          <p:nvPr/>
        </p:nvGrpSpPr>
        <p:grpSpPr>
          <a:xfrm flipH="1">
            <a:off x="41218295" y="992248"/>
            <a:ext cx="1881297" cy="2545807"/>
            <a:chOff x="2645664" y="2011680"/>
            <a:chExt cx="735600" cy="746571"/>
          </a:xfrm>
        </p:grpSpPr>
        <p:sp>
          <p:nvSpPr>
            <p:cNvPr id="72" name="Google Shape;72;g1ad50930c0a_0_995"/>
            <p:cNvSpPr/>
            <p:nvPr/>
          </p:nvSpPr>
          <p:spPr>
            <a:xfrm flipH="1" rot="-5400000">
              <a:off x="2934264" y="1723080"/>
              <a:ext cx="158400" cy="735600"/>
            </a:xfrm>
            <a:prstGeom prst="rect">
              <a:avLst/>
            </a:prstGeom>
            <a:gradFill>
              <a:gsLst>
                <a:gs pos="0">
                  <a:srgbClr val="D92D8A"/>
                </a:gs>
                <a:gs pos="30000">
                  <a:srgbClr val="D92D8A"/>
                </a:gs>
                <a:gs pos="91000">
                  <a:srgbClr val="F8C93E"/>
                </a:gs>
                <a:gs pos="100000">
                  <a:srgbClr val="F8C93E"/>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3" name="Google Shape;73;g1ad50930c0a_0_995"/>
            <p:cNvSpPr/>
            <p:nvPr/>
          </p:nvSpPr>
          <p:spPr>
            <a:xfrm flipH="1">
              <a:off x="2645760" y="2165151"/>
              <a:ext cx="158400" cy="593100"/>
            </a:xfrm>
            <a:prstGeom prst="rect">
              <a:avLst/>
            </a:prstGeom>
            <a:gradFill>
              <a:gsLst>
                <a:gs pos="0">
                  <a:srgbClr val="D92D8A"/>
                </a:gs>
                <a:gs pos="29000">
                  <a:srgbClr val="D92D8A"/>
                </a:gs>
                <a:gs pos="86000">
                  <a:srgbClr val="F8C93E"/>
                </a:gs>
                <a:gs pos="100000">
                  <a:srgbClr val="F8C93E"/>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descr="A close up of a sign&#10;&#10;Description automatically generated" id="74" name="Google Shape;74;g1ad50930c0a_0_995"/>
          <p:cNvPicPr preferRelativeResize="0"/>
          <p:nvPr/>
        </p:nvPicPr>
        <p:blipFill rotWithShape="1">
          <a:blip r:embed="rId3">
            <a:alphaModFix/>
          </a:blip>
          <a:srcRect b="0" l="0" r="0" t="0"/>
          <a:stretch/>
        </p:blipFill>
        <p:spPr>
          <a:xfrm>
            <a:off x="1097308" y="29227770"/>
            <a:ext cx="3641449" cy="3126894"/>
          </a:xfrm>
          <a:prstGeom prst="rect">
            <a:avLst/>
          </a:prstGeom>
          <a:noFill/>
          <a:ln>
            <a:noFill/>
          </a:ln>
        </p:spPr>
      </p:pic>
      <p:sp>
        <p:nvSpPr>
          <p:cNvPr id="75" name="Google Shape;75;g1ad50930c0a_0_995"/>
          <p:cNvSpPr txBox="1"/>
          <p:nvPr/>
        </p:nvSpPr>
        <p:spPr>
          <a:xfrm>
            <a:off x="28889373" y="31366048"/>
            <a:ext cx="140076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AEABAB"/>
                </a:solidFill>
                <a:latin typeface="Arial"/>
                <a:ea typeface="Arial"/>
                <a:cs typeface="Arial"/>
                <a:sym typeface="Arial"/>
              </a:rPr>
              <a:t>FLORIDA INTERNATIONAL UNIVERSITY</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g1ad50930c0a_0_943"/>
          <p:cNvCxnSpPr/>
          <p:nvPr/>
        </p:nvCxnSpPr>
        <p:spPr>
          <a:xfrm>
            <a:off x="2040961" y="2660160"/>
            <a:ext cx="398247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g1ad50930c0a_0_943"/>
          <p:cNvCxnSpPr/>
          <p:nvPr/>
        </p:nvCxnSpPr>
        <p:spPr>
          <a:xfrm>
            <a:off x="2040961" y="30336000"/>
            <a:ext cx="39824700" cy="0"/>
          </a:xfrm>
          <a:prstGeom prst="straightConnector1">
            <a:avLst/>
          </a:prstGeom>
          <a:noFill/>
          <a:ln cap="flat" cmpd="sng" w="19050">
            <a:solidFill>
              <a:schemeClr val="lt1"/>
            </a:solidFill>
            <a:prstDash val="solid"/>
            <a:round/>
            <a:headEnd len="sm" w="sm" type="none"/>
            <a:tailEnd len="sm" w="sm" type="none"/>
          </a:ln>
        </p:spPr>
      </p:cxnSp>
      <p:sp>
        <p:nvSpPr>
          <p:cNvPr id="19" name="Google Shape;19;g1ad50930c0a_0_943"/>
          <p:cNvSpPr txBox="1"/>
          <p:nvPr>
            <p:ph type="title"/>
          </p:nvPr>
        </p:nvSpPr>
        <p:spPr>
          <a:xfrm>
            <a:off x="1950840" y="11563680"/>
            <a:ext cx="39824700" cy="9868800"/>
          </a:xfrm>
          <a:prstGeom prst="rect">
            <a:avLst/>
          </a:prstGeom>
        </p:spPr>
        <p:txBody>
          <a:bodyPr anchorCtr="0" anchor="ctr" bIns="487600" lIns="487600" spcFirstLastPara="1" rIns="487600" wrap="square" tIns="487600">
            <a:normAutofit/>
          </a:bodyPr>
          <a:lstStyle>
            <a:lvl1pPr lvl="0" rtl="0" algn="ctr">
              <a:spcBef>
                <a:spcPts val="0"/>
              </a:spcBef>
              <a:spcAft>
                <a:spcPts val="0"/>
              </a:spcAft>
              <a:buClr>
                <a:schemeClr val="lt1"/>
              </a:buClr>
              <a:buSzPts val="25600"/>
              <a:buNone/>
              <a:defRPr sz="25600">
                <a:solidFill>
                  <a:schemeClr val="lt1"/>
                </a:solidFill>
              </a:defRPr>
            </a:lvl1pPr>
            <a:lvl2pPr lvl="1" rtl="0" algn="ctr">
              <a:spcBef>
                <a:spcPts val="0"/>
              </a:spcBef>
              <a:spcAft>
                <a:spcPts val="0"/>
              </a:spcAft>
              <a:buClr>
                <a:schemeClr val="lt1"/>
              </a:buClr>
              <a:buSzPts val="25600"/>
              <a:buNone/>
              <a:defRPr sz="25600">
                <a:solidFill>
                  <a:schemeClr val="lt1"/>
                </a:solidFill>
              </a:defRPr>
            </a:lvl2pPr>
            <a:lvl3pPr lvl="2" rtl="0" algn="ctr">
              <a:spcBef>
                <a:spcPts val="0"/>
              </a:spcBef>
              <a:spcAft>
                <a:spcPts val="0"/>
              </a:spcAft>
              <a:buClr>
                <a:schemeClr val="lt1"/>
              </a:buClr>
              <a:buSzPts val="25600"/>
              <a:buNone/>
              <a:defRPr sz="25600">
                <a:solidFill>
                  <a:schemeClr val="lt1"/>
                </a:solidFill>
              </a:defRPr>
            </a:lvl3pPr>
            <a:lvl4pPr lvl="3" rtl="0" algn="ctr">
              <a:spcBef>
                <a:spcPts val="0"/>
              </a:spcBef>
              <a:spcAft>
                <a:spcPts val="0"/>
              </a:spcAft>
              <a:buClr>
                <a:schemeClr val="lt1"/>
              </a:buClr>
              <a:buSzPts val="25600"/>
              <a:buNone/>
              <a:defRPr sz="25600">
                <a:solidFill>
                  <a:schemeClr val="lt1"/>
                </a:solidFill>
              </a:defRPr>
            </a:lvl4pPr>
            <a:lvl5pPr lvl="4" rtl="0" algn="ctr">
              <a:spcBef>
                <a:spcPts val="0"/>
              </a:spcBef>
              <a:spcAft>
                <a:spcPts val="0"/>
              </a:spcAft>
              <a:buClr>
                <a:schemeClr val="lt1"/>
              </a:buClr>
              <a:buSzPts val="25600"/>
              <a:buNone/>
              <a:defRPr sz="25600">
                <a:solidFill>
                  <a:schemeClr val="lt1"/>
                </a:solidFill>
              </a:defRPr>
            </a:lvl5pPr>
            <a:lvl6pPr lvl="5" rtl="0" algn="ctr">
              <a:spcBef>
                <a:spcPts val="0"/>
              </a:spcBef>
              <a:spcAft>
                <a:spcPts val="0"/>
              </a:spcAft>
              <a:buClr>
                <a:schemeClr val="lt1"/>
              </a:buClr>
              <a:buSzPts val="25600"/>
              <a:buNone/>
              <a:defRPr sz="25600">
                <a:solidFill>
                  <a:schemeClr val="lt1"/>
                </a:solidFill>
              </a:defRPr>
            </a:lvl6pPr>
            <a:lvl7pPr lvl="6" rtl="0" algn="ctr">
              <a:spcBef>
                <a:spcPts val="0"/>
              </a:spcBef>
              <a:spcAft>
                <a:spcPts val="0"/>
              </a:spcAft>
              <a:buClr>
                <a:schemeClr val="lt1"/>
              </a:buClr>
              <a:buSzPts val="25600"/>
              <a:buNone/>
              <a:defRPr sz="25600">
                <a:solidFill>
                  <a:schemeClr val="lt1"/>
                </a:solidFill>
              </a:defRPr>
            </a:lvl7pPr>
            <a:lvl8pPr lvl="7" rtl="0" algn="ctr">
              <a:spcBef>
                <a:spcPts val="0"/>
              </a:spcBef>
              <a:spcAft>
                <a:spcPts val="0"/>
              </a:spcAft>
              <a:buClr>
                <a:schemeClr val="lt1"/>
              </a:buClr>
              <a:buSzPts val="25600"/>
              <a:buNone/>
              <a:defRPr sz="25600">
                <a:solidFill>
                  <a:schemeClr val="lt1"/>
                </a:solidFill>
              </a:defRPr>
            </a:lvl8pPr>
            <a:lvl9pPr lvl="8" rtl="0" algn="ctr">
              <a:spcBef>
                <a:spcPts val="0"/>
              </a:spcBef>
              <a:spcAft>
                <a:spcPts val="0"/>
              </a:spcAft>
              <a:buClr>
                <a:schemeClr val="lt1"/>
              </a:buClr>
              <a:buSzPts val="25600"/>
              <a:buNone/>
              <a:defRPr sz="25600">
                <a:solidFill>
                  <a:schemeClr val="lt1"/>
                </a:solidFill>
              </a:defRPr>
            </a:lvl9pPr>
          </a:lstStyle>
          <a:p/>
        </p:txBody>
      </p:sp>
      <p:sp>
        <p:nvSpPr>
          <p:cNvPr id="20" name="Google Shape;20;g1ad50930c0a_0_943"/>
          <p:cNvSpPr txBox="1"/>
          <p:nvPr>
            <p:ph idx="12" type="sldNum"/>
          </p:nvPr>
        </p:nvSpPr>
        <p:spPr>
          <a:xfrm>
            <a:off x="40790396" y="30008058"/>
            <a:ext cx="2633700" cy="2519100"/>
          </a:xfrm>
          <a:prstGeom prst="rect">
            <a:avLst/>
          </a:prstGeom>
        </p:spPr>
        <p:txBody>
          <a:bodyPr anchorCtr="0" anchor="ctr" bIns="487600" lIns="487600" spcFirstLastPara="1" rIns="487600" wrap="square" tIns="48760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g1ad50930c0a_0_948"/>
          <p:cNvCxnSpPr/>
          <p:nvPr/>
        </p:nvCxnSpPr>
        <p:spPr>
          <a:xfrm>
            <a:off x="11893077" y="2660160"/>
            <a:ext cx="299721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g1ad50930c0a_0_948"/>
          <p:cNvCxnSpPr/>
          <p:nvPr/>
        </p:nvCxnSpPr>
        <p:spPr>
          <a:xfrm>
            <a:off x="11893077" y="30336000"/>
            <a:ext cx="299721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g1ad50930c0a_0_948"/>
          <p:cNvCxnSpPr/>
          <p:nvPr/>
        </p:nvCxnSpPr>
        <p:spPr>
          <a:xfrm>
            <a:off x="2040951" y="2660160"/>
            <a:ext cx="879900" cy="0"/>
          </a:xfrm>
          <a:prstGeom prst="straightConnector1">
            <a:avLst/>
          </a:prstGeom>
          <a:noFill/>
          <a:ln cap="flat" cmpd="sng" w="19050">
            <a:solidFill>
              <a:schemeClr val="dk2"/>
            </a:solidFill>
            <a:prstDash val="solid"/>
            <a:round/>
            <a:headEnd len="sm" w="sm" type="none"/>
            <a:tailEnd len="sm" w="sm" type="none"/>
          </a:ln>
        </p:spPr>
      </p:cxnSp>
      <p:sp>
        <p:nvSpPr>
          <p:cNvPr id="25" name="Google Shape;25;g1ad50930c0a_0_948"/>
          <p:cNvSpPr txBox="1"/>
          <p:nvPr>
            <p:ph type="title"/>
          </p:nvPr>
        </p:nvSpPr>
        <p:spPr>
          <a:xfrm>
            <a:off x="11521200" y="3686080"/>
            <a:ext cx="30343800" cy="4066500"/>
          </a:xfrm>
          <a:prstGeom prst="rect">
            <a:avLst/>
          </a:prstGeom>
        </p:spPr>
        <p:txBody>
          <a:bodyPr anchorCtr="0" anchor="t" bIns="487600" lIns="487600" spcFirstLastPara="1" rIns="487600" wrap="square" tIns="487600">
            <a:normAutofit/>
          </a:bodyPr>
          <a:lstStyle>
            <a:lvl1pPr lvl="0" rtl="0">
              <a:spcBef>
                <a:spcPts val="0"/>
              </a:spcBef>
              <a:spcAft>
                <a:spcPts val="0"/>
              </a:spcAft>
              <a:buSzPts val="16000"/>
              <a:buNone/>
              <a:defRPr/>
            </a:lvl1pPr>
            <a:lvl2pPr lvl="1" rtl="0">
              <a:spcBef>
                <a:spcPts val="0"/>
              </a:spcBef>
              <a:spcAft>
                <a:spcPts val="0"/>
              </a:spcAft>
              <a:buSzPts val="16000"/>
              <a:buNone/>
              <a:defRPr/>
            </a:lvl2pPr>
            <a:lvl3pPr lvl="2" rtl="0">
              <a:spcBef>
                <a:spcPts val="0"/>
              </a:spcBef>
              <a:spcAft>
                <a:spcPts val="0"/>
              </a:spcAft>
              <a:buSzPts val="16000"/>
              <a:buNone/>
              <a:defRPr/>
            </a:lvl3pPr>
            <a:lvl4pPr lvl="3" rtl="0">
              <a:spcBef>
                <a:spcPts val="0"/>
              </a:spcBef>
              <a:spcAft>
                <a:spcPts val="0"/>
              </a:spcAft>
              <a:buSzPts val="16000"/>
              <a:buNone/>
              <a:defRPr/>
            </a:lvl4pPr>
            <a:lvl5pPr lvl="4" rtl="0">
              <a:spcBef>
                <a:spcPts val="0"/>
              </a:spcBef>
              <a:spcAft>
                <a:spcPts val="0"/>
              </a:spcAft>
              <a:buSzPts val="16000"/>
              <a:buNone/>
              <a:defRPr/>
            </a:lvl5pPr>
            <a:lvl6pPr lvl="5" rtl="0">
              <a:spcBef>
                <a:spcPts val="0"/>
              </a:spcBef>
              <a:spcAft>
                <a:spcPts val="0"/>
              </a:spcAft>
              <a:buSzPts val="16000"/>
              <a:buNone/>
              <a:defRPr/>
            </a:lvl6pPr>
            <a:lvl7pPr lvl="6" rtl="0">
              <a:spcBef>
                <a:spcPts val="0"/>
              </a:spcBef>
              <a:spcAft>
                <a:spcPts val="0"/>
              </a:spcAft>
              <a:buSzPts val="16000"/>
              <a:buNone/>
              <a:defRPr/>
            </a:lvl7pPr>
            <a:lvl8pPr lvl="7" rtl="0">
              <a:spcBef>
                <a:spcPts val="0"/>
              </a:spcBef>
              <a:spcAft>
                <a:spcPts val="0"/>
              </a:spcAft>
              <a:buSzPts val="16000"/>
              <a:buNone/>
              <a:defRPr/>
            </a:lvl8pPr>
            <a:lvl9pPr lvl="8" rtl="0">
              <a:spcBef>
                <a:spcPts val="0"/>
              </a:spcBef>
              <a:spcAft>
                <a:spcPts val="0"/>
              </a:spcAft>
              <a:buSzPts val="16000"/>
              <a:buNone/>
              <a:defRPr/>
            </a:lvl9pPr>
          </a:lstStyle>
          <a:p/>
        </p:txBody>
      </p:sp>
      <p:sp>
        <p:nvSpPr>
          <p:cNvPr id="26" name="Google Shape;26;g1ad50930c0a_0_948"/>
          <p:cNvSpPr txBox="1"/>
          <p:nvPr>
            <p:ph idx="1" type="body"/>
          </p:nvPr>
        </p:nvSpPr>
        <p:spPr>
          <a:xfrm>
            <a:off x="11568539" y="10212966"/>
            <a:ext cx="30343800" cy="19215300"/>
          </a:xfrm>
          <a:prstGeom prst="rect">
            <a:avLst/>
          </a:prstGeom>
        </p:spPr>
        <p:txBody>
          <a:bodyPr anchorCtr="0" anchor="t" bIns="487600" lIns="487600" spcFirstLastPara="1" rIns="487600" wrap="square" tIns="487600">
            <a:normAutofit/>
          </a:bodyPr>
          <a:lstStyle>
            <a:lvl1pPr indent="-838200" lvl="0" marL="457200" rtl="0">
              <a:spcBef>
                <a:spcPts val="0"/>
              </a:spcBef>
              <a:spcAft>
                <a:spcPts val="0"/>
              </a:spcAft>
              <a:buSzPts val="9600"/>
              <a:buChar char="●"/>
              <a:defRPr/>
            </a:lvl1pPr>
            <a:lvl2pPr indent="-704850" lvl="1" marL="914400" rtl="0">
              <a:spcBef>
                <a:spcPts val="0"/>
              </a:spcBef>
              <a:spcAft>
                <a:spcPts val="0"/>
              </a:spcAft>
              <a:buSzPts val="7500"/>
              <a:buChar char="○"/>
              <a:defRPr/>
            </a:lvl2pPr>
            <a:lvl3pPr indent="-704850" lvl="2" marL="1371600" rtl="0">
              <a:spcBef>
                <a:spcPts val="0"/>
              </a:spcBef>
              <a:spcAft>
                <a:spcPts val="0"/>
              </a:spcAft>
              <a:buSzPts val="7500"/>
              <a:buChar char="■"/>
              <a:defRPr/>
            </a:lvl3pPr>
            <a:lvl4pPr indent="-704850" lvl="3" marL="1828800" rtl="0">
              <a:spcBef>
                <a:spcPts val="0"/>
              </a:spcBef>
              <a:spcAft>
                <a:spcPts val="0"/>
              </a:spcAft>
              <a:buSzPts val="7500"/>
              <a:buChar char="●"/>
              <a:defRPr/>
            </a:lvl4pPr>
            <a:lvl5pPr indent="-704850" lvl="4" marL="2286000" rtl="0">
              <a:spcBef>
                <a:spcPts val="0"/>
              </a:spcBef>
              <a:spcAft>
                <a:spcPts val="0"/>
              </a:spcAft>
              <a:buSzPts val="7500"/>
              <a:buChar char="○"/>
              <a:defRPr/>
            </a:lvl5pPr>
            <a:lvl6pPr indent="-704850" lvl="5" marL="2743200" rtl="0">
              <a:spcBef>
                <a:spcPts val="0"/>
              </a:spcBef>
              <a:spcAft>
                <a:spcPts val="0"/>
              </a:spcAft>
              <a:buSzPts val="7500"/>
              <a:buChar char="■"/>
              <a:defRPr/>
            </a:lvl6pPr>
            <a:lvl7pPr indent="-704850" lvl="6" marL="3200400" rtl="0">
              <a:spcBef>
                <a:spcPts val="0"/>
              </a:spcBef>
              <a:spcAft>
                <a:spcPts val="0"/>
              </a:spcAft>
              <a:buSzPts val="7500"/>
              <a:buChar char="●"/>
              <a:defRPr/>
            </a:lvl7pPr>
            <a:lvl8pPr indent="-704850" lvl="7" marL="3657600" rtl="0">
              <a:spcBef>
                <a:spcPts val="0"/>
              </a:spcBef>
              <a:spcAft>
                <a:spcPts val="0"/>
              </a:spcAft>
              <a:buSzPts val="7500"/>
              <a:buChar char="○"/>
              <a:defRPr/>
            </a:lvl8pPr>
            <a:lvl9pPr indent="-704850" lvl="8" marL="4114800" rtl="0">
              <a:spcBef>
                <a:spcPts val="0"/>
              </a:spcBef>
              <a:spcAft>
                <a:spcPts val="0"/>
              </a:spcAft>
              <a:buSzPts val="7500"/>
              <a:buChar char="■"/>
              <a:defRPr/>
            </a:lvl9pPr>
          </a:lstStyle>
          <a:p/>
        </p:txBody>
      </p:sp>
      <p:sp>
        <p:nvSpPr>
          <p:cNvPr id="27" name="Google Shape;27;g1ad50930c0a_0_948"/>
          <p:cNvSpPr txBox="1"/>
          <p:nvPr>
            <p:ph idx="12" type="sldNum"/>
          </p:nvPr>
        </p:nvSpPr>
        <p:spPr>
          <a:xfrm>
            <a:off x="40790396" y="30008058"/>
            <a:ext cx="2633700" cy="2519100"/>
          </a:xfrm>
          <a:prstGeom prst="rect">
            <a:avLst/>
          </a:prstGeom>
        </p:spPr>
        <p:txBody>
          <a:bodyPr anchorCtr="0" anchor="ctr" bIns="487600" lIns="487600" spcFirstLastPara="1" rIns="487600" wrap="square" tIns="4876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g1ad50930c0a_0_955"/>
          <p:cNvCxnSpPr/>
          <p:nvPr/>
        </p:nvCxnSpPr>
        <p:spPr>
          <a:xfrm>
            <a:off x="11893077" y="2660160"/>
            <a:ext cx="299721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g1ad50930c0a_0_955"/>
          <p:cNvCxnSpPr/>
          <p:nvPr/>
        </p:nvCxnSpPr>
        <p:spPr>
          <a:xfrm>
            <a:off x="11893077" y="30336000"/>
            <a:ext cx="299721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g1ad50930c0a_0_955"/>
          <p:cNvCxnSpPr/>
          <p:nvPr/>
        </p:nvCxnSpPr>
        <p:spPr>
          <a:xfrm>
            <a:off x="2040951" y="2660160"/>
            <a:ext cx="879900" cy="0"/>
          </a:xfrm>
          <a:prstGeom prst="straightConnector1">
            <a:avLst/>
          </a:prstGeom>
          <a:noFill/>
          <a:ln cap="flat" cmpd="sng" w="19050">
            <a:solidFill>
              <a:schemeClr val="dk2"/>
            </a:solidFill>
            <a:prstDash val="solid"/>
            <a:round/>
            <a:headEnd len="sm" w="sm" type="none"/>
            <a:tailEnd len="sm" w="sm" type="none"/>
          </a:ln>
        </p:spPr>
      </p:cxnSp>
      <p:sp>
        <p:nvSpPr>
          <p:cNvPr id="32" name="Google Shape;32;g1ad50930c0a_0_955"/>
          <p:cNvSpPr txBox="1"/>
          <p:nvPr>
            <p:ph type="title"/>
          </p:nvPr>
        </p:nvSpPr>
        <p:spPr>
          <a:xfrm>
            <a:off x="11521200" y="3686080"/>
            <a:ext cx="30343800" cy="4066500"/>
          </a:xfrm>
          <a:prstGeom prst="rect">
            <a:avLst/>
          </a:prstGeom>
        </p:spPr>
        <p:txBody>
          <a:bodyPr anchorCtr="0" anchor="t" bIns="487600" lIns="487600" spcFirstLastPara="1" rIns="487600" wrap="square" tIns="487600">
            <a:normAutofit/>
          </a:bodyPr>
          <a:lstStyle>
            <a:lvl1pPr lvl="0" rtl="0">
              <a:spcBef>
                <a:spcPts val="0"/>
              </a:spcBef>
              <a:spcAft>
                <a:spcPts val="0"/>
              </a:spcAft>
              <a:buSzPts val="16000"/>
              <a:buNone/>
              <a:defRPr/>
            </a:lvl1pPr>
            <a:lvl2pPr lvl="1" rtl="0">
              <a:spcBef>
                <a:spcPts val="0"/>
              </a:spcBef>
              <a:spcAft>
                <a:spcPts val="0"/>
              </a:spcAft>
              <a:buSzPts val="16000"/>
              <a:buNone/>
              <a:defRPr/>
            </a:lvl2pPr>
            <a:lvl3pPr lvl="2" rtl="0">
              <a:spcBef>
                <a:spcPts val="0"/>
              </a:spcBef>
              <a:spcAft>
                <a:spcPts val="0"/>
              </a:spcAft>
              <a:buSzPts val="16000"/>
              <a:buNone/>
              <a:defRPr/>
            </a:lvl3pPr>
            <a:lvl4pPr lvl="3" rtl="0">
              <a:spcBef>
                <a:spcPts val="0"/>
              </a:spcBef>
              <a:spcAft>
                <a:spcPts val="0"/>
              </a:spcAft>
              <a:buSzPts val="16000"/>
              <a:buNone/>
              <a:defRPr/>
            </a:lvl4pPr>
            <a:lvl5pPr lvl="4" rtl="0">
              <a:spcBef>
                <a:spcPts val="0"/>
              </a:spcBef>
              <a:spcAft>
                <a:spcPts val="0"/>
              </a:spcAft>
              <a:buSzPts val="16000"/>
              <a:buNone/>
              <a:defRPr/>
            </a:lvl5pPr>
            <a:lvl6pPr lvl="5" rtl="0">
              <a:spcBef>
                <a:spcPts val="0"/>
              </a:spcBef>
              <a:spcAft>
                <a:spcPts val="0"/>
              </a:spcAft>
              <a:buSzPts val="16000"/>
              <a:buNone/>
              <a:defRPr/>
            </a:lvl6pPr>
            <a:lvl7pPr lvl="6" rtl="0">
              <a:spcBef>
                <a:spcPts val="0"/>
              </a:spcBef>
              <a:spcAft>
                <a:spcPts val="0"/>
              </a:spcAft>
              <a:buSzPts val="16000"/>
              <a:buNone/>
              <a:defRPr/>
            </a:lvl7pPr>
            <a:lvl8pPr lvl="7" rtl="0">
              <a:spcBef>
                <a:spcPts val="0"/>
              </a:spcBef>
              <a:spcAft>
                <a:spcPts val="0"/>
              </a:spcAft>
              <a:buSzPts val="16000"/>
              <a:buNone/>
              <a:defRPr/>
            </a:lvl8pPr>
            <a:lvl9pPr lvl="8" rtl="0">
              <a:spcBef>
                <a:spcPts val="0"/>
              </a:spcBef>
              <a:spcAft>
                <a:spcPts val="0"/>
              </a:spcAft>
              <a:buSzPts val="16000"/>
              <a:buNone/>
              <a:defRPr/>
            </a:lvl9pPr>
          </a:lstStyle>
          <a:p/>
        </p:txBody>
      </p:sp>
      <p:sp>
        <p:nvSpPr>
          <p:cNvPr id="33" name="Google Shape;33;g1ad50930c0a_0_955"/>
          <p:cNvSpPr txBox="1"/>
          <p:nvPr>
            <p:ph idx="1" type="body"/>
          </p:nvPr>
        </p:nvSpPr>
        <p:spPr>
          <a:xfrm>
            <a:off x="11521452" y="10257120"/>
            <a:ext cx="14742600" cy="19215300"/>
          </a:xfrm>
          <a:prstGeom prst="rect">
            <a:avLst/>
          </a:prstGeom>
        </p:spPr>
        <p:txBody>
          <a:bodyPr anchorCtr="0" anchor="t" bIns="487600" lIns="487600" spcFirstLastPara="1" rIns="487600" wrap="square" tIns="487600">
            <a:normAutofit/>
          </a:bodyPr>
          <a:lstStyle>
            <a:lvl1pPr indent="-704850" lvl="0" marL="457200" rtl="0">
              <a:spcBef>
                <a:spcPts val="0"/>
              </a:spcBef>
              <a:spcAft>
                <a:spcPts val="0"/>
              </a:spcAft>
              <a:buSzPts val="7500"/>
              <a:buChar char="●"/>
              <a:defRPr sz="7500"/>
            </a:lvl1pPr>
            <a:lvl2pPr indent="-635000" lvl="1" marL="914400" rtl="0">
              <a:spcBef>
                <a:spcPts val="0"/>
              </a:spcBef>
              <a:spcAft>
                <a:spcPts val="0"/>
              </a:spcAft>
              <a:buSzPts val="6400"/>
              <a:buChar char="○"/>
              <a:defRPr sz="6400"/>
            </a:lvl2pPr>
            <a:lvl3pPr indent="-635000" lvl="2" marL="1371600" rtl="0">
              <a:spcBef>
                <a:spcPts val="0"/>
              </a:spcBef>
              <a:spcAft>
                <a:spcPts val="0"/>
              </a:spcAft>
              <a:buSzPts val="6400"/>
              <a:buChar char="■"/>
              <a:defRPr sz="6400"/>
            </a:lvl3pPr>
            <a:lvl4pPr indent="-635000" lvl="3" marL="1828800" rtl="0">
              <a:spcBef>
                <a:spcPts val="0"/>
              </a:spcBef>
              <a:spcAft>
                <a:spcPts val="0"/>
              </a:spcAft>
              <a:buSzPts val="6400"/>
              <a:buChar char="●"/>
              <a:defRPr sz="6400"/>
            </a:lvl4pPr>
            <a:lvl5pPr indent="-635000" lvl="4" marL="2286000" rtl="0">
              <a:spcBef>
                <a:spcPts val="0"/>
              </a:spcBef>
              <a:spcAft>
                <a:spcPts val="0"/>
              </a:spcAft>
              <a:buSzPts val="6400"/>
              <a:buChar char="○"/>
              <a:defRPr sz="6400"/>
            </a:lvl5pPr>
            <a:lvl6pPr indent="-635000" lvl="5" marL="2743200" rtl="0">
              <a:spcBef>
                <a:spcPts val="0"/>
              </a:spcBef>
              <a:spcAft>
                <a:spcPts val="0"/>
              </a:spcAft>
              <a:buSzPts val="6400"/>
              <a:buChar char="■"/>
              <a:defRPr sz="6400"/>
            </a:lvl6pPr>
            <a:lvl7pPr indent="-635000" lvl="6" marL="3200400" rtl="0">
              <a:spcBef>
                <a:spcPts val="0"/>
              </a:spcBef>
              <a:spcAft>
                <a:spcPts val="0"/>
              </a:spcAft>
              <a:buSzPts val="6400"/>
              <a:buChar char="●"/>
              <a:defRPr sz="6400"/>
            </a:lvl7pPr>
            <a:lvl8pPr indent="-635000" lvl="7" marL="3657600" rtl="0">
              <a:spcBef>
                <a:spcPts val="0"/>
              </a:spcBef>
              <a:spcAft>
                <a:spcPts val="0"/>
              </a:spcAft>
              <a:buSzPts val="6400"/>
              <a:buChar char="○"/>
              <a:defRPr sz="6400"/>
            </a:lvl8pPr>
            <a:lvl9pPr indent="-635000" lvl="8" marL="4114800" rtl="0">
              <a:spcBef>
                <a:spcPts val="0"/>
              </a:spcBef>
              <a:spcAft>
                <a:spcPts val="0"/>
              </a:spcAft>
              <a:buSzPts val="6400"/>
              <a:buChar char="■"/>
              <a:defRPr sz="6400"/>
            </a:lvl9pPr>
          </a:lstStyle>
          <a:p/>
        </p:txBody>
      </p:sp>
      <p:sp>
        <p:nvSpPr>
          <p:cNvPr id="34" name="Google Shape;34;g1ad50930c0a_0_955"/>
          <p:cNvSpPr txBox="1"/>
          <p:nvPr>
            <p:ph idx="2" type="body"/>
          </p:nvPr>
        </p:nvSpPr>
        <p:spPr>
          <a:xfrm>
            <a:off x="27122745" y="10257120"/>
            <a:ext cx="14742600" cy="19215300"/>
          </a:xfrm>
          <a:prstGeom prst="rect">
            <a:avLst/>
          </a:prstGeom>
        </p:spPr>
        <p:txBody>
          <a:bodyPr anchorCtr="0" anchor="t" bIns="487600" lIns="487600" spcFirstLastPara="1" rIns="487600" wrap="square" tIns="487600">
            <a:normAutofit/>
          </a:bodyPr>
          <a:lstStyle>
            <a:lvl1pPr indent="-704850" lvl="0" marL="457200" rtl="0">
              <a:spcBef>
                <a:spcPts val="0"/>
              </a:spcBef>
              <a:spcAft>
                <a:spcPts val="0"/>
              </a:spcAft>
              <a:buSzPts val="7500"/>
              <a:buChar char="●"/>
              <a:defRPr sz="7500"/>
            </a:lvl1pPr>
            <a:lvl2pPr indent="-635000" lvl="1" marL="914400" rtl="0">
              <a:spcBef>
                <a:spcPts val="0"/>
              </a:spcBef>
              <a:spcAft>
                <a:spcPts val="0"/>
              </a:spcAft>
              <a:buSzPts val="6400"/>
              <a:buChar char="○"/>
              <a:defRPr sz="6400"/>
            </a:lvl2pPr>
            <a:lvl3pPr indent="-635000" lvl="2" marL="1371600" rtl="0">
              <a:spcBef>
                <a:spcPts val="0"/>
              </a:spcBef>
              <a:spcAft>
                <a:spcPts val="0"/>
              </a:spcAft>
              <a:buSzPts val="6400"/>
              <a:buChar char="■"/>
              <a:defRPr sz="6400"/>
            </a:lvl3pPr>
            <a:lvl4pPr indent="-635000" lvl="3" marL="1828800" rtl="0">
              <a:spcBef>
                <a:spcPts val="0"/>
              </a:spcBef>
              <a:spcAft>
                <a:spcPts val="0"/>
              </a:spcAft>
              <a:buSzPts val="6400"/>
              <a:buChar char="●"/>
              <a:defRPr sz="6400"/>
            </a:lvl4pPr>
            <a:lvl5pPr indent="-635000" lvl="4" marL="2286000" rtl="0">
              <a:spcBef>
                <a:spcPts val="0"/>
              </a:spcBef>
              <a:spcAft>
                <a:spcPts val="0"/>
              </a:spcAft>
              <a:buSzPts val="6400"/>
              <a:buChar char="○"/>
              <a:defRPr sz="6400"/>
            </a:lvl5pPr>
            <a:lvl6pPr indent="-635000" lvl="5" marL="2743200" rtl="0">
              <a:spcBef>
                <a:spcPts val="0"/>
              </a:spcBef>
              <a:spcAft>
                <a:spcPts val="0"/>
              </a:spcAft>
              <a:buSzPts val="6400"/>
              <a:buChar char="■"/>
              <a:defRPr sz="6400"/>
            </a:lvl6pPr>
            <a:lvl7pPr indent="-635000" lvl="6" marL="3200400" rtl="0">
              <a:spcBef>
                <a:spcPts val="0"/>
              </a:spcBef>
              <a:spcAft>
                <a:spcPts val="0"/>
              </a:spcAft>
              <a:buSzPts val="6400"/>
              <a:buChar char="●"/>
              <a:defRPr sz="6400"/>
            </a:lvl7pPr>
            <a:lvl8pPr indent="-635000" lvl="7" marL="3657600" rtl="0">
              <a:spcBef>
                <a:spcPts val="0"/>
              </a:spcBef>
              <a:spcAft>
                <a:spcPts val="0"/>
              </a:spcAft>
              <a:buSzPts val="6400"/>
              <a:buChar char="○"/>
              <a:defRPr sz="6400"/>
            </a:lvl8pPr>
            <a:lvl9pPr indent="-635000" lvl="8" marL="4114800" rtl="0">
              <a:spcBef>
                <a:spcPts val="0"/>
              </a:spcBef>
              <a:spcAft>
                <a:spcPts val="0"/>
              </a:spcAft>
              <a:buSzPts val="6400"/>
              <a:buChar char="■"/>
              <a:defRPr sz="6400"/>
            </a:lvl9pPr>
          </a:lstStyle>
          <a:p/>
        </p:txBody>
      </p:sp>
      <p:sp>
        <p:nvSpPr>
          <p:cNvPr id="35" name="Google Shape;35;g1ad50930c0a_0_955"/>
          <p:cNvSpPr txBox="1"/>
          <p:nvPr>
            <p:ph idx="12" type="sldNum"/>
          </p:nvPr>
        </p:nvSpPr>
        <p:spPr>
          <a:xfrm>
            <a:off x="40790396" y="30008058"/>
            <a:ext cx="2633700" cy="2519100"/>
          </a:xfrm>
          <a:prstGeom prst="rect">
            <a:avLst/>
          </a:prstGeom>
        </p:spPr>
        <p:txBody>
          <a:bodyPr anchorCtr="0" anchor="ctr" bIns="487600" lIns="487600" spcFirstLastPara="1" rIns="487600" wrap="square" tIns="4876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g1ad50930c0a_0_963"/>
          <p:cNvSpPr txBox="1"/>
          <p:nvPr>
            <p:ph type="title"/>
          </p:nvPr>
        </p:nvSpPr>
        <p:spPr>
          <a:xfrm>
            <a:off x="1455840" y="2634080"/>
            <a:ext cx="40899000" cy="4093500"/>
          </a:xfrm>
          <a:prstGeom prst="rect">
            <a:avLst/>
          </a:prstGeom>
        </p:spPr>
        <p:txBody>
          <a:bodyPr anchorCtr="0" anchor="t" bIns="487600" lIns="487600" spcFirstLastPara="1" rIns="487600" wrap="square" tIns="487600">
            <a:normAutofit/>
          </a:bodyPr>
          <a:lstStyle>
            <a:lvl1pPr lvl="0" rtl="0">
              <a:spcBef>
                <a:spcPts val="0"/>
              </a:spcBef>
              <a:spcAft>
                <a:spcPts val="0"/>
              </a:spcAft>
              <a:buSzPts val="16000"/>
              <a:buNone/>
              <a:defRPr/>
            </a:lvl1pPr>
            <a:lvl2pPr lvl="1" rtl="0">
              <a:spcBef>
                <a:spcPts val="0"/>
              </a:spcBef>
              <a:spcAft>
                <a:spcPts val="0"/>
              </a:spcAft>
              <a:buSzPts val="16000"/>
              <a:buNone/>
              <a:defRPr/>
            </a:lvl2pPr>
            <a:lvl3pPr lvl="2" rtl="0">
              <a:spcBef>
                <a:spcPts val="0"/>
              </a:spcBef>
              <a:spcAft>
                <a:spcPts val="0"/>
              </a:spcAft>
              <a:buSzPts val="16000"/>
              <a:buNone/>
              <a:defRPr/>
            </a:lvl3pPr>
            <a:lvl4pPr lvl="3" rtl="0">
              <a:spcBef>
                <a:spcPts val="0"/>
              </a:spcBef>
              <a:spcAft>
                <a:spcPts val="0"/>
              </a:spcAft>
              <a:buSzPts val="16000"/>
              <a:buNone/>
              <a:defRPr/>
            </a:lvl4pPr>
            <a:lvl5pPr lvl="4" rtl="0">
              <a:spcBef>
                <a:spcPts val="0"/>
              </a:spcBef>
              <a:spcAft>
                <a:spcPts val="0"/>
              </a:spcAft>
              <a:buSzPts val="16000"/>
              <a:buNone/>
              <a:defRPr/>
            </a:lvl5pPr>
            <a:lvl6pPr lvl="5" rtl="0">
              <a:spcBef>
                <a:spcPts val="0"/>
              </a:spcBef>
              <a:spcAft>
                <a:spcPts val="0"/>
              </a:spcAft>
              <a:buSzPts val="16000"/>
              <a:buNone/>
              <a:defRPr/>
            </a:lvl6pPr>
            <a:lvl7pPr lvl="6" rtl="0">
              <a:spcBef>
                <a:spcPts val="0"/>
              </a:spcBef>
              <a:spcAft>
                <a:spcPts val="0"/>
              </a:spcAft>
              <a:buSzPts val="16000"/>
              <a:buNone/>
              <a:defRPr/>
            </a:lvl7pPr>
            <a:lvl8pPr lvl="7" rtl="0">
              <a:spcBef>
                <a:spcPts val="0"/>
              </a:spcBef>
              <a:spcAft>
                <a:spcPts val="0"/>
              </a:spcAft>
              <a:buSzPts val="16000"/>
              <a:buNone/>
              <a:defRPr/>
            </a:lvl8pPr>
            <a:lvl9pPr lvl="8" rtl="0">
              <a:spcBef>
                <a:spcPts val="0"/>
              </a:spcBef>
              <a:spcAft>
                <a:spcPts val="0"/>
              </a:spcAft>
              <a:buSzPts val="16000"/>
              <a:buNone/>
              <a:defRPr/>
            </a:lvl9pPr>
          </a:lstStyle>
          <a:p/>
        </p:txBody>
      </p:sp>
      <p:sp>
        <p:nvSpPr>
          <p:cNvPr id="38" name="Google Shape;38;g1ad50930c0a_0_963"/>
          <p:cNvSpPr txBox="1"/>
          <p:nvPr>
            <p:ph idx="12" type="sldNum"/>
          </p:nvPr>
        </p:nvSpPr>
        <p:spPr>
          <a:xfrm>
            <a:off x="40790396" y="30008058"/>
            <a:ext cx="2633700" cy="2519100"/>
          </a:xfrm>
          <a:prstGeom prst="rect">
            <a:avLst/>
          </a:prstGeom>
        </p:spPr>
        <p:txBody>
          <a:bodyPr anchorCtr="0" anchor="ctr" bIns="487600" lIns="487600" spcFirstLastPara="1" rIns="487600" wrap="square" tIns="4876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g1ad50930c0a_0_966"/>
          <p:cNvCxnSpPr/>
          <p:nvPr/>
        </p:nvCxnSpPr>
        <p:spPr>
          <a:xfrm>
            <a:off x="2040951" y="2660160"/>
            <a:ext cx="879900" cy="0"/>
          </a:xfrm>
          <a:prstGeom prst="straightConnector1">
            <a:avLst/>
          </a:prstGeom>
          <a:noFill/>
          <a:ln cap="flat" cmpd="sng" w="19050">
            <a:solidFill>
              <a:schemeClr val="dk2"/>
            </a:solidFill>
            <a:prstDash val="solid"/>
            <a:round/>
            <a:headEnd len="sm" w="sm" type="none"/>
            <a:tailEnd len="sm" w="sm" type="none"/>
          </a:ln>
        </p:spPr>
      </p:cxnSp>
      <p:sp>
        <p:nvSpPr>
          <p:cNvPr id="41" name="Google Shape;41;g1ad50930c0a_0_966"/>
          <p:cNvSpPr txBox="1"/>
          <p:nvPr>
            <p:ph type="title"/>
          </p:nvPr>
        </p:nvSpPr>
        <p:spPr>
          <a:xfrm>
            <a:off x="1533600" y="5994240"/>
            <a:ext cx="13478400" cy="4836600"/>
          </a:xfrm>
          <a:prstGeom prst="rect">
            <a:avLst/>
          </a:prstGeom>
        </p:spPr>
        <p:txBody>
          <a:bodyPr anchorCtr="0" anchor="b" bIns="487600" lIns="487600" spcFirstLastPara="1" rIns="487600" wrap="square" tIns="487600">
            <a:normAutofit/>
          </a:bodyPr>
          <a:lstStyle>
            <a:lvl1pPr lvl="0" rtl="0">
              <a:spcBef>
                <a:spcPts val="0"/>
              </a:spcBef>
              <a:spcAft>
                <a:spcPts val="0"/>
              </a:spcAft>
              <a:buSzPts val="12800"/>
              <a:buNone/>
              <a:defRPr sz="12800"/>
            </a:lvl1pPr>
            <a:lvl2pPr lvl="1" rtl="0">
              <a:spcBef>
                <a:spcPts val="0"/>
              </a:spcBef>
              <a:spcAft>
                <a:spcPts val="0"/>
              </a:spcAft>
              <a:buSzPts val="12800"/>
              <a:buNone/>
              <a:defRPr sz="12800"/>
            </a:lvl2pPr>
            <a:lvl3pPr lvl="2" rtl="0">
              <a:spcBef>
                <a:spcPts val="0"/>
              </a:spcBef>
              <a:spcAft>
                <a:spcPts val="0"/>
              </a:spcAft>
              <a:buSzPts val="12800"/>
              <a:buNone/>
              <a:defRPr sz="12800"/>
            </a:lvl3pPr>
            <a:lvl4pPr lvl="3" rtl="0">
              <a:spcBef>
                <a:spcPts val="0"/>
              </a:spcBef>
              <a:spcAft>
                <a:spcPts val="0"/>
              </a:spcAft>
              <a:buSzPts val="12800"/>
              <a:buNone/>
              <a:defRPr sz="12800"/>
            </a:lvl4pPr>
            <a:lvl5pPr lvl="4" rtl="0">
              <a:spcBef>
                <a:spcPts val="0"/>
              </a:spcBef>
              <a:spcAft>
                <a:spcPts val="0"/>
              </a:spcAft>
              <a:buSzPts val="12800"/>
              <a:buNone/>
              <a:defRPr sz="12800"/>
            </a:lvl5pPr>
            <a:lvl6pPr lvl="5" rtl="0">
              <a:spcBef>
                <a:spcPts val="0"/>
              </a:spcBef>
              <a:spcAft>
                <a:spcPts val="0"/>
              </a:spcAft>
              <a:buSzPts val="12800"/>
              <a:buNone/>
              <a:defRPr sz="12800"/>
            </a:lvl6pPr>
            <a:lvl7pPr lvl="6" rtl="0">
              <a:spcBef>
                <a:spcPts val="0"/>
              </a:spcBef>
              <a:spcAft>
                <a:spcPts val="0"/>
              </a:spcAft>
              <a:buSzPts val="12800"/>
              <a:buNone/>
              <a:defRPr sz="12800"/>
            </a:lvl7pPr>
            <a:lvl8pPr lvl="7" rtl="0">
              <a:spcBef>
                <a:spcPts val="0"/>
              </a:spcBef>
              <a:spcAft>
                <a:spcPts val="0"/>
              </a:spcAft>
              <a:buSzPts val="12800"/>
              <a:buNone/>
              <a:defRPr sz="12800"/>
            </a:lvl8pPr>
            <a:lvl9pPr lvl="8" rtl="0">
              <a:spcBef>
                <a:spcPts val="0"/>
              </a:spcBef>
              <a:spcAft>
                <a:spcPts val="0"/>
              </a:spcAft>
              <a:buSzPts val="12800"/>
              <a:buNone/>
              <a:defRPr sz="12800"/>
            </a:lvl9pPr>
          </a:lstStyle>
          <a:p/>
        </p:txBody>
      </p:sp>
      <p:sp>
        <p:nvSpPr>
          <p:cNvPr id="42" name="Google Shape;42;g1ad50930c0a_0_966"/>
          <p:cNvSpPr txBox="1"/>
          <p:nvPr>
            <p:ph idx="1" type="body"/>
          </p:nvPr>
        </p:nvSpPr>
        <p:spPr>
          <a:xfrm>
            <a:off x="1533600" y="11819545"/>
            <a:ext cx="13478400" cy="17959800"/>
          </a:xfrm>
          <a:prstGeom prst="rect">
            <a:avLst/>
          </a:prstGeom>
        </p:spPr>
        <p:txBody>
          <a:bodyPr anchorCtr="0" anchor="t" bIns="487600" lIns="487600" spcFirstLastPara="1" rIns="487600" wrap="square" tIns="487600">
            <a:normAutofit/>
          </a:bodyPr>
          <a:lstStyle>
            <a:lvl1pPr indent="-635000" lvl="0" marL="457200" rtl="0">
              <a:spcBef>
                <a:spcPts val="0"/>
              </a:spcBef>
              <a:spcAft>
                <a:spcPts val="0"/>
              </a:spcAft>
              <a:buSzPts val="6400"/>
              <a:buChar char="●"/>
              <a:defRPr sz="6400"/>
            </a:lvl1pPr>
            <a:lvl2pPr indent="-635000" lvl="1" marL="914400" rtl="0">
              <a:spcBef>
                <a:spcPts val="0"/>
              </a:spcBef>
              <a:spcAft>
                <a:spcPts val="0"/>
              </a:spcAft>
              <a:buSzPts val="6400"/>
              <a:buChar char="○"/>
              <a:defRPr sz="6400"/>
            </a:lvl2pPr>
            <a:lvl3pPr indent="-635000" lvl="2" marL="1371600" rtl="0">
              <a:spcBef>
                <a:spcPts val="0"/>
              </a:spcBef>
              <a:spcAft>
                <a:spcPts val="0"/>
              </a:spcAft>
              <a:buSzPts val="6400"/>
              <a:buChar char="■"/>
              <a:defRPr sz="6400"/>
            </a:lvl3pPr>
            <a:lvl4pPr indent="-635000" lvl="3" marL="1828800" rtl="0">
              <a:spcBef>
                <a:spcPts val="0"/>
              </a:spcBef>
              <a:spcAft>
                <a:spcPts val="0"/>
              </a:spcAft>
              <a:buSzPts val="6400"/>
              <a:buChar char="●"/>
              <a:defRPr sz="6400"/>
            </a:lvl4pPr>
            <a:lvl5pPr indent="-635000" lvl="4" marL="2286000" rtl="0">
              <a:spcBef>
                <a:spcPts val="0"/>
              </a:spcBef>
              <a:spcAft>
                <a:spcPts val="0"/>
              </a:spcAft>
              <a:buSzPts val="6400"/>
              <a:buChar char="○"/>
              <a:defRPr sz="6400"/>
            </a:lvl5pPr>
            <a:lvl6pPr indent="-635000" lvl="5" marL="2743200" rtl="0">
              <a:spcBef>
                <a:spcPts val="0"/>
              </a:spcBef>
              <a:spcAft>
                <a:spcPts val="0"/>
              </a:spcAft>
              <a:buSzPts val="6400"/>
              <a:buChar char="■"/>
              <a:defRPr sz="6400"/>
            </a:lvl6pPr>
            <a:lvl7pPr indent="-635000" lvl="6" marL="3200400" rtl="0">
              <a:spcBef>
                <a:spcPts val="0"/>
              </a:spcBef>
              <a:spcAft>
                <a:spcPts val="0"/>
              </a:spcAft>
              <a:buSzPts val="6400"/>
              <a:buChar char="●"/>
              <a:defRPr sz="6400"/>
            </a:lvl7pPr>
            <a:lvl8pPr indent="-635000" lvl="7" marL="3657600" rtl="0">
              <a:spcBef>
                <a:spcPts val="0"/>
              </a:spcBef>
              <a:spcAft>
                <a:spcPts val="0"/>
              </a:spcAft>
              <a:buSzPts val="6400"/>
              <a:buChar char="○"/>
              <a:defRPr sz="6400"/>
            </a:lvl8pPr>
            <a:lvl9pPr indent="-635000" lvl="8" marL="4114800" rtl="0">
              <a:spcBef>
                <a:spcPts val="0"/>
              </a:spcBef>
              <a:spcAft>
                <a:spcPts val="0"/>
              </a:spcAft>
              <a:buSzPts val="6400"/>
              <a:buChar char="■"/>
              <a:defRPr sz="6400"/>
            </a:lvl9pPr>
          </a:lstStyle>
          <a:p/>
        </p:txBody>
      </p:sp>
      <p:sp>
        <p:nvSpPr>
          <p:cNvPr id="43" name="Google Shape;43;g1ad50930c0a_0_966"/>
          <p:cNvSpPr txBox="1"/>
          <p:nvPr>
            <p:ph idx="12" type="sldNum"/>
          </p:nvPr>
        </p:nvSpPr>
        <p:spPr>
          <a:xfrm>
            <a:off x="40790396" y="30008058"/>
            <a:ext cx="2633700" cy="2519100"/>
          </a:xfrm>
          <a:prstGeom prst="rect">
            <a:avLst/>
          </a:prstGeom>
        </p:spPr>
        <p:txBody>
          <a:bodyPr anchorCtr="0" anchor="ctr" bIns="487600" lIns="487600" spcFirstLastPara="1" rIns="487600" wrap="square" tIns="4876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g1ad50930c0a_0_971"/>
          <p:cNvCxnSpPr/>
          <p:nvPr/>
        </p:nvCxnSpPr>
        <p:spPr>
          <a:xfrm>
            <a:off x="2040951" y="2660160"/>
            <a:ext cx="879900" cy="0"/>
          </a:xfrm>
          <a:prstGeom prst="straightConnector1">
            <a:avLst/>
          </a:prstGeom>
          <a:noFill/>
          <a:ln cap="flat" cmpd="sng" w="19050">
            <a:solidFill>
              <a:schemeClr val="lt1"/>
            </a:solidFill>
            <a:prstDash val="solid"/>
            <a:round/>
            <a:headEnd len="sm" w="sm" type="none"/>
            <a:tailEnd len="sm" w="sm" type="none"/>
          </a:ln>
        </p:spPr>
      </p:cxnSp>
      <p:sp>
        <p:nvSpPr>
          <p:cNvPr id="46" name="Google Shape;46;g1ad50930c0a_0_971"/>
          <p:cNvSpPr txBox="1"/>
          <p:nvPr>
            <p:ph type="title"/>
          </p:nvPr>
        </p:nvSpPr>
        <p:spPr>
          <a:xfrm>
            <a:off x="1358895" y="4557700"/>
            <a:ext cx="29972100" cy="24547200"/>
          </a:xfrm>
          <a:prstGeom prst="rect">
            <a:avLst/>
          </a:prstGeom>
        </p:spPr>
        <p:txBody>
          <a:bodyPr anchorCtr="0" anchor="ctr" bIns="487600" lIns="487600" spcFirstLastPara="1" rIns="487600" wrap="square" tIns="487600">
            <a:normAutofit/>
          </a:bodyPr>
          <a:lstStyle>
            <a:lvl1pPr lvl="0" rtl="0">
              <a:spcBef>
                <a:spcPts val="0"/>
              </a:spcBef>
              <a:spcAft>
                <a:spcPts val="0"/>
              </a:spcAft>
              <a:buClr>
                <a:schemeClr val="lt1"/>
              </a:buClr>
              <a:buSzPts val="25600"/>
              <a:buNone/>
              <a:defRPr sz="25600">
                <a:solidFill>
                  <a:schemeClr val="lt1"/>
                </a:solidFill>
              </a:defRPr>
            </a:lvl1pPr>
            <a:lvl2pPr lvl="1" rtl="0">
              <a:spcBef>
                <a:spcPts val="0"/>
              </a:spcBef>
              <a:spcAft>
                <a:spcPts val="0"/>
              </a:spcAft>
              <a:buClr>
                <a:schemeClr val="lt1"/>
              </a:buClr>
              <a:buSzPts val="25600"/>
              <a:buNone/>
              <a:defRPr sz="25600">
                <a:solidFill>
                  <a:schemeClr val="lt1"/>
                </a:solidFill>
              </a:defRPr>
            </a:lvl2pPr>
            <a:lvl3pPr lvl="2" rtl="0">
              <a:spcBef>
                <a:spcPts val="0"/>
              </a:spcBef>
              <a:spcAft>
                <a:spcPts val="0"/>
              </a:spcAft>
              <a:buClr>
                <a:schemeClr val="lt1"/>
              </a:buClr>
              <a:buSzPts val="25600"/>
              <a:buNone/>
              <a:defRPr sz="25600">
                <a:solidFill>
                  <a:schemeClr val="lt1"/>
                </a:solidFill>
              </a:defRPr>
            </a:lvl3pPr>
            <a:lvl4pPr lvl="3" rtl="0">
              <a:spcBef>
                <a:spcPts val="0"/>
              </a:spcBef>
              <a:spcAft>
                <a:spcPts val="0"/>
              </a:spcAft>
              <a:buClr>
                <a:schemeClr val="lt1"/>
              </a:buClr>
              <a:buSzPts val="25600"/>
              <a:buNone/>
              <a:defRPr sz="25600">
                <a:solidFill>
                  <a:schemeClr val="lt1"/>
                </a:solidFill>
              </a:defRPr>
            </a:lvl4pPr>
            <a:lvl5pPr lvl="4" rtl="0">
              <a:spcBef>
                <a:spcPts val="0"/>
              </a:spcBef>
              <a:spcAft>
                <a:spcPts val="0"/>
              </a:spcAft>
              <a:buClr>
                <a:schemeClr val="lt1"/>
              </a:buClr>
              <a:buSzPts val="25600"/>
              <a:buNone/>
              <a:defRPr sz="25600">
                <a:solidFill>
                  <a:schemeClr val="lt1"/>
                </a:solidFill>
              </a:defRPr>
            </a:lvl5pPr>
            <a:lvl6pPr lvl="5" rtl="0">
              <a:spcBef>
                <a:spcPts val="0"/>
              </a:spcBef>
              <a:spcAft>
                <a:spcPts val="0"/>
              </a:spcAft>
              <a:buClr>
                <a:schemeClr val="lt1"/>
              </a:buClr>
              <a:buSzPts val="25600"/>
              <a:buNone/>
              <a:defRPr sz="25600">
                <a:solidFill>
                  <a:schemeClr val="lt1"/>
                </a:solidFill>
              </a:defRPr>
            </a:lvl6pPr>
            <a:lvl7pPr lvl="6" rtl="0">
              <a:spcBef>
                <a:spcPts val="0"/>
              </a:spcBef>
              <a:spcAft>
                <a:spcPts val="0"/>
              </a:spcAft>
              <a:buClr>
                <a:schemeClr val="lt1"/>
              </a:buClr>
              <a:buSzPts val="25600"/>
              <a:buNone/>
              <a:defRPr sz="25600">
                <a:solidFill>
                  <a:schemeClr val="lt1"/>
                </a:solidFill>
              </a:defRPr>
            </a:lvl7pPr>
            <a:lvl8pPr lvl="7" rtl="0">
              <a:spcBef>
                <a:spcPts val="0"/>
              </a:spcBef>
              <a:spcAft>
                <a:spcPts val="0"/>
              </a:spcAft>
              <a:buClr>
                <a:schemeClr val="lt1"/>
              </a:buClr>
              <a:buSzPts val="25600"/>
              <a:buNone/>
              <a:defRPr sz="25600">
                <a:solidFill>
                  <a:schemeClr val="lt1"/>
                </a:solidFill>
              </a:defRPr>
            </a:lvl8pPr>
            <a:lvl9pPr lvl="8" rtl="0">
              <a:spcBef>
                <a:spcPts val="0"/>
              </a:spcBef>
              <a:spcAft>
                <a:spcPts val="0"/>
              </a:spcAft>
              <a:buClr>
                <a:schemeClr val="lt1"/>
              </a:buClr>
              <a:buSzPts val="25600"/>
              <a:buNone/>
              <a:defRPr sz="25600">
                <a:solidFill>
                  <a:schemeClr val="lt1"/>
                </a:solidFill>
              </a:defRPr>
            </a:lvl9pPr>
          </a:lstStyle>
          <a:p/>
        </p:txBody>
      </p:sp>
      <p:sp>
        <p:nvSpPr>
          <p:cNvPr id="47" name="Google Shape;47;g1ad50930c0a_0_971"/>
          <p:cNvSpPr txBox="1"/>
          <p:nvPr>
            <p:ph idx="12" type="sldNum"/>
          </p:nvPr>
        </p:nvSpPr>
        <p:spPr>
          <a:xfrm>
            <a:off x="40790396" y="30008058"/>
            <a:ext cx="2633700" cy="2519100"/>
          </a:xfrm>
          <a:prstGeom prst="rect">
            <a:avLst/>
          </a:prstGeom>
        </p:spPr>
        <p:txBody>
          <a:bodyPr anchorCtr="0" anchor="ctr" bIns="487600" lIns="487600" spcFirstLastPara="1" rIns="487600" wrap="square" tIns="48760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g1ad50930c0a_0_975"/>
          <p:cNvSpPr/>
          <p:nvPr/>
        </p:nvSpPr>
        <p:spPr>
          <a:xfrm>
            <a:off x="21945600" y="800"/>
            <a:ext cx="21945600" cy="32918400"/>
          </a:xfrm>
          <a:prstGeom prst="rect">
            <a:avLst/>
          </a:prstGeom>
          <a:solidFill>
            <a:schemeClr val="dk1"/>
          </a:solidFill>
          <a:ln>
            <a:noFill/>
          </a:ln>
        </p:spPr>
        <p:txBody>
          <a:bodyPr anchorCtr="0" anchor="ctr" bIns="487600" lIns="487600" spcFirstLastPara="1" rIns="487600" wrap="square" tIns="487600">
            <a:noAutofit/>
          </a:bodyPr>
          <a:lstStyle/>
          <a:p>
            <a:pPr indent="0" lvl="0" marL="0" rtl="0" algn="l">
              <a:spcBef>
                <a:spcPts val="0"/>
              </a:spcBef>
              <a:spcAft>
                <a:spcPts val="0"/>
              </a:spcAft>
              <a:buNone/>
            </a:pPr>
            <a:r>
              <a:t/>
            </a:r>
            <a:endParaRPr/>
          </a:p>
        </p:txBody>
      </p:sp>
      <p:cxnSp>
        <p:nvCxnSpPr>
          <p:cNvPr id="50" name="Google Shape;50;g1ad50930c0a_0_975"/>
          <p:cNvCxnSpPr/>
          <p:nvPr/>
        </p:nvCxnSpPr>
        <p:spPr>
          <a:xfrm>
            <a:off x="24142440" y="28771200"/>
            <a:ext cx="2247900" cy="0"/>
          </a:xfrm>
          <a:prstGeom prst="straightConnector1">
            <a:avLst/>
          </a:prstGeom>
          <a:noFill/>
          <a:ln cap="flat" cmpd="sng" w="19050">
            <a:solidFill>
              <a:schemeClr val="lt1"/>
            </a:solidFill>
            <a:prstDash val="solid"/>
            <a:round/>
            <a:headEnd len="sm" w="sm" type="none"/>
            <a:tailEnd len="sm" w="sm" type="none"/>
          </a:ln>
        </p:spPr>
      </p:cxnSp>
      <p:sp>
        <p:nvSpPr>
          <p:cNvPr id="51" name="Google Shape;51;g1ad50930c0a_0_975"/>
          <p:cNvSpPr txBox="1"/>
          <p:nvPr>
            <p:ph type="title"/>
          </p:nvPr>
        </p:nvSpPr>
        <p:spPr>
          <a:xfrm>
            <a:off x="1274400" y="8943040"/>
            <a:ext cx="19416900" cy="8436600"/>
          </a:xfrm>
          <a:prstGeom prst="rect">
            <a:avLst/>
          </a:prstGeom>
        </p:spPr>
        <p:txBody>
          <a:bodyPr anchorCtr="0" anchor="b" bIns="487600" lIns="487600" spcFirstLastPara="1" rIns="487600" wrap="square" tIns="487600">
            <a:normAutofit/>
          </a:bodyPr>
          <a:lstStyle>
            <a:lvl1pPr lvl="0" rtl="0" algn="ctr">
              <a:spcBef>
                <a:spcPts val="0"/>
              </a:spcBef>
              <a:spcAft>
                <a:spcPts val="0"/>
              </a:spcAft>
              <a:buClr>
                <a:schemeClr val="dk1"/>
              </a:buClr>
              <a:buSzPts val="19200"/>
              <a:buNone/>
              <a:defRPr sz="19200">
                <a:solidFill>
                  <a:schemeClr val="dk1"/>
                </a:solidFill>
              </a:defRPr>
            </a:lvl1pPr>
            <a:lvl2pPr lvl="1" rtl="0" algn="ctr">
              <a:spcBef>
                <a:spcPts val="0"/>
              </a:spcBef>
              <a:spcAft>
                <a:spcPts val="0"/>
              </a:spcAft>
              <a:buClr>
                <a:schemeClr val="dk1"/>
              </a:buClr>
              <a:buSzPts val="19200"/>
              <a:buNone/>
              <a:defRPr sz="19200">
                <a:solidFill>
                  <a:schemeClr val="dk1"/>
                </a:solidFill>
              </a:defRPr>
            </a:lvl2pPr>
            <a:lvl3pPr lvl="2" rtl="0" algn="ctr">
              <a:spcBef>
                <a:spcPts val="0"/>
              </a:spcBef>
              <a:spcAft>
                <a:spcPts val="0"/>
              </a:spcAft>
              <a:buClr>
                <a:schemeClr val="dk1"/>
              </a:buClr>
              <a:buSzPts val="19200"/>
              <a:buNone/>
              <a:defRPr sz="19200">
                <a:solidFill>
                  <a:schemeClr val="dk1"/>
                </a:solidFill>
              </a:defRPr>
            </a:lvl3pPr>
            <a:lvl4pPr lvl="3" rtl="0" algn="ctr">
              <a:spcBef>
                <a:spcPts val="0"/>
              </a:spcBef>
              <a:spcAft>
                <a:spcPts val="0"/>
              </a:spcAft>
              <a:buClr>
                <a:schemeClr val="dk1"/>
              </a:buClr>
              <a:buSzPts val="19200"/>
              <a:buNone/>
              <a:defRPr sz="19200">
                <a:solidFill>
                  <a:schemeClr val="dk1"/>
                </a:solidFill>
              </a:defRPr>
            </a:lvl4pPr>
            <a:lvl5pPr lvl="4" rtl="0" algn="ctr">
              <a:spcBef>
                <a:spcPts val="0"/>
              </a:spcBef>
              <a:spcAft>
                <a:spcPts val="0"/>
              </a:spcAft>
              <a:buClr>
                <a:schemeClr val="dk1"/>
              </a:buClr>
              <a:buSzPts val="19200"/>
              <a:buNone/>
              <a:defRPr sz="19200">
                <a:solidFill>
                  <a:schemeClr val="dk1"/>
                </a:solidFill>
              </a:defRPr>
            </a:lvl5pPr>
            <a:lvl6pPr lvl="5" rtl="0" algn="ctr">
              <a:spcBef>
                <a:spcPts val="0"/>
              </a:spcBef>
              <a:spcAft>
                <a:spcPts val="0"/>
              </a:spcAft>
              <a:buClr>
                <a:schemeClr val="dk1"/>
              </a:buClr>
              <a:buSzPts val="19200"/>
              <a:buNone/>
              <a:defRPr sz="19200">
                <a:solidFill>
                  <a:schemeClr val="dk1"/>
                </a:solidFill>
              </a:defRPr>
            </a:lvl6pPr>
            <a:lvl7pPr lvl="6" rtl="0" algn="ctr">
              <a:spcBef>
                <a:spcPts val="0"/>
              </a:spcBef>
              <a:spcAft>
                <a:spcPts val="0"/>
              </a:spcAft>
              <a:buClr>
                <a:schemeClr val="dk1"/>
              </a:buClr>
              <a:buSzPts val="19200"/>
              <a:buNone/>
              <a:defRPr sz="19200">
                <a:solidFill>
                  <a:schemeClr val="dk1"/>
                </a:solidFill>
              </a:defRPr>
            </a:lvl7pPr>
            <a:lvl8pPr lvl="7" rtl="0" algn="ctr">
              <a:spcBef>
                <a:spcPts val="0"/>
              </a:spcBef>
              <a:spcAft>
                <a:spcPts val="0"/>
              </a:spcAft>
              <a:buClr>
                <a:schemeClr val="dk1"/>
              </a:buClr>
              <a:buSzPts val="19200"/>
              <a:buNone/>
              <a:defRPr sz="19200">
                <a:solidFill>
                  <a:schemeClr val="dk1"/>
                </a:solidFill>
              </a:defRPr>
            </a:lvl8pPr>
            <a:lvl9pPr lvl="8" rtl="0" algn="ctr">
              <a:spcBef>
                <a:spcPts val="0"/>
              </a:spcBef>
              <a:spcAft>
                <a:spcPts val="0"/>
              </a:spcAft>
              <a:buClr>
                <a:schemeClr val="dk1"/>
              </a:buClr>
              <a:buSzPts val="19200"/>
              <a:buNone/>
              <a:defRPr sz="19200">
                <a:solidFill>
                  <a:schemeClr val="dk1"/>
                </a:solidFill>
              </a:defRPr>
            </a:lvl9pPr>
          </a:lstStyle>
          <a:p/>
        </p:txBody>
      </p:sp>
      <p:sp>
        <p:nvSpPr>
          <p:cNvPr id="52" name="Google Shape;52;g1ad50930c0a_0_975"/>
          <p:cNvSpPr txBox="1"/>
          <p:nvPr>
            <p:ph idx="1" type="subTitle"/>
          </p:nvPr>
        </p:nvSpPr>
        <p:spPr>
          <a:xfrm>
            <a:off x="1274400" y="17506373"/>
            <a:ext cx="19416900" cy="8611200"/>
          </a:xfrm>
          <a:prstGeom prst="rect">
            <a:avLst/>
          </a:prstGeom>
        </p:spPr>
        <p:txBody>
          <a:bodyPr anchorCtr="0" anchor="t" bIns="487600" lIns="487600" spcFirstLastPara="1" rIns="487600" wrap="square" tIns="487600">
            <a:normAutofit/>
          </a:bodyPr>
          <a:lstStyle>
            <a:lvl1pPr lvl="0" rtl="0" algn="ctr">
              <a:lnSpc>
                <a:spcPct val="100000"/>
              </a:lnSpc>
              <a:spcBef>
                <a:spcPts val="0"/>
              </a:spcBef>
              <a:spcAft>
                <a:spcPts val="0"/>
              </a:spcAft>
              <a:buSzPts val="11200"/>
              <a:buNone/>
              <a:defRPr sz="11200"/>
            </a:lvl1pPr>
            <a:lvl2pPr lvl="1" rtl="0" algn="ctr">
              <a:lnSpc>
                <a:spcPct val="100000"/>
              </a:lnSpc>
              <a:spcBef>
                <a:spcPts val="0"/>
              </a:spcBef>
              <a:spcAft>
                <a:spcPts val="0"/>
              </a:spcAft>
              <a:buSzPts val="11200"/>
              <a:buNone/>
              <a:defRPr sz="11200"/>
            </a:lvl2pPr>
            <a:lvl3pPr lvl="2" rtl="0" algn="ctr">
              <a:lnSpc>
                <a:spcPct val="100000"/>
              </a:lnSpc>
              <a:spcBef>
                <a:spcPts val="0"/>
              </a:spcBef>
              <a:spcAft>
                <a:spcPts val="0"/>
              </a:spcAft>
              <a:buSzPts val="11200"/>
              <a:buNone/>
              <a:defRPr sz="11200"/>
            </a:lvl3pPr>
            <a:lvl4pPr lvl="3" rtl="0" algn="ctr">
              <a:lnSpc>
                <a:spcPct val="100000"/>
              </a:lnSpc>
              <a:spcBef>
                <a:spcPts val="0"/>
              </a:spcBef>
              <a:spcAft>
                <a:spcPts val="0"/>
              </a:spcAft>
              <a:buSzPts val="11200"/>
              <a:buNone/>
              <a:defRPr sz="11200"/>
            </a:lvl4pPr>
            <a:lvl5pPr lvl="4" rtl="0" algn="ctr">
              <a:lnSpc>
                <a:spcPct val="100000"/>
              </a:lnSpc>
              <a:spcBef>
                <a:spcPts val="0"/>
              </a:spcBef>
              <a:spcAft>
                <a:spcPts val="0"/>
              </a:spcAft>
              <a:buSzPts val="11200"/>
              <a:buNone/>
              <a:defRPr sz="11200"/>
            </a:lvl5pPr>
            <a:lvl6pPr lvl="5" rtl="0" algn="ctr">
              <a:lnSpc>
                <a:spcPct val="100000"/>
              </a:lnSpc>
              <a:spcBef>
                <a:spcPts val="0"/>
              </a:spcBef>
              <a:spcAft>
                <a:spcPts val="0"/>
              </a:spcAft>
              <a:buSzPts val="11200"/>
              <a:buNone/>
              <a:defRPr sz="11200"/>
            </a:lvl6pPr>
            <a:lvl7pPr lvl="6" rtl="0" algn="ctr">
              <a:lnSpc>
                <a:spcPct val="100000"/>
              </a:lnSpc>
              <a:spcBef>
                <a:spcPts val="0"/>
              </a:spcBef>
              <a:spcAft>
                <a:spcPts val="0"/>
              </a:spcAft>
              <a:buSzPts val="11200"/>
              <a:buNone/>
              <a:defRPr sz="11200"/>
            </a:lvl7pPr>
            <a:lvl8pPr lvl="7" rtl="0" algn="ctr">
              <a:lnSpc>
                <a:spcPct val="100000"/>
              </a:lnSpc>
              <a:spcBef>
                <a:spcPts val="0"/>
              </a:spcBef>
              <a:spcAft>
                <a:spcPts val="0"/>
              </a:spcAft>
              <a:buSzPts val="11200"/>
              <a:buNone/>
              <a:defRPr sz="11200"/>
            </a:lvl8pPr>
            <a:lvl9pPr lvl="8" rtl="0" algn="ctr">
              <a:lnSpc>
                <a:spcPct val="100000"/>
              </a:lnSpc>
              <a:spcBef>
                <a:spcPts val="0"/>
              </a:spcBef>
              <a:spcAft>
                <a:spcPts val="0"/>
              </a:spcAft>
              <a:buSzPts val="11200"/>
              <a:buNone/>
              <a:defRPr sz="11200"/>
            </a:lvl9pPr>
          </a:lstStyle>
          <a:p/>
        </p:txBody>
      </p:sp>
      <p:sp>
        <p:nvSpPr>
          <p:cNvPr id="53" name="Google Shape;53;g1ad50930c0a_0_975"/>
          <p:cNvSpPr txBox="1"/>
          <p:nvPr>
            <p:ph idx="2" type="body"/>
          </p:nvPr>
        </p:nvSpPr>
        <p:spPr>
          <a:xfrm>
            <a:off x="23709600" y="4634880"/>
            <a:ext cx="18417600" cy="23648700"/>
          </a:xfrm>
          <a:prstGeom prst="rect">
            <a:avLst/>
          </a:prstGeom>
        </p:spPr>
        <p:txBody>
          <a:bodyPr anchorCtr="0" anchor="ctr" bIns="487600" lIns="487600" spcFirstLastPara="1" rIns="487600" wrap="square" tIns="487600">
            <a:normAutofit/>
          </a:bodyPr>
          <a:lstStyle>
            <a:lvl1pPr indent="-838200" lvl="0" marL="457200" rtl="0">
              <a:spcBef>
                <a:spcPts val="0"/>
              </a:spcBef>
              <a:spcAft>
                <a:spcPts val="0"/>
              </a:spcAft>
              <a:buClr>
                <a:schemeClr val="lt1"/>
              </a:buClr>
              <a:buSzPts val="9600"/>
              <a:buChar char="●"/>
              <a:defRPr>
                <a:solidFill>
                  <a:schemeClr val="lt1"/>
                </a:solidFill>
              </a:defRPr>
            </a:lvl1pPr>
            <a:lvl2pPr indent="-704850" lvl="1" marL="914400" rtl="0">
              <a:spcBef>
                <a:spcPts val="0"/>
              </a:spcBef>
              <a:spcAft>
                <a:spcPts val="0"/>
              </a:spcAft>
              <a:buClr>
                <a:schemeClr val="lt1"/>
              </a:buClr>
              <a:buSzPts val="7500"/>
              <a:buChar char="○"/>
              <a:defRPr>
                <a:solidFill>
                  <a:schemeClr val="lt1"/>
                </a:solidFill>
              </a:defRPr>
            </a:lvl2pPr>
            <a:lvl3pPr indent="-704850" lvl="2" marL="1371600" rtl="0">
              <a:spcBef>
                <a:spcPts val="0"/>
              </a:spcBef>
              <a:spcAft>
                <a:spcPts val="0"/>
              </a:spcAft>
              <a:buClr>
                <a:schemeClr val="lt1"/>
              </a:buClr>
              <a:buSzPts val="7500"/>
              <a:buChar char="■"/>
              <a:defRPr>
                <a:solidFill>
                  <a:schemeClr val="lt1"/>
                </a:solidFill>
              </a:defRPr>
            </a:lvl3pPr>
            <a:lvl4pPr indent="-704850" lvl="3" marL="1828800" rtl="0">
              <a:spcBef>
                <a:spcPts val="0"/>
              </a:spcBef>
              <a:spcAft>
                <a:spcPts val="0"/>
              </a:spcAft>
              <a:buClr>
                <a:schemeClr val="lt1"/>
              </a:buClr>
              <a:buSzPts val="7500"/>
              <a:buChar char="●"/>
              <a:defRPr>
                <a:solidFill>
                  <a:schemeClr val="lt1"/>
                </a:solidFill>
              </a:defRPr>
            </a:lvl4pPr>
            <a:lvl5pPr indent="-704850" lvl="4" marL="2286000" rtl="0">
              <a:spcBef>
                <a:spcPts val="0"/>
              </a:spcBef>
              <a:spcAft>
                <a:spcPts val="0"/>
              </a:spcAft>
              <a:buClr>
                <a:schemeClr val="lt1"/>
              </a:buClr>
              <a:buSzPts val="7500"/>
              <a:buChar char="○"/>
              <a:defRPr>
                <a:solidFill>
                  <a:schemeClr val="lt1"/>
                </a:solidFill>
              </a:defRPr>
            </a:lvl5pPr>
            <a:lvl6pPr indent="-704850" lvl="5" marL="2743200" rtl="0">
              <a:spcBef>
                <a:spcPts val="0"/>
              </a:spcBef>
              <a:spcAft>
                <a:spcPts val="0"/>
              </a:spcAft>
              <a:buClr>
                <a:schemeClr val="lt1"/>
              </a:buClr>
              <a:buSzPts val="7500"/>
              <a:buChar char="■"/>
              <a:defRPr>
                <a:solidFill>
                  <a:schemeClr val="lt1"/>
                </a:solidFill>
              </a:defRPr>
            </a:lvl6pPr>
            <a:lvl7pPr indent="-704850" lvl="6" marL="3200400" rtl="0">
              <a:spcBef>
                <a:spcPts val="0"/>
              </a:spcBef>
              <a:spcAft>
                <a:spcPts val="0"/>
              </a:spcAft>
              <a:buClr>
                <a:schemeClr val="lt1"/>
              </a:buClr>
              <a:buSzPts val="7500"/>
              <a:buChar char="●"/>
              <a:defRPr>
                <a:solidFill>
                  <a:schemeClr val="lt1"/>
                </a:solidFill>
              </a:defRPr>
            </a:lvl7pPr>
            <a:lvl8pPr indent="-704850" lvl="7" marL="3657600" rtl="0">
              <a:spcBef>
                <a:spcPts val="0"/>
              </a:spcBef>
              <a:spcAft>
                <a:spcPts val="0"/>
              </a:spcAft>
              <a:buClr>
                <a:schemeClr val="lt1"/>
              </a:buClr>
              <a:buSzPts val="7500"/>
              <a:buChar char="○"/>
              <a:defRPr>
                <a:solidFill>
                  <a:schemeClr val="lt1"/>
                </a:solidFill>
              </a:defRPr>
            </a:lvl8pPr>
            <a:lvl9pPr indent="-704850" lvl="8" marL="4114800" rtl="0">
              <a:spcBef>
                <a:spcPts val="0"/>
              </a:spcBef>
              <a:spcAft>
                <a:spcPts val="0"/>
              </a:spcAft>
              <a:buClr>
                <a:schemeClr val="lt1"/>
              </a:buClr>
              <a:buSzPts val="7500"/>
              <a:buChar char="■"/>
              <a:defRPr>
                <a:solidFill>
                  <a:schemeClr val="lt1"/>
                </a:solidFill>
              </a:defRPr>
            </a:lvl9pPr>
          </a:lstStyle>
          <a:p/>
        </p:txBody>
      </p:sp>
      <p:sp>
        <p:nvSpPr>
          <p:cNvPr id="54" name="Google Shape;54;g1ad50930c0a_0_975"/>
          <p:cNvSpPr txBox="1"/>
          <p:nvPr>
            <p:ph idx="12" type="sldNum"/>
          </p:nvPr>
        </p:nvSpPr>
        <p:spPr>
          <a:xfrm>
            <a:off x="40790396" y="30008058"/>
            <a:ext cx="2633700" cy="2519100"/>
          </a:xfrm>
          <a:prstGeom prst="rect">
            <a:avLst/>
          </a:prstGeom>
        </p:spPr>
        <p:txBody>
          <a:bodyPr anchorCtr="0" anchor="ctr" bIns="487600" lIns="487600" spcFirstLastPara="1" rIns="487600" wrap="square" tIns="48760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g1ad50930c0a_0_982"/>
          <p:cNvCxnSpPr/>
          <p:nvPr/>
        </p:nvCxnSpPr>
        <p:spPr>
          <a:xfrm>
            <a:off x="2040961" y="30336000"/>
            <a:ext cx="398247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g1ad50930c0a_0_982"/>
          <p:cNvCxnSpPr/>
          <p:nvPr/>
        </p:nvCxnSpPr>
        <p:spPr>
          <a:xfrm>
            <a:off x="2040951" y="2660160"/>
            <a:ext cx="879900" cy="0"/>
          </a:xfrm>
          <a:prstGeom prst="straightConnector1">
            <a:avLst/>
          </a:prstGeom>
          <a:noFill/>
          <a:ln cap="flat" cmpd="sng" w="19050">
            <a:solidFill>
              <a:schemeClr val="dk2"/>
            </a:solidFill>
            <a:prstDash val="solid"/>
            <a:round/>
            <a:headEnd len="sm" w="sm" type="none"/>
            <a:tailEnd len="sm" w="sm" type="none"/>
          </a:ln>
        </p:spPr>
      </p:cxnSp>
      <p:sp>
        <p:nvSpPr>
          <p:cNvPr id="58" name="Google Shape;58;g1ad50930c0a_0_982"/>
          <p:cNvSpPr txBox="1"/>
          <p:nvPr>
            <p:ph idx="1" type="body"/>
          </p:nvPr>
        </p:nvSpPr>
        <p:spPr>
          <a:xfrm>
            <a:off x="1574483" y="27046560"/>
            <a:ext cx="40265400" cy="2519100"/>
          </a:xfrm>
          <a:prstGeom prst="rect">
            <a:avLst/>
          </a:prstGeom>
        </p:spPr>
        <p:txBody>
          <a:bodyPr anchorCtr="0" anchor="ctr" bIns="487600" lIns="487600" spcFirstLastPara="1" rIns="487600" wrap="square" tIns="487600">
            <a:normAutofit/>
          </a:bodyPr>
          <a:lstStyle>
            <a:lvl1pPr indent="-228600" lvl="0" marL="457200" rtl="0">
              <a:lnSpc>
                <a:spcPct val="100000"/>
              </a:lnSpc>
              <a:spcBef>
                <a:spcPts val="0"/>
              </a:spcBef>
              <a:spcAft>
                <a:spcPts val="0"/>
              </a:spcAft>
              <a:buSzPts val="9600"/>
              <a:buNone/>
              <a:defRPr/>
            </a:lvl1pPr>
          </a:lstStyle>
          <a:p/>
        </p:txBody>
      </p:sp>
      <p:sp>
        <p:nvSpPr>
          <p:cNvPr id="59" name="Google Shape;59;g1ad50930c0a_0_982"/>
          <p:cNvSpPr txBox="1"/>
          <p:nvPr>
            <p:ph idx="12" type="sldNum"/>
          </p:nvPr>
        </p:nvSpPr>
        <p:spPr>
          <a:xfrm>
            <a:off x="40790396" y="30008058"/>
            <a:ext cx="2633700" cy="2519100"/>
          </a:xfrm>
          <a:prstGeom prst="rect">
            <a:avLst/>
          </a:prstGeom>
        </p:spPr>
        <p:txBody>
          <a:bodyPr anchorCtr="0" anchor="ctr" bIns="487600" lIns="487600" spcFirstLastPara="1" rIns="487600" wrap="square" tIns="4876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g1ad50930c0a_0_932"/>
          <p:cNvSpPr txBox="1"/>
          <p:nvPr>
            <p:ph type="title"/>
          </p:nvPr>
        </p:nvSpPr>
        <p:spPr>
          <a:xfrm>
            <a:off x="11521200" y="3686080"/>
            <a:ext cx="30343800" cy="4066500"/>
          </a:xfrm>
          <a:prstGeom prst="rect">
            <a:avLst/>
          </a:prstGeom>
          <a:noFill/>
          <a:ln>
            <a:noFill/>
          </a:ln>
        </p:spPr>
        <p:txBody>
          <a:bodyPr anchorCtr="0" anchor="t" bIns="487600" lIns="487600" spcFirstLastPara="1" rIns="487600" wrap="square" tIns="487600">
            <a:normAutofit/>
          </a:bodyPr>
          <a:lstStyle>
            <a:lvl1pPr lvl="0" rtl="0">
              <a:spcBef>
                <a:spcPts val="0"/>
              </a:spcBef>
              <a:spcAft>
                <a:spcPts val="0"/>
              </a:spcAft>
              <a:buClr>
                <a:schemeClr val="dk2"/>
              </a:buClr>
              <a:buSzPts val="16000"/>
              <a:buFont typeface="Raleway"/>
              <a:buNone/>
              <a:defRPr b="1" sz="16000">
                <a:solidFill>
                  <a:schemeClr val="dk2"/>
                </a:solidFill>
                <a:latin typeface="Raleway"/>
                <a:ea typeface="Raleway"/>
                <a:cs typeface="Raleway"/>
                <a:sym typeface="Raleway"/>
              </a:defRPr>
            </a:lvl1pPr>
            <a:lvl2pPr lvl="1" rtl="0">
              <a:spcBef>
                <a:spcPts val="0"/>
              </a:spcBef>
              <a:spcAft>
                <a:spcPts val="0"/>
              </a:spcAft>
              <a:buClr>
                <a:schemeClr val="dk2"/>
              </a:buClr>
              <a:buSzPts val="16000"/>
              <a:buFont typeface="Raleway"/>
              <a:buNone/>
              <a:defRPr b="1" sz="16000">
                <a:solidFill>
                  <a:schemeClr val="dk2"/>
                </a:solidFill>
                <a:latin typeface="Raleway"/>
                <a:ea typeface="Raleway"/>
                <a:cs typeface="Raleway"/>
                <a:sym typeface="Raleway"/>
              </a:defRPr>
            </a:lvl2pPr>
            <a:lvl3pPr lvl="2" rtl="0">
              <a:spcBef>
                <a:spcPts val="0"/>
              </a:spcBef>
              <a:spcAft>
                <a:spcPts val="0"/>
              </a:spcAft>
              <a:buClr>
                <a:schemeClr val="dk2"/>
              </a:buClr>
              <a:buSzPts val="16000"/>
              <a:buFont typeface="Raleway"/>
              <a:buNone/>
              <a:defRPr b="1" sz="16000">
                <a:solidFill>
                  <a:schemeClr val="dk2"/>
                </a:solidFill>
                <a:latin typeface="Raleway"/>
                <a:ea typeface="Raleway"/>
                <a:cs typeface="Raleway"/>
                <a:sym typeface="Raleway"/>
              </a:defRPr>
            </a:lvl3pPr>
            <a:lvl4pPr lvl="3" rtl="0">
              <a:spcBef>
                <a:spcPts val="0"/>
              </a:spcBef>
              <a:spcAft>
                <a:spcPts val="0"/>
              </a:spcAft>
              <a:buClr>
                <a:schemeClr val="dk2"/>
              </a:buClr>
              <a:buSzPts val="16000"/>
              <a:buFont typeface="Raleway"/>
              <a:buNone/>
              <a:defRPr b="1" sz="16000">
                <a:solidFill>
                  <a:schemeClr val="dk2"/>
                </a:solidFill>
                <a:latin typeface="Raleway"/>
                <a:ea typeface="Raleway"/>
                <a:cs typeface="Raleway"/>
                <a:sym typeface="Raleway"/>
              </a:defRPr>
            </a:lvl4pPr>
            <a:lvl5pPr lvl="4" rtl="0">
              <a:spcBef>
                <a:spcPts val="0"/>
              </a:spcBef>
              <a:spcAft>
                <a:spcPts val="0"/>
              </a:spcAft>
              <a:buClr>
                <a:schemeClr val="dk2"/>
              </a:buClr>
              <a:buSzPts val="16000"/>
              <a:buFont typeface="Raleway"/>
              <a:buNone/>
              <a:defRPr b="1" sz="16000">
                <a:solidFill>
                  <a:schemeClr val="dk2"/>
                </a:solidFill>
                <a:latin typeface="Raleway"/>
                <a:ea typeface="Raleway"/>
                <a:cs typeface="Raleway"/>
                <a:sym typeface="Raleway"/>
              </a:defRPr>
            </a:lvl5pPr>
            <a:lvl6pPr lvl="5" rtl="0">
              <a:spcBef>
                <a:spcPts val="0"/>
              </a:spcBef>
              <a:spcAft>
                <a:spcPts val="0"/>
              </a:spcAft>
              <a:buClr>
                <a:schemeClr val="dk2"/>
              </a:buClr>
              <a:buSzPts val="16000"/>
              <a:buFont typeface="Raleway"/>
              <a:buNone/>
              <a:defRPr b="1" sz="16000">
                <a:solidFill>
                  <a:schemeClr val="dk2"/>
                </a:solidFill>
                <a:latin typeface="Raleway"/>
                <a:ea typeface="Raleway"/>
                <a:cs typeface="Raleway"/>
                <a:sym typeface="Raleway"/>
              </a:defRPr>
            </a:lvl6pPr>
            <a:lvl7pPr lvl="6" rtl="0">
              <a:spcBef>
                <a:spcPts val="0"/>
              </a:spcBef>
              <a:spcAft>
                <a:spcPts val="0"/>
              </a:spcAft>
              <a:buClr>
                <a:schemeClr val="dk2"/>
              </a:buClr>
              <a:buSzPts val="16000"/>
              <a:buFont typeface="Raleway"/>
              <a:buNone/>
              <a:defRPr b="1" sz="16000">
                <a:solidFill>
                  <a:schemeClr val="dk2"/>
                </a:solidFill>
                <a:latin typeface="Raleway"/>
                <a:ea typeface="Raleway"/>
                <a:cs typeface="Raleway"/>
                <a:sym typeface="Raleway"/>
              </a:defRPr>
            </a:lvl7pPr>
            <a:lvl8pPr lvl="7" rtl="0">
              <a:spcBef>
                <a:spcPts val="0"/>
              </a:spcBef>
              <a:spcAft>
                <a:spcPts val="0"/>
              </a:spcAft>
              <a:buClr>
                <a:schemeClr val="dk2"/>
              </a:buClr>
              <a:buSzPts val="16000"/>
              <a:buFont typeface="Raleway"/>
              <a:buNone/>
              <a:defRPr b="1" sz="16000">
                <a:solidFill>
                  <a:schemeClr val="dk2"/>
                </a:solidFill>
                <a:latin typeface="Raleway"/>
                <a:ea typeface="Raleway"/>
                <a:cs typeface="Raleway"/>
                <a:sym typeface="Raleway"/>
              </a:defRPr>
            </a:lvl8pPr>
            <a:lvl9pPr lvl="8" rtl="0">
              <a:spcBef>
                <a:spcPts val="0"/>
              </a:spcBef>
              <a:spcAft>
                <a:spcPts val="0"/>
              </a:spcAft>
              <a:buClr>
                <a:schemeClr val="dk2"/>
              </a:buClr>
              <a:buSzPts val="16000"/>
              <a:buFont typeface="Raleway"/>
              <a:buNone/>
              <a:defRPr b="1" sz="16000">
                <a:solidFill>
                  <a:schemeClr val="dk2"/>
                </a:solidFill>
                <a:latin typeface="Raleway"/>
                <a:ea typeface="Raleway"/>
                <a:cs typeface="Raleway"/>
                <a:sym typeface="Raleway"/>
              </a:defRPr>
            </a:lvl9pPr>
          </a:lstStyle>
          <a:p/>
        </p:txBody>
      </p:sp>
      <p:sp>
        <p:nvSpPr>
          <p:cNvPr id="7" name="Google Shape;7;g1ad50930c0a_0_932"/>
          <p:cNvSpPr txBox="1"/>
          <p:nvPr>
            <p:ph idx="1" type="body"/>
          </p:nvPr>
        </p:nvSpPr>
        <p:spPr>
          <a:xfrm>
            <a:off x="11568539" y="10212966"/>
            <a:ext cx="30343800" cy="19215300"/>
          </a:xfrm>
          <a:prstGeom prst="rect">
            <a:avLst/>
          </a:prstGeom>
          <a:noFill/>
          <a:ln>
            <a:noFill/>
          </a:ln>
        </p:spPr>
        <p:txBody>
          <a:bodyPr anchorCtr="0" anchor="t" bIns="487600" lIns="487600" spcFirstLastPara="1" rIns="487600" wrap="square" tIns="487600">
            <a:normAutofit/>
          </a:bodyPr>
          <a:lstStyle>
            <a:lvl1pPr indent="-838200" lvl="0" marL="457200" rtl="0">
              <a:lnSpc>
                <a:spcPct val="115000"/>
              </a:lnSpc>
              <a:spcBef>
                <a:spcPts val="0"/>
              </a:spcBef>
              <a:spcAft>
                <a:spcPts val="0"/>
              </a:spcAft>
              <a:buClr>
                <a:schemeClr val="dk2"/>
              </a:buClr>
              <a:buSzPts val="9600"/>
              <a:buFont typeface="Lato"/>
              <a:buChar char="●"/>
              <a:defRPr sz="9600">
                <a:solidFill>
                  <a:schemeClr val="dk2"/>
                </a:solidFill>
                <a:latin typeface="Lato"/>
                <a:ea typeface="Lato"/>
                <a:cs typeface="Lato"/>
                <a:sym typeface="Lato"/>
              </a:defRPr>
            </a:lvl1pPr>
            <a:lvl2pPr indent="-704850" lvl="1" marL="914400" rtl="0">
              <a:lnSpc>
                <a:spcPct val="115000"/>
              </a:lnSpc>
              <a:spcBef>
                <a:spcPts val="0"/>
              </a:spcBef>
              <a:spcAft>
                <a:spcPts val="0"/>
              </a:spcAft>
              <a:buClr>
                <a:schemeClr val="dk2"/>
              </a:buClr>
              <a:buSzPts val="7500"/>
              <a:buFont typeface="Lato"/>
              <a:buChar char="○"/>
              <a:defRPr sz="7500">
                <a:solidFill>
                  <a:schemeClr val="dk2"/>
                </a:solidFill>
                <a:latin typeface="Lato"/>
                <a:ea typeface="Lato"/>
                <a:cs typeface="Lato"/>
                <a:sym typeface="Lato"/>
              </a:defRPr>
            </a:lvl2pPr>
            <a:lvl3pPr indent="-704850" lvl="2" marL="1371600" rtl="0">
              <a:lnSpc>
                <a:spcPct val="115000"/>
              </a:lnSpc>
              <a:spcBef>
                <a:spcPts val="0"/>
              </a:spcBef>
              <a:spcAft>
                <a:spcPts val="0"/>
              </a:spcAft>
              <a:buClr>
                <a:schemeClr val="dk2"/>
              </a:buClr>
              <a:buSzPts val="7500"/>
              <a:buFont typeface="Lato"/>
              <a:buChar char="■"/>
              <a:defRPr sz="7500">
                <a:solidFill>
                  <a:schemeClr val="dk2"/>
                </a:solidFill>
                <a:latin typeface="Lato"/>
                <a:ea typeface="Lato"/>
                <a:cs typeface="Lato"/>
                <a:sym typeface="Lato"/>
              </a:defRPr>
            </a:lvl3pPr>
            <a:lvl4pPr indent="-704850" lvl="3" marL="1828800" rtl="0">
              <a:lnSpc>
                <a:spcPct val="115000"/>
              </a:lnSpc>
              <a:spcBef>
                <a:spcPts val="0"/>
              </a:spcBef>
              <a:spcAft>
                <a:spcPts val="0"/>
              </a:spcAft>
              <a:buClr>
                <a:schemeClr val="dk2"/>
              </a:buClr>
              <a:buSzPts val="7500"/>
              <a:buFont typeface="Lato"/>
              <a:buChar char="●"/>
              <a:defRPr sz="7500">
                <a:solidFill>
                  <a:schemeClr val="dk2"/>
                </a:solidFill>
                <a:latin typeface="Lato"/>
                <a:ea typeface="Lato"/>
                <a:cs typeface="Lato"/>
                <a:sym typeface="Lato"/>
              </a:defRPr>
            </a:lvl4pPr>
            <a:lvl5pPr indent="-704850" lvl="4" marL="2286000" rtl="0">
              <a:lnSpc>
                <a:spcPct val="115000"/>
              </a:lnSpc>
              <a:spcBef>
                <a:spcPts val="0"/>
              </a:spcBef>
              <a:spcAft>
                <a:spcPts val="0"/>
              </a:spcAft>
              <a:buClr>
                <a:schemeClr val="dk2"/>
              </a:buClr>
              <a:buSzPts val="7500"/>
              <a:buFont typeface="Lato"/>
              <a:buChar char="○"/>
              <a:defRPr sz="7500">
                <a:solidFill>
                  <a:schemeClr val="dk2"/>
                </a:solidFill>
                <a:latin typeface="Lato"/>
                <a:ea typeface="Lato"/>
                <a:cs typeface="Lato"/>
                <a:sym typeface="Lato"/>
              </a:defRPr>
            </a:lvl5pPr>
            <a:lvl6pPr indent="-704850" lvl="5" marL="2743200" rtl="0">
              <a:lnSpc>
                <a:spcPct val="115000"/>
              </a:lnSpc>
              <a:spcBef>
                <a:spcPts val="0"/>
              </a:spcBef>
              <a:spcAft>
                <a:spcPts val="0"/>
              </a:spcAft>
              <a:buClr>
                <a:schemeClr val="dk2"/>
              </a:buClr>
              <a:buSzPts val="7500"/>
              <a:buFont typeface="Lato"/>
              <a:buChar char="■"/>
              <a:defRPr sz="7500">
                <a:solidFill>
                  <a:schemeClr val="dk2"/>
                </a:solidFill>
                <a:latin typeface="Lato"/>
                <a:ea typeface="Lato"/>
                <a:cs typeface="Lato"/>
                <a:sym typeface="Lato"/>
              </a:defRPr>
            </a:lvl6pPr>
            <a:lvl7pPr indent="-704850" lvl="6" marL="3200400" rtl="0">
              <a:lnSpc>
                <a:spcPct val="115000"/>
              </a:lnSpc>
              <a:spcBef>
                <a:spcPts val="0"/>
              </a:spcBef>
              <a:spcAft>
                <a:spcPts val="0"/>
              </a:spcAft>
              <a:buClr>
                <a:schemeClr val="dk2"/>
              </a:buClr>
              <a:buSzPts val="7500"/>
              <a:buFont typeface="Lato"/>
              <a:buChar char="●"/>
              <a:defRPr sz="7500">
                <a:solidFill>
                  <a:schemeClr val="dk2"/>
                </a:solidFill>
                <a:latin typeface="Lato"/>
                <a:ea typeface="Lato"/>
                <a:cs typeface="Lato"/>
                <a:sym typeface="Lato"/>
              </a:defRPr>
            </a:lvl7pPr>
            <a:lvl8pPr indent="-704850" lvl="7" marL="3657600" rtl="0">
              <a:lnSpc>
                <a:spcPct val="115000"/>
              </a:lnSpc>
              <a:spcBef>
                <a:spcPts val="0"/>
              </a:spcBef>
              <a:spcAft>
                <a:spcPts val="0"/>
              </a:spcAft>
              <a:buClr>
                <a:schemeClr val="dk2"/>
              </a:buClr>
              <a:buSzPts val="7500"/>
              <a:buFont typeface="Lato"/>
              <a:buChar char="○"/>
              <a:defRPr sz="7500">
                <a:solidFill>
                  <a:schemeClr val="dk2"/>
                </a:solidFill>
                <a:latin typeface="Lato"/>
                <a:ea typeface="Lato"/>
                <a:cs typeface="Lato"/>
                <a:sym typeface="Lato"/>
              </a:defRPr>
            </a:lvl8pPr>
            <a:lvl9pPr indent="-704850" lvl="8" marL="4114800" rtl="0">
              <a:lnSpc>
                <a:spcPct val="115000"/>
              </a:lnSpc>
              <a:spcBef>
                <a:spcPts val="0"/>
              </a:spcBef>
              <a:spcAft>
                <a:spcPts val="0"/>
              </a:spcAft>
              <a:buClr>
                <a:schemeClr val="dk2"/>
              </a:buClr>
              <a:buSzPts val="7500"/>
              <a:buFont typeface="Lato"/>
              <a:buChar char="■"/>
              <a:defRPr sz="7500">
                <a:solidFill>
                  <a:schemeClr val="dk2"/>
                </a:solidFill>
                <a:latin typeface="Lato"/>
                <a:ea typeface="Lato"/>
                <a:cs typeface="Lato"/>
                <a:sym typeface="Lato"/>
              </a:defRPr>
            </a:lvl9pPr>
          </a:lstStyle>
          <a:p/>
        </p:txBody>
      </p:sp>
      <p:sp>
        <p:nvSpPr>
          <p:cNvPr id="8" name="Google Shape;8;g1ad50930c0a_0_932"/>
          <p:cNvSpPr txBox="1"/>
          <p:nvPr>
            <p:ph idx="12" type="sldNum"/>
          </p:nvPr>
        </p:nvSpPr>
        <p:spPr>
          <a:xfrm>
            <a:off x="40790396" y="30008058"/>
            <a:ext cx="2633700" cy="2519100"/>
          </a:xfrm>
          <a:prstGeom prst="rect">
            <a:avLst/>
          </a:prstGeom>
          <a:noFill/>
          <a:ln>
            <a:noFill/>
          </a:ln>
        </p:spPr>
        <p:txBody>
          <a:bodyPr anchorCtr="0" anchor="ctr" bIns="487600" lIns="487600" spcFirstLastPara="1" rIns="487600" wrap="square" tIns="487600">
            <a:normAutofit/>
          </a:bodyPr>
          <a:lstStyle>
            <a:lvl1pPr lvl="0" rtl="0" algn="r">
              <a:buNone/>
              <a:defRPr sz="5300">
                <a:solidFill>
                  <a:schemeClr val="dk2"/>
                </a:solidFill>
                <a:latin typeface="Lato"/>
                <a:ea typeface="Lato"/>
                <a:cs typeface="Lato"/>
                <a:sym typeface="Lato"/>
              </a:defRPr>
            </a:lvl1pPr>
            <a:lvl2pPr lvl="1" rtl="0" algn="r">
              <a:buNone/>
              <a:defRPr sz="5300">
                <a:solidFill>
                  <a:schemeClr val="dk2"/>
                </a:solidFill>
                <a:latin typeface="Lato"/>
                <a:ea typeface="Lato"/>
                <a:cs typeface="Lato"/>
                <a:sym typeface="Lato"/>
              </a:defRPr>
            </a:lvl2pPr>
            <a:lvl3pPr lvl="2" rtl="0" algn="r">
              <a:buNone/>
              <a:defRPr sz="5300">
                <a:solidFill>
                  <a:schemeClr val="dk2"/>
                </a:solidFill>
                <a:latin typeface="Lato"/>
                <a:ea typeface="Lato"/>
                <a:cs typeface="Lato"/>
                <a:sym typeface="Lato"/>
              </a:defRPr>
            </a:lvl3pPr>
            <a:lvl4pPr lvl="3" rtl="0" algn="r">
              <a:buNone/>
              <a:defRPr sz="5300">
                <a:solidFill>
                  <a:schemeClr val="dk2"/>
                </a:solidFill>
                <a:latin typeface="Lato"/>
                <a:ea typeface="Lato"/>
                <a:cs typeface="Lato"/>
                <a:sym typeface="Lato"/>
              </a:defRPr>
            </a:lvl4pPr>
            <a:lvl5pPr lvl="4" rtl="0" algn="r">
              <a:buNone/>
              <a:defRPr sz="5300">
                <a:solidFill>
                  <a:schemeClr val="dk2"/>
                </a:solidFill>
                <a:latin typeface="Lato"/>
                <a:ea typeface="Lato"/>
                <a:cs typeface="Lato"/>
                <a:sym typeface="Lato"/>
              </a:defRPr>
            </a:lvl5pPr>
            <a:lvl6pPr lvl="5" rtl="0" algn="r">
              <a:buNone/>
              <a:defRPr sz="5300">
                <a:solidFill>
                  <a:schemeClr val="dk2"/>
                </a:solidFill>
                <a:latin typeface="Lato"/>
                <a:ea typeface="Lato"/>
                <a:cs typeface="Lato"/>
                <a:sym typeface="Lato"/>
              </a:defRPr>
            </a:lvl6pPr>
            <a:lvl7pPr lvl="6" rtl="0" algn="r">
              <a:buNone/>
              <a:defRPr sz="5300">
                <a:solidFill>
                  <a:schemeClr val="dk2"/>
                </a:solidFill>
                <a:latin typeface="Lato"/>
                <a:ea typeface="Lato"/>
                <a:cs typeface="Lato"/>
                <a:sym typeface="Lato"/>
              </a:defRPr>
            </a:lvl7pPr>
            <a:lvl8pPr lvl="7" rtl="0" algn="r">
              <a:buNone/>
              <a:defRPr sz="5300">
                <a:solidFill>
                  <a:schemeClr val="dk2"/>
                </a:solidFill>
                <a:latin typeface="Lato"/>
                <a:ea typeface="Lato"/>
                <a:cs typeface="Lato"/>
                <a:sym typeface="Lato"/>
              </a:defRPr>
            </a:lvl8pPr>
            <a:lvl9pPr lvl="8" rtl="0" algn="r">
              <a:buNone/>
              <a:defRPr sz="53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jpg"/><Relationship Id="rId6" Type="http://schemas.openxmlformats.org/officeDocument/2006/relationships/image" Target="../media/image5.png"/><Relationship Id="rId7"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EABAB"/>
        </a:solidFill>
      </p:bgPr>
    </p:bg>
    <p:spTree>
      <p:nvGrpSpPr>
        <p:cNvPr id="79" name="Shape 79"/>
        <p:cNvGrpSpPr/>
        <p:nvPr/>
      </p:nvGrpSpPr>
      <p:grpSpPr>
        <a:xfrm>
          <a:off x="0" y="0"/>
          <a:ext cx="0" cy="0"/>
          <a:chOff x="0" y="0"/>
          <a:chExt cx="0" cy="0"/>
        </a:xfrm>
      </p:grpSpPr>
      <p:sp>
        <p:nvSpPr>
          <p:cNvPr id="80" name="Google Shape;80;p6"/>
          <p:cNvSpPr txBox="1"/>
          <p:nvPr/>
        </p:nvSpPr>
        <p:spPr>
          <a:xfrm>
            <a:off x="6816425" y="617625"/>
            <a:ext cx="33822000" cy="3632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800"/>
              <a:buFont typeface="Arial"/>
              <a:buNone/>
            </a:pPr>
            <a:r>
              <a:rPr b="1" i="0" lang="en-US" sz="8800" u="none" cap="none" strike="noStrike">
                <a:solidFill>
                  <a:schemeClr val="lt1"/>
                </a:solidFill>
                <a:latin typeface="Arial"/>
                <a:ea typeface="Arial"/>
                <a:cs typeface="Arial"/>
                <a:sym typeface="Arial"/>
              </a:rPr>
              <a:t> Knight Foundation School of Computing and Information Sciences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5400"/>
              <a:buFont typeface="Arial"/>
              <a:buNone/>
            </a:pPr>
            <a:r>
              <a:rPr b="0" i="1" lang="en-US" sz="5400" u="none" cap="none" strike="noStrike">
                <a:solidFill>
                  <a:schemeClr val="lt1"/>
                </a:solidFill>
                <a:latin typeface="Arial"/>
                <a:ea typeface="Arial"/>
                <a:cs typeface="Arial"/>
                <a:sym typeface="Arial"/>
              </a:rPr>
              <a:t>FALL 2022 Senior Design Project</a:t>
            </a:r>
            <a:endParaRPr b="0" i="0" sz="1400" u="none" cap="none" strike="noStrike">
              <a:solidFill>
                <a:srgbClr val="000000"/>
              </a:solidFill>
              <a:latin typeface="Arial"/>
              <a:ea typeface="Arial"/>
              <a:cs typeface="Arial"/>
              <a:sym typeface="Arial"/>
            </a:endParaRPr>
          </a:p>
        </p:txBody>
      </p:sp>
      <p:sp>
        <p:nvSpPr>
          <p:cNvPr id="81" name="Google Shape;81;p6"/>
          <p:cNvSpPr txBox="1"/>
          <p:nvPr/>
        </p:nvSpPr>
        <p:spPr>
          <a:xfrm>
            <a:off x="6816436" y="3931687"/>
            <a:ext cx="35204400" cy="3230100"/>
          </a:xfrm>
          <a:prstGeom prst="rect">
            <a:avLst/>
          </a:prstGeom>
          <a:noFill/>
          <a:ln>
            <a:noFill/>
          </a:ln>
        </p:spPr>
        <p:txBody>
          <a:bodyPr anchorCtr="0" anchor="t" bIns="36975" lIns="73975" spcFirstLastPara="1" rIns="73975" wrap="square" tIns="36975">
            <a:spAutoFit/>
          </a:bodyPr>
          <a:lstStyle/>
          <a:p>
            <a:pPr indent="0" lvl="0" marL="0" marR="0" rtl="0" algn="l">
              <a:lnSpc>
                <a:spcPct val="100000"/>
              </a:lnSpc>
              <a:spcBef>
                <a:spcPts val="0"/>
              </a:spcBef>
              <a:spcAft>
                <a:spcPts val="0"/>
              </a:spcAft>
              <a:buClr>
                <a:srgbClr val="00FFFF"/>
              </a:buClr>
              <a:buSzPts val="10000"/>
              <a:buFont typeface="Arial"/>
              <a:buNone/>
            </a:pPr>
            <a:r>
              <a:rPr b="1" i="0" lang="en-US" sz="10000" u="none" cap="none" strike="noStrike">
                <a:solidFill>
                  <a:schemeClr val="lt1"/>
                </a:solidFill>
                <a:latin typeface="Arial"/>
                <a:ea typeface="Arial"/>
                <a:cs typeface="Arial"/>
                <a:sym typeface="Arial"/>
              </a:rPr>
              <a:t>Vocabulary In Reading Studies (VIRS)</a:t>
            </a:r>
            <a:endParaRPr>
              <a:solidFill>
                <a:schemeClr val="lt1"/>
              </a:solidFill>
            </a:endParaRPr>
          </a:p>
          <a:p>
            <a:pPr indent="0" lvl="0" marL="0" marR="0" rtl="0" algn="l">
              <a:lnSpc>
                <a:spcPct val="100000"/>
              </a:lnSpc>
              <a:spcBef>
                <a:spcPts val="0"/>
              </a:spcBef>
              <a:spcAft>
                <a:spcPts val="0"/>
              </a:spcAft>
              <a:buClr>
                <a:srgbClr val="00FFFF"/>
              </a:buClr>
              <a:buSzPts val="10000"/>
              <a:buFont typeface="Arial"/>
              <a:buNone/>
            </a:pPr>
            <a:r>
              <a:rPr b="1" i="0" lang="en-US" sz="3500" u="none" cap="none" strike="noStrike">
                <a:solidFill>
                  <a:schemeClr val="lt1"/>
                </a:solidFill>
                <a:latin typeface="Arial"/>
                <a:ea typeface="Arial"/>
                <a:cs typeface="Arial"/>
                <a:sym typeface="Arial"/>
              </a:rPr>
              <a:t>Students: </a:t>
            </a:r>
            <a:r>
              <a:rPr lang="en-US" sz="3500">
                <a:solidFill>
                  <a:schemeClr val="lt1"/>
                </a:solidFill>
              </a:rPr>
              <a:t>Jose Rodriguez</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3500"/>
              <a:buFont typeface="Arial"/>
              <a:buNone/>
            </a:pPr>
            <a:r>
              <a:rPr b="1" i="0" lang="en-US" sz="3500" u="none" cap="none" strike="noStrike">
                <a:solidFill>
                  <a:schemeClr val="lt1"/>
                </a:solidFill>
                <a:latin typeface="Arial"/>
                <a:ea typeface="Arial"/>
                <a:cs typeface="Arial"/>
                <a:sym typeface="Arial"/>
              </a:rPr>
              <a:t>Mentor:</a:t>
            </a:r>
            <a:r>
              <a:rPr b="0" i="0" lang="en-US" sz="3500" u="none" cap="none" strike="noStrike">
                <a:solidFill>
                  <a:schemeClr val="lt1"/>
                </a:solidFill>
                <a:latin typeface="Arial"/>
                <a:ea typeface="Arial"/>
                <a:cs typeface="Arial"/>
                <a:sym typeface="Arial"/>
              </a:rPr>
              <a:t> Eric Dwyer, Seyedjafar Ehsanzadehsorati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3500"/>
              <a:buFont typeface="Arial"/>
              <a:buNone/>
            </a:pPr>
            <a:r>
              <a:rPr b="1" i="0" lang="en-US" sz="3500" u="none" cap="none" strike="noStrike">
                <a:solidFill>
                  <a:schemeClr val="lt1"/>
                </a:solidFill>
                <a:latin typeface="Arial"/>
                <a:ea typeface="Arial"/>
                <a:cs typeface="Arial"/>
                <a:sym typeface="Arial"/>
              </a:rPr>
              <a:t>Instructor/Faculty:</a:t>
            </a:r>
            <a:r>
              <a:rPr b="0" i="0" lang="en-US" sz="3500" u="none" cap="none" strike="noStrike">
                <a:solidFill>
                  <a:schemeClr val="lt1"/>
                </a:solidFill>
                <a:latin typeface="Arial"/>
                <a:ea typeface="Arial"/>
                <a:cs typeface="Arial"/>
                <a:sym typeface="Arial"/>
              </a:rPr>
              <a:t> Dr. Masoud Sadjadi,</a:t>
            </a:r>
            <a:r>
              <a:rPr b="0" i="1" lang="en-US" sz="3500" u="none" cap="none" strike="noStrike">
                <a:solidFill>
                  <a:schemeClr val="lt1"/>
                </a:solidFill>
                <a:latin typeface="Arial"/>
                <a:ea typeface="Arial"/>
                <a:cs typeface="Arial"/>
                <a:sym typeface="Arial"/>
              </a:rPr>
              <a:t> </a:t>
            </a:r>
            <a:r>
              <a:rPr b="0" i="0" lang="en-US" sz="3500" u="none" cap="none" strike="noStrike">
                <a:solidFill>
                  <a:schemeClr val="lt1"/>
                </a:solidFill>
                <a:latin typeface="Arial"/>
                <a:ea typeface="Arial"/>
                <a:cs typeface="Arial"/>
                <a:sym typeface="Arial"/>
              </a:rPr>
              <a:t>Florida International University</a:t>
            </a:r>
            <a:endParaRPr b="0" i="0" sz="1400" u="none" cap="none" strike="noStrike">
              <a:solidFill>
                <a:srgbClr val="000000"/>
              </a:solidFill>
              <a:latin typeface="Arial"/>
              <a:ea typeface="Arial"/>
              <a:cs typeface="Arial"/>
              <a:sym typeface="Arial"/>
            </a:endParaRPr>
          </a:p>
        </p:txBody>
      </p:sp>
      <p:sp>
        <p:nvSpPr>
          <p:cNvPr id="82" name="Google Shape;82;p6"/>
          <p:cNvSpPr txBox="1"/>
          <p:nvPr/>
        </p:nvSpPr>
        <p:spPr>
          <a:xfrm>
            <a:off x="22361225" y="7692702"/>
            <a:ext cx="4114800" cy="548100"/>
          </a:xfrm>
          <a:prstGeom prst="rect">
            <a:avLst/>
          </a:prstGeom>
          <a:noFill/>
          <a:ln>
            <a:noFill/>
          </a:ln>
        </p:spPr>
        <p:txBody>
          <a:bodyPr anchorCtr="0" anchor="t" bIns="36975" lIns="73975" spcFirstLastPara="1" rIns="73975" wrap="square" tIns="36975">
            <a:spAutoFit/>
          </a:bodyPr>
          <a:lstStyle/>
          <a:p>
            <a:pPr indent="0" lvl="0" marL="0" marR="0" rtl="0" algn="ctr">
              <a:lnSpc>
                <a:spcPct val="100000"/>
              </a:lnSpc>
              <a:spcBef>
                <a:spcPts val="0"/>
              </a:spcBef>
              <a:spcAft>
                <a:spcPts val="0"/>
              </a:spcAft>
              <a:buClr>
                <a:srgbClr val="000000"/>
              </a:buClr>
              <a:buSzPts val="3075"/>
              <a:buFont typeface="Arial"/>
              <a:buNone/>
            </a:pPr>
            <a:r>
              <a:rPr b="1" i="0" lang="en-US" sz="3075" u="none" cap="none" strike="noStrike">
                <a:solidFill>
                  <a:schemeClr val="lt1"/>
                </a:solidFill>
                <a:latin typeface="Arial"/>
                <a:ea typeface="Arial"/>
                <a:cs typeface="Arial"/>
                <a:sym typeface="Arial"/>
              </a:rPr>
              <a:t>PROBLEM</a:t>
            </a:r>
            <a:endParaRPr b="0" i="0" sz="1400" u="none" cap="none" strike="noStrike">
              <a:solidFill>
                <a:schemeClr val="lt1"/>
              </a:solidFill>
              <a:latin typeface="Arial"/>
              <a:ea typeface="Arial"/>
              <a:cs typeface="Arial"/>
              <a:sym typeface="Arial"/>
            </a:endParaRPr>
          </a:p>
        </p:txBody>
      </p:sp>
      <p:sp>
        <p:nvSpPr>
          <p:cNvPr id="83" name="Google Shape;83;p6"/>
          <p:cNvSpPr txBox="1"/>
          <p:nvPr/>
        </p:nvSpPr>
        <p:spPr>
          <a:xfrm>
            <a:off x="9796031" y="17738814"/>
            <a:ext cx="4114800" cy="548100"/>
          </a:xfrm>
          <a:prstGeom prst="rect">
            <a:avLst/>
          </a:prstGeom>
          <a:noFill/>
          <a:ln>
            <a:noFill/>
          </a:ln>
        </p:spPr>
        <p:txBody>
          <a:bodyPr anchorCtr="0" anchor="t" bIns="36975" lIns="73975" spcFirstLastPara="1" rIns="73975" wrap="square" tIns="36975">
            <a:spAutoFit/>
          </a:bodyPr>
          <a:lstStyle/>
          <a:p>
            <a:pPr indent="0" lvl="0" marL="0" marR="0" rtl="0" algn="ctr">
              <a:lnSpc>
                <a:spcPct val="100000"/>
              </a:lnSpc>
              <a:spcBef>
                <a:spcPts val="0"/>
              </a:spcBef>
              <a:spcAft>
                <a:spcPts val="0"/>
              </a:spcAft>
              <a:buClr>
                <a:srgbClr val="000000"/>
              </a:buClr>
              <a:buSzPts val="3075"/>
              <a:buFont typeface="Arial"/>
              <a:buNone/>
            </a:pPr>
            <a:r>
              <a:rPr b="1" lang="en-US" sz="3075">
                <a:solidFill>
                  <a:schemeClr val="lt1"/>
                </a:solidFill>
              </a:rPr>
              <a:t>NEW SYSTEM</a:t>
            </a:r>
            <a:endParaRPr b="0" i="0" sz="1400" u="none" cap="none" strike="noStrike">
              <a:solidFill>
                <a:schemeClr val="lt1"/>
              </a:solidFill>
              <a:latin typeface="Arial"/>
              <a:ea typeface="Arial"/>
              <a:cs typeface="Arial"/>
              <a:sym typeface="Arial"/>
            </a:endParaRPr>
          </a:p>
        </p:txBody>
      </p:sp>
      <p:sp>
        <p:nvSpPr>
          <p:cNvPr id="84" name="Google Shape;84;p6"/>
          <p:cNvSpPr txBox="1"/>
          <p:nvPr/>
        </p:nvSpPr>
        <p:spPr>
          <a:xfrm>
            <a:off x="35628250" y="7692688"/>
            <a:ext cx="4114800" cy="548100"/>
          </a:xfrm>
          <a:prstGeom prst="rect">
            <a:avLst/>
          </a:prstGeom>
          <a:noFill/>
          <a:ln>
            <a:noFill/>
          </a:ln>
        </p:spPr>
        <p:txBody>
          <a:bodyPr anchorCtr="0" anchor="t" bIns="36975" lIns="73975" spcFirstLastPara="1" rIns="73975" wrap="square" tIns="36975">
            <a:spAutoFit/>
          </a:bodyPr>
          <a:lstStyle/>
          <a:p>
            <a:pPr indent="0" lvl="0" marL="0" marR="0" rtl="0" algn="ctr">
              <a:lnSpc>
                <a:spcPct val="100000"/>
              </a:lnSpc>
              <a:spcBef>
                <a:spcPts val="0"/>
              </a:spcBef>
              <a:spcAft>
                <a:spcPts val="0"/>
              </a:spcAft>
              <a:buClr>
                <a:srgbClr val="000000"/>
              </a:buClr>
              <a:buSzPts val="3075"/>
              <a:buFont typeface="Arial"/>
              <a:buNone/>
            </a:pPr>
            <a:r>
              <a:rPr b="1" i="0" lang="en-US" sz="3075" u="none" cap="none" strike="noStrike">
                <a:solidFill>
                  <a:schemeClr val="lt1"/>
                </a:solidFill>
                <a:latin typeface="Arial"/>
                <a:ea typeface="Arial"/>
                <a:cs typeface="Arial"/>
                <a:sym typeface="Arial"/>
              </a:rPr>
              <a:t>REQUIREMENTS</a:t>
            </a:r>
            <a:endParaRPr b="0" i="0" sz="1400" u="none" cap="none" strike="noStrike">
              <a:solidFill>
                <a:schemeClr val="lt1"/>
              </a:solidFill>
              <a:latin typeface="Arial"/>
              <a:ea typeface="Arial"/>
              <a:cs typeface="Arial"/>
              <a:sym typeface="Arial"/>
            </a:endParaRPr>
          </a:p>
        </p:txBody>
      </p:sp>
      <p:sp>
        <p:nvSpPr>
          <p:cNvPr id="85" name="Google Shape;85;p6"/>
          <p:cNvSpPr txBox="1"/>
          <p:nvPr/>
        </p:nvSpPr>
        <p:spPr>
          <a:xfrm>
            <a:off x="35628256" y="17738790"/>
            <a:ext cx="4114800" cy="548100"/>
          </a:xfrm>
          <a:prstGeom prst="rect">
            <a:avLst/>
          </a:prstGeom>
          <a:noFill/>
          <a:ln>
            <a:noFill/>
          </a:ln>
        </p:spPr>
        <p:txBody>
          <a:bodyPr anchorCtr="0" anchor="t" bIns="36975" lIns="73975" spcFirstLastPara="1" rIns="73975" wrap="square" tIns="36975">
            <a:spAutoFit/>
          </a:bodyPr>
          <a:lstStyle/>
          <a:p>
            <a:pPr indent="0" lvl="0" marL="0" marR="0" rtl="0" algn="ctr">
              <a:lnSpc>
                <a:spcPct val="100000"/>
              </a:lnSpc>
              <a:spcBef>
                <a:spcPts val="0"/>
              </a:spcBef>
              <a:spcAft>
                <a:spcPts val="0"/>
              </a:spcAft>
              <a:buClr>
                <a:srgbClr val="000000"/>
              </a:buClr>
              <a:buSzPts val="3075"/>
              <a:buFont typeface="Arial"/>
              <a:buNone/>
            </a:pPr>
            <a:r>
              <a:rPr b="1" i="0" lang="en-US" sz="3075" u="none" cap="none" strike="noStrike">
                <a:solidFill>
                  <a:schemeClr val="lt1"/>
                </a:solidFill>
                <a:latin typeface="Arial"/>
                <a:ea typeface="Arial"/>
                <a:cs typeface="Arial"/>
                <a:sym typeface="Arial"/>
              </a:rPr>
              <a:t>SUMMARY</a:t>
            </a:r>
            <a:endParaRPr b="0" i="0" sz="1400" u="none" cap="none" strike="noStrike">
              <a:solidFill>
                <a:schemeClr val="lt1"/>
              </a:solidFill>
              <a:latin typeface="Arial"/>
              <a:ea typeface="Arial"/>
              <a:cs typeface="Arial"/>
              <a:sym typeface="Arial"/>
            </a:endParaRPr>
          </a:p>
        </p:txBody>
      </p:sp>
      <p:sp>
        <p:nvSpPr>
          <p:cNvPr id="86" name="Google Shape;86;p6"/>
          <p:cNvSpPr txBox="1"/>
          <p:nvPr/>
        </p:nvSpPr>
        <p:spPr>
          <a:xfrm>
            <a:off x="6655820" y="31775400"/>
            <a:ext cx="21444300" cy="813600"/>
          </a:xfrm>
          <a:prstGeom prst="rect">
            <a:avLst/>
          </a:prstGeom>
          <a:noFill/>
          <a:ln>
            <a:noFill/>
          </a:ln>
        </p:spPr>
        <p:txBody>
          <a:bodyPr anchorCtr="0" anchor="t" bIns="36975" lIns="73975" spcFirstLastPara="1" rIns="73975" wrap="square" tIns="36975">
            <a:spAutoFit/>
          </a:bodyPr>
          <a:lstStyle/>
          <a:p>
            <a:pPr indent="0" lvl="0" marL="0" marR="0" rtl="0" algn="l">
              <a:lnSpc>
                <a:spcPct val="100000"/>
              </a:lnSpc>
              <a:spcBef>
                <a:spcPts val="0"/>
              </a:spcBef>
              <a:spcAft>
                <a:spcPts val="0"/>
              </a:spcAft>
              <a:buClr>
                <a:srgbClr val="3333CC"/>
              </a:buClr>
              <a:buSzPts val="2400"/>
              <a:buFont typeface="Arial"/>
              <a:buNone/>
            </a:pPr>
            <a:r>
              <a:rPr b="0" i="0" lang="en-US" sz="2400" u="none" cap="none" strike="noStrike">
                <a:solidFill>
                  <a:schemeClr val="lt2"/>
                </a:solidFill>
                <a:latin typeface="Arial"/>
                <a:ea typeface="Arial"/>
                <a:cs typeface="Arial"/>
                <a:sym typeface="Arial"/>
              </a:rPr>
              <a:t>The material presented in this poster is based upon the work supported by Eric Dwyer. We/I thank Eric Dwyer for his/her/their assistance and mentorship that I/we received throughout the senior design project.</a:t>
            </a:r>
            <a:endParaRPr b="0" i="0" sz="1400" u="none" cap="none" strike="noStrike">
              <a:solidFill>
                <a:srgbClr val="000000"/>
              </a:solidFill>
              <a:latin typeface="Arial"/>
              <a:ea typeface="Arial"/>
              <a:cs typeface="Arial"/>
              <a:sym typeface="Arial"/>
            </a:endParaRPr>
          </a:p>
        </p:txBody>
      </p:sp>
      <p:sp>
        <p:nvSpPr>
          <p:cNvPr id="87" name="Google Shape;87;p6"/>
          <p:cNvSpPr txBox="1"/>
          <p:nvPr/>
        </p:nvSpPr>
        <p:spPr>
          <a:xfrm>
            <a:off x="6620651" y="31264309"/>
            <a:ext cx="4578237" cy="547919"/>
          </a:xfrm>
          <a:prstGeom prst="rect">
            <a:avLst/>
          </a:prstGeom>
          <a:noFill/>
          <a:ln>
            <a:noFill/>
          </a:ln>
        </p:spPr>
        <p:txBody>
          <a:bodyPr anchorCtr="0" anchor="t" bIns="36975" lIns="73975" spcFirstLastPara="1" rIns="73975" wrap="square" tIns="36975">
            <a:spAutoFit/>
          </a:bodyPr>
          <a:lstStyle/>
          <a:p>
            <a:pPr indent="0" lvl="0" marL="0" marR="0" rtl="0" algn="ctr">
              <a:lnSpc>
                <a:spcPct val="100000"/>
              </a:lnSpc>
              <a:spcBef>
                <a:spcPts val="0"/>
              </a:spcBef>
              <a:spcAft>
                <a:spcPts val="0"/>
              </a:spcAft>
              <a:buClr>
                <a:srgbClr val="000000"/>
              </a:buClr>
              <a:buSzPts val="3075"/>
              <a:buFont typeface="Arial"/>
              <a:buNone/>
            </a:pPr>
            <a:r>
              <a:rPr b="1" i="0" lang="en-US" sz="3075" u="none" cap="none" strike="noStrike">
                <a:solidFill>
                  <a:srgbClr val="00FFFF"/>
                </a:solidFill>
                <a:latin typeface="Arial"/>
                <a:ea typeface="Arial"/>
                <a:cs typeface="Arial"/>
                <a:sym typeface="Arial"/>
              </a:rPr>
              <a:t>ACKNOWLEDGEMENT</a:t>
            </a:r>
            <a:endParaRPr b="0" i="0" sz="1400" u="none" cap="none" strike="noStrike">
              <a:solidFill>
                <a:srgbClr val="000000"/>
              </a:solidFill>
              <a:latin typeface="Arial"/>
              <a:ea typeface="Arial"/>
              <a:cs typeface="Arial"/>
              <a:sym typeface="Arial"/>
            </a:endParaRPr>
          </a:p>
        </p:txBody>
      </p:sp>
      <p:pic>
        <p:nvPicPr>
          <p:cNvPr id="88" name="Google Shape;88;p6"/>
          <p:cNvPicPr preferRelativeResize="0"/>
          <p:nvPr/>
        </p:nvPicPr>
        <p:blipFill rotWithShape="1">
          <a:blip r:embed="rId3">
            <a:alphaModFix/>
          </a:blip>
          <a:srcRect b="0" l="0" r="0" t="0"/>
          <a:stretch/>
        </p:blipFill>
        <p:spPr>
          <a:xfrm>
            <a:off x="263125" y="5115825"/>
            <a:ext cx="5223840" cy="3126149"/>
          </a:xfrm>
          <a:prstGeom prst="rect">
            <a:avLst/>
          </a:prstGeom>
          <a:noFill/>
          <a:ln>
            <a:noFill/>
          </a:ln>
        </p:spPr>
      </p:pic>
      <p:pic>
        <p:nvPicPr>
          <p:cNvPr id="89" name="Google Shape;89;p6"/>
          <p:cNvPicPr preferRelativeResize="0"/>
          <p:nvPr/>
        </p:nvPicPr>
        <p:blipFill rotWithShape="1">
          <a:blip r:embed="rId4">
            <a:alphaModFix/>
          </a:blip>
          <a:srcRect b="0" l="0" r="0" t="0"/>
          <a:stretch/>
        </p:blipFill>
        <p:spPr>
          <a:xfrm>
            <a:off x="263125" y="617625"/>
            <a:ext cx="5457826" cy="3126160"/>
          </a:xfrm>
          <a:prstGeom prst="rect">
            <a:avLst/>
          </a:prstGeom>
          <a:noFill/>
          <a:ln>
            <a:noFill/>
          </a:ln>
        </p:spPr>
      </p:pic>
      <p:sp>
        <p:nvSpPr>
          <p:cNvPr id="90" name="Google Shape;90;p6"/>
          <p:cNvSpPr txBox="1"/>
          <p:nvPr/>
        </p:nvSpPr>
        <p:spPr>
          <a:xfrm>
            <a:off x="9796025" y="7927852"/>
            <a:ext cx="4114800" cy="548100"/>
          </a:xfrm>
          <a:prstGeom prst="rect">
            <a:avLst/>
          </a:prstGeom>
          <a:noFill/>
          <a:ln>
            <a:noFill/>
          </a:ln>
        </p:spPr>
        <p:txBody>
          <a:bodyPr anchorCtr="0" anchor="t" bIns="36975" lIns="73975" spcFirstLastPara="1" rIns="73975" wrap="square" tIns="36975">
            <a:spAutoFit/>
          </a:bodyPr>
          <a:lstStyle/>
          <a:p>
            <a:pPr indent="0" lvl="0" marL="0" marR="0" rtl="0" algn="ctr">
              <a:lnSpc>
                <a:spcPct val="100000"/>
              </a:lnSpc>
              <a:spcBef>
                <a:spcPts val="0"/>
              </a:spcBef>
              <a:spcAft>
                <a:spcPts val="0"/>
              </a:spcAft>
              <a:buClr>
                <a:srgbClr val="000000"/>
              </a:buClr>
              <a:buSzPts val="3075"/>
              <a:buFont typeface="Arial"/>
              <a:buNone/>
            </a:pPr>
            <a:r>
              <a:rPr b="1" i="0" lang="en-US" sz="3075" u="none" cap="none" strike="noStrike">
                <a:solidFill>
                  <a:schemeClr val="lt1"/>
                </a:solidFill>
                <a:latin typeface="Arial"/>
                <a:ea typeface="Arial"/>
                <a:cs typeface="Arial"/>
                <a:sym typeface="Arial"/>
              </a:rPr>
              <a:t>INTRODUCTION</a:t>
            </a:r>
            <a:endParaRPr b="0" i="0" sz="1400" u="none" cap="none" strike="noStrike">
              <a:solidFill>
                <a:schemeClr val="lt1"/>
              </a:solidFill>
              <a:latin typeface="Arial"/>
              <a:ea typeface="Arial"/>
              <a:cs typeface="Arial"/>
              <a:sym typeface="Arial"/>
            </a:endParaRPr>
          </a:p>
        </p:txBody>
      </p:sp>
      <p:sp>
        <p:nvSpPr>
          <p:cNvPr id="91" name="Google Shape;91;p6"/>
          <p:cNvSpPr txBox="1"/>
          <p:nvPr/>
        </p:nvSpPr>
        <p:spPr>
          <a:xfrm>
            <a:off x="21689673" y="17738825"/>
            <a:ext cx="5457900" cy="548100"/>
          </a:xfrm>
          <a:prstGeom prst="rect">
            <a:avLst/>
          </a:prstGeom>
          <a:noFill/>
          <a:ln>
            <a:noFill/>
          </a:ln>
        </p:spPr>
        <p:txBody>
          <a:bodyPr anchorCtr="0" anchor="t" bIns="36975" lIns="73975" spcFirstLastPara="1" rIns="73975" wrap="square" tIns="36975">
            <a:spAutoFit/>
          </a:bodyPr>
          <a:lstStyle/>
          <a:p>
            <a:pPr indent="0" lvl="0" marL="0" marR="0" rtl="0" algn="ctr">
              <a:lnSpc>
                <a:spcPct val="100000"/>
              </a:lnSpc>
              <a:spcBef>
                <a:spcPts val="0"/>
              </a:spcBef>
              <a:spcAft>
                <a:spcPts val="0"/>
              </a:spcAft>
              <a:buClr>
                <a:srgbClr val="000000"/>
              </a:buClr>
              <a:buSzPts val="3075"/>
              <a:buFont typeface="Arial"/>
              <a:buNone/>
            </a:pPr>
            <a:r>
              <a:rPr b="1" lang="en-US" sz="3075">
                <a:solidFill>
                  <a:schemeClr val="lt1"/>
                </a:solidFill>
              </a:rPr>
              <a:t>MAJOR IMPROVEMENTS</a:t>
            </a:r>
            <a:endParaRPr b="0" i="0" sz="1400" u="none" cap="none" strike="noStrike">
              <a:solidFill>
                <a:schemeClr val="lt1"/>
              </a:solidFill>
              <a:latin typeface="Arial"/>
              <a:ea typeface="Arial"/>
              <a:cs typeface="Arial"/>
              <a:sym typeface="Arial"/>
            </a:endParaRPr>
          </a:p>
        </p:txBody>
      </p:sp>
      <p:sp>
        <p:nvSpPr>
          <p:cNvPr id="92" name="Google Shape;92;p6"/>
          <p:cNvSpPr/>
          <p:nvPr/>
        </p:nvSpPr>
        <p:spPr>
          <a:xfrm>
            <a:off x="6816425" y="8771725"/>
            <a:ext cx="10074000" cy="7922700"/>
          </a:xfrm>
          <a:prstGeom prst="rect">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900"/>
              <a:buFont typeface="Arial"/>
              <a:buNone/>
            </a:pPr>
            <a:r>
              <a:rPr lang="en-US" sz="3900">
                <a:solidFill>
                  <a:schemeClr val="lt1"/>
                </a:solidFill>
              </a:rPr>
              <a:t>Vocabulary In Reading Study (VIRS) is a service where users can submit images, txt,, docx files, to name a few. The service is then able to extract words from these formats and provide a detailed data represe</a:t>
            </a:r>
            <a:r>
              <a:rPr lang="en-US" sz="3900">
                <a:solidFill>
                  <a:schemeClr val="lt1"/>
                </a:solidFill>
              </a:rPr>
              <a:t>ntation relating to these words and categorization based on multiple filtes as to which those words may fall under.</a:t>
            </a:r>
            <a:endParaRPr b="0" i="0" sz="3900" u="none" cap="none" strike="noStrike">
              <a:solidFill>
                <a:schemeClr val="lt1"/>
              </a:solidFill>
              <a:latin typeface="Arial"/>
              <a:ea typeface="Arial"/>
              <a:cs typeface="Arial"/>
              <a:sym typeface="Arial"/>
            </a:endParaRPr>
          </a:p>
        </p:txBody>
      </p:sp>
      <p:sp>
        <p:nvSpPr>
          <p:cNvPr id="93" name="Google Shape;93;p6"/>
          <p:cNvSpPr/>
          <p:nvPr/>
        </p:nvSpPr>
        <p:spPr>
          <a:xfrm>
            <a:off x="19381625" y="8771725"/>
            <a:ext cx="10074000" cy="7922700"/>
          </a:xfrm>
          <a:prstGeom prst="rect">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900"/>
              <a:buFont typeface="Arial"/>
              <a:buNone/>
            </a:pPr>
            <a:r>
              <a:rPr b="0" i="0" lang="en-US" sz="3900" u="none" cap="none" strike="noStrike">
                <a:solidFill>
                  <a:schemeClr val="lt1"/>
                </a:solidFill>
                <a:latin typeface="Arial"/>
                <a:ea typeface="Arial"/>
                <a:cs typeface="Arial"/>
                <a:sym typeface="Arial"/>
              </a:rPr>
              <a:t>1.</a:t>
            </a:r>
            <a:r>
              <a:rPr lang="en-US" sz="3900">
                <a:solidFill>
                  <a:schemeClr val="lt1"/>
                </a:solidFill>
              </a:rPr>
              <a:t>The service was not correctly defaulting the correct information that the user would be expecting in default scenarios.</a:t>
            </a:r>
            <a:endParaRPr sz="3900">
              <a:solidFill>
                <a:schemeClr val="lt1"/>
              </a:solidFill>
            </a:endParaRPr>
          </a:p>
          <a:p>
            <a:pPr indent="0" lvl="0" marL="0" marR="0" rtl="0" algn="l">
              <a:lnSpc>
                <a:spcPct val="100000"/>
              </a:lnSpc>
              <a:spcBef>
                <a:spcPts val="0"/>
              </a:spcBef>
              <a:spcAft>
                <a:spcPts val="0"/>
              </a:spcAft>
              <a:buClr>
                <a:srgbClr val="000000"/>
              </a:buClr>
              <a:buSzPts val="3900"/>
              <a:buFont typeface="Arial"/>
              <a:buNone/>
            </a:pPr>
            <a:r>
              <a:t/>
            </a:r>
            <a:endParaRPr sz="3900">
              <a:solidFill>
                <a:schemeClr val="lt1"/>
              </a:solidFill>
            </a:endParaRPr>
          </a:p>
          <a:p>
            <a:pPr indent="0" lvl="0" marL="0" marR="0" rtl="0" algn="l">
              <a:lnSpc>
                <a:spcPct val="100000"/>
              </a:lnSpc>
              <a:spcBef>
                <a:spcPts val="0"/>
              </a:spcBef>
              <a:spcAft>
                <a:spcPts val="0"/>
              </a:spcAft>
              <a:buClr>
                <a:srgbClr val="000000"/>
              </a:buClr>
              <a:buSzPts val="3900"/>
              <a:buFont typeface="Arial"/>
              <a:buNone/>
            </a:pPr>
            <a:r>
              <a:rPr b="0" i="0" lang="en-US" sz="3900" u="none" cap="none" strike="noStrike">
                <a:solidFill>
                  <a:schemeClr val="lt1"/>
                </a:solidFill>
                <a:latin typeface="Arial"/>
                <a:ea typeface="Arial"/>
                <a:cs typeface="Arial"/>
                <a:sym typeface="Arial"/>
              </a:rPr>
              <a:t>2. The UI of the service was</a:t>
            </a:r>
            <a:r>
              <a:rPr lang="en-US" sz="3900">
                <a:solidFill>
                  <a:schemeClr val="lt1"/>
                </a:solidFill>
              </a:rPr>
              <a:t> not user-friendly and made the service difficult to use.</a:t>
            </a:r>
            <a:endParaRPr b="0" i="0" sz="39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900"/>
              <a:buFont typeface="Arial"/>
              <a:buNone/>
            </a:pPr>
            <a:r>
              <a:t/>
            </a:r>
            <a:endParaRPr b="0" i="0" sz="39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900"/>
              <a:buFont typeface="Arial"/>
              <a:buNone/>
            </a:pPr>
            <a:r>
              <a:t/>
            </a:r>
            <a:endParaRPr sz="3900">
              <a:solidFill>
                <a:schemeClr val="lt1"/>
              </a:solidFill>
            </a:endParaRPr>
          </a:p>
          <a:p>
            <a:pPr indent="0" lvl="0" marL="0" marR="0" rtl="0" algn="l">
              <a:lnSpc>
                <a:spcPct val="100000"/>
              </a:lnSpc>
              <a:spcBef>
                <a:spcPts val="0"/>
              </a:spcBef>
              <a:spcAft>
                <a:spcPts val="0"/>
              </a:spcAft>
              <a:buClr>
                <a:srgbClr val="000000"/>
              </a:buClr>
              <a:buSzPts val="3900"/>
              <a:buFont typeface="Arial"/>
              <a:buNone/>
            </a:pPr>
            <a:r>
              <a:t/>
            </a:r>
            <a:endParaRPr sz="3900">
              <a:solidFill>
                <a:schemeClr val="lt1"/>
              </a:solidFill>
            </a:endParaRPr>
          </a:p>
          <a:p>
            <a:pPr indent="0" lvl="0" marL="0" marR="0" rtl="0" algn="l">
              <a:lnSpc>
                <a:spcPct val="100000"/>
              </a:lnSpc>
              <a:spcBef>
                <a:spcPts val="0"/>
              </a:spcBef>
              <a:spcAft>
                <a:spcPts val="0"/>
              </a:spcAft>
              <a:buClr>
                <a:srgbClr val="000000"/>
              </a:buClr>
              <a:buSzPts val="3900"/>
              <a:buFont typeface="Arial"/>
              <a:buNone/>
            </a:pPr>
            <a:r>
              <a:t/>
            </a:r>
            <a:endParaRPr sz="3900">
              <a:solidFill>
                <a:schemeClr val="lt1"/>
              </a:solidFill>
            </a:endParaRPr>
          </a:p>
          <a:p>
            <a:pPr indent="0" lvl="0" marL="0" marR="0" rtl="0" algn="l">
              <a:lnSpc>
                <a:spcPct val="100000"/>
              </a:lnSpc>
              <a:spcBef>
                <a:spcPts val="0"/>
              </a:spcBef>
              <a:spcAft>
                <a:spcPts val="0"/>
              </a:spcAft>
              <a:buClr>
                <a:srgbClr val="000000"/>
              </a:buClr>
              <a:buSzPts val="3900"/>
              <a:buFont typeface="Arial"/>
              <a:buNone/>
            </a:pPr>
            <a:r>
              <a:t/>
            </a:r>
            <a:endParaRPr sz="3900">
              <a:solidFill>
                <a:schemeClr val="lt1"/>
              </a:solidFill>
            </a:endParaRPr>
          </a:p>
          <a:p>
            <a:pPr indent="0" lvl="0" marL="0" marR="0" rtl="0" algn="l">
              <a:lnSpc>
                <a:spcPct val="100000"/>
              </a:lnSpc>
              <a:spcBef>
                <a:spcPts val="0"/>
              </a:spcBef>
              <a:spcAft>
                <a:spcPts val="0"/>
              </a:spcAft>
              <a:buClr>
                <a:srgbClr val="000000"/>
              </a:buClr>
              <a:buSzPts val="3900"/>
              <a:buFont typeface="Arial"/>
              <a:buNone/>
            </a:pPr>
            <a:r>
              <a:t/>
            </a:r>
            <a:endParaRPr sz="3900">
              <a:solidFill>
                <a:schemeClr val="lt1"/>
              </a:solidFill>
            </a:endParaRPr>
          </a:p>
          <a:p>
            <a:pPr indent="0" lvl="0" marL="0" marR="0" rtl="0" algn="l">
              <a:lnSpc>
                <a:spcPct val="100000"/>
              </a:lnSpc>
              <a:spcBef>
                <a:spcPts val="0"/>
              </a:spcBef>
              <a:spcAft>
                <a:spcPts val="0"/>
              </a:spcAft>
              <a:buClr>
                <a:srgbClr val="000000"/>
              </a:buClr>
              <a:buSzPts val="3900"/>
              <a:buFont typeface="Arial"/>
              <a:buNone/>
            </a:pPr>
            <a:r>
              <a:t/>
            </a:r>
            <a:endParaRPr sz="3900">
              <a:solidFill>
                <a:schemeClr val="lt1"/>
              </a:solidFill>
            </a:endParaRPr>
          </a:p>
        </p:txBody>
      </p:sp>
      <p:sp>
        <p:nvSpPr>
          <p:cNvPr id="94" name="Google Shape;94;p6"/>
          <p:cNvSpPr/>
          <p:nvPr/>
        </p:nvSpPr>
        <p:spPr>
          <a:xfrm>
            <a:off x="32648650" y="8771725"/>
            <a:ext cx="10074000" cy="8448000"/>
          </a:xfrm>
          <a:prstGeom prst="rect">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900"/>
              <a:buFont typeface="Arial"/>
              <a:buNone/>
            </a:pPr>
            <a:r>
              <a:t/>
            </a:r>
            <a:endParaRPr sz="4300">
              <a:solidFill>
                <a:schemeClr val="lt1"/>
              </a:solidFill>
            </a:endParaRPr>
          </a:p>
          <a:p>
            <a:pPr indent="-527050" lvl="0" marL="457200" rtl="0" algn="l">
              <a:spcBef>
                <a:spcPts val="0"/>
              </a:spcBef>
              <a:spcAft>
                <a:spcPts val="0"/>
              </a:spcAft>
              <a:buClr>
                <a:schemeClr val="lt1"/>
              </a:buClr>
              <a:buSzPts val="3900"/>
              <a:buChar char="•"/>
            </a:pPr>
            <a:r>
              <a:rPr lang="en-US" sz="3900">
                <a:solidFill>
                  <a:schemeClr val="lt1"/>
                </a:solidFill>
              </a:rPr>
              <a:t>The UI should be user friendly and supportive so that new users can easily begin using features.</a:t>
            </a:r>
            <a:endParaRPr sz="3900">
              <a:solidFill>
                <a:schemeClr val="dk2"/>
              </a:solidFill>
            </a:endParaRPr>
          </a:p>
          <a:p>
            <a:pPr indent="0" lvl="0" marL="0" rtl="0" algn="l">
              <a:spcBef>
                <a:spcPts val="0"/>
              </a:spcBef>
              <a:spcAft>
                <a:spcPts val="0"/>
              </a:spcAft>
              <a:buClr>
                <a:schemeClr val="dk2"/>
              </a:buClr>
              <a:buFont typeface="Arial"/>
              <a:buNone/>
            </a:pPr>
            <a:r>
              <a:t/>
            </a:r>
            <a:endParaRPr sz="3900">
              <a:solidFill>
                <a:schemeClr val="lt1"/>
              </a:solidFill>
            </a:endParaRPr>
          </a:p>
          <a:p>
            <a:pPr indent="-527050" lvl="0" marL="457200" rtl="0" algn="l">
              <a:spcBef>
                <a:spcPts val="0"/>
              </a:spcBef>
              <a:spcAft>
                <a:spcPts val="0"/>
              </a:spcAft>
              <a:buClr>
                <a:schemeClr val="lt1"/>
              </a:buClr>
              <a:buSzPts val="3900"/>
              <a:buChar char="•"/>
            </a:pPr>
            <a:r>
              <a:rPr lang="en-US" sz="3900">
                <a:solidFill>
                  <a:schemeClr val="lt1"/>
                </a:solidFill>
              </a:rPr>
              <a:t>Defaulting in the word searching should be streamlined and not have major implications on application performance.</a:t>
            </a:r>
            <a:endParaRPr sz="3900">
              <a:solidFill>
                <a:schemeClr val="lt1"/>
              </a:solidFill>
            </a:endParaRPr>
          </a:p>
          <a:p>
            <a:pPr indent="0" lvl="0" marL="457200" rtl="0" algn="l">
              <a:spcBef>
                <a:spcPts val="0"/>
              </a:spcBef>
              <a:spcAft>
                <a:spcPts val="0"/>
              </a:spcAft>
              <a:buNone/>
            </a:pPr>
            <a:r>
              <a:t/>
            </a:r>
            <a:endParaRPr sz="3900">
              <a:solidFill>
                <a:schemeClr val="lt1"/>
              </a:solidFill>
            </a:endParaRPr>
          </a:p>
          <a:p>
            <a:pPr indent="-527050" lvl="0" marL="457200" rtl="0" algn="l">
              <a:spcBef>
                <a:spcPts val="0"/>
              </a:spcBef>
              <a:spcAft>
                <a:spcPts val="0"/>
              </a:spcAft>
              <a:buClr>
                <a:schemeClr val="lt1"/>
              </a:buClr>
              <a:buSzPts val="3900"/>
              <a:buChar char="•"/>
            </a:pPr>
            <a:r>
              <a:rPr lang="en-US" sz="3900">
                <a:solidFill>
                  <a:schemeClr val="lt1"/>
                </a:solidFill>
              </a:rPr>
              <a:t>UI/UX improvements for users to be more engaged with the application and have better user retention. Allowing the user to have a unified and simple experience is key for the implementation.</a:t>
            </a:r>
            <a:endParaRPr sz="3900">
              <a:solidFill>
                <a:schemeClr val="lt1"/>
              </a:solidFill>
            </a:endParaRPr>
          </a:p>
        </p:txBody>
      </p:sp>
      <p:sp>
        <p:nvSpPr>
          <p:cNvPr id="95" name="Google Shape;95;p6"/>
          <p:cNvSpPr/>
          <p:nvPr/>
        </p:nvSpPr>
        <p:spPr>
          <a:xfrm>
            <a:off x="6816425" y="24064450"/>
            <a:ext cx="10074000" cy="5562000"/>
          </a:xfrm>
          <a:prstGeom prst="rect">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900"/>
              <a:buFont typeface="Arial"/>
              <a:buNone/>
            </a:pPr>
            <a:r>
              <a:rPr lang="en-US" sz="3900">
                <a:solidFill>
                  <a:schemeClr val="lt1"/>
                </a:solidFill>
              </a:rPr>
              <a:t>Here we can see the current </a:t>
            </a:r>
            <a:r>
              <a:rPr lang="en-US" sz="3900">
                <a:solidFill>
                  <a:schemeClr val="lt1"/>
                </a:solidFill>
              </a:rPr>
              <a:t>implementation</a:t>
            </a:r>
            <a:r>
              <a:rPr lang="en-US" sz="3900">
                <a:solidFill>
                  <a:schemeClr val="lt1"/>
                </a:solidFill>
              </a:rPr>
              <a:t> of VIRS where many front end changes were made in order to give users that unified and stream lined experience while using VIRS. Besides front end changes many </a:t>
            </a:r>
            <a:r>
              <a:rPr lang="en-US" sz="3900">
                <a:solidFill>
                  <a:schemeClr val="lt1"/>
                </a:solidFill>
              </a:rPr>
              <a:t>QOL changes were added and improved to back end logic in order to remove bottlenecks within word searching.</a:t>
            </a:r>
            <a:endParaRPr b="0" i="0" sz="3900" u="none" cap="none" strike="noStrike">
              <a:solidFill>
                <a:schemeClr val="lt1"/>
              </a:solidFill>
              <a:latin typeface="Arial"/>
              <a:ea typeface="Arial"/>
              <a:cs typeface="Arial"/>
              <a:sym typeface="Arial"/>
            </a:endParaRPr>
          </a:p>
        </p:txBody>
      </p:sp>
      <p:sp>
        <p:nvSpPr>
          <p:cNvPr id="96" name="Google Shape;96;p6"/>
          <p:cNvSpPr txBox="1"/>
          <p:nvPr/>
        </p:nvSpPr>
        <p:spPr>
          <a:xfrm>
            <a:off x="18832525" y="25100113"/>
            <a:ext cx="11874000" cy="4063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chemeClr val="lt1"/>
                </a:solidFill>
              </a:rPr>
              <a:t>One of the major improvements added was to the </a:t>
            </a:r>
            <a:r>
              <a:rPr lang="en-US" sz="3600">
                <a:solidFill>
                  <a:schemeClr val="lt1"/>
                </a:solidFill>
              </a:rPr>
              <a:t>statistics</a:t>
            </a:r>
            <a:r>
              <a:rPr lang="en-US" sz="3600">
                <a:solidFill>
                  <a:schemeClr val="lt1"/>
                </a:solidFill>
              </a:rPr>
              <a:t> functionality to the VIRS application. Users can get a quick visualization of the words they are interested in receiving more information about. This feature is crucial to the goal of VIRS and the need of visual representation of data when it comes to learning the language. </a:t>
            </a:r>
            <a:endParaRPr b="0" i="0" sz="3600" u="none" cap="none" strike="noStrike">
              <a:solidFill>
                <a:schemeClr val="lt1"/>
              </a:solidFill>
              <a:latin typeface="Arial"/>
              <a:ea typeface="Arial"/>
              <a:cs typeface="Arial"/>
              <a:sym typeface="Arial"/>
            </a:endParaRPr>
          </a:p>
        </p:txBody>
      </p:sp>
      <p:sp>
        <p:nvSpPr>
          <p:cNvPr id="97" name="Google Shape;97;p6"/>
          <p:cNvSpPr/>
          <p:nvPr/>
        </p:nvSpPr>
        <p:spPr>
          <a:xfrm>
            <a:off x="32648650" y="18725600"/>
            <a:ext cx="10074000" cy="11103300"/>
          </a:xfrm>
          <a:prstGeom prst="rect">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900"/>
              <a:buFont typeface="Arial"/>
              <a:buNone/>
            </a:pPr>
            <a:r>
              <a:rPr lang="en-US" sz="3900">
                <a:solidFill>
                  <a:schemeClr val="lt1"/>
                </a:solidFill>
              </a:rPr>
              <a:t>Plenty implementation efforts went into this sprint to update the graphical interface as well as add in the correct defaulting functionality. My focus of this project was to try and implement a practcai and efficient CI/CD process where the </a:t>
            </a:r>
            <a:r>
              <a:rPr lang="en-US" sz="3900">
                <a:solidFill>
                  <a:schemeClr val="lt1"/>
                </a:solidFill>
              </a:rPr>
              <a:t>next</a:t>
            </a:r>
            <a:r>
              <a:rPr lang="en-US" sz="3900">
                <a:solidFill>
                  <a:schemeClr val="lt1"/>
                </a:solidFill>
              </a:rPr>
              <a:t> team can easily and quickly begin their implementations and not be hampered by poor coding practices. We worked with what we had offered to us in AWS, we were able to leverage CI/CD pipelines, blue-green deployments as well as other DevOps principals such as frequent code commits, code-reviews and the like. Setting these principals in place we hope future students can continue to follow suit which will hepl their career growth as engineers.</a:t>
            </a:r>
            <a:endParaRPr b="0" i="0" sz="3900" u="none" cap="none" strike="noStrike">
              <a:solidFill>
                <a:schemeClr val="lt1"/>
              </a:solidFill>
              <a:latin typeface="Arial"/>
              <a:ea typeface="Arial"/>
              <a:cs typeface="Arial"/>
              <a:sym typeface="Arial"/>
            </a:endParaRPr>
          </a:p>
        </p:txBody>
      </p:sp>
      <p:pic>
        <p:nvPicPr>
          <p:cNvPr id="98" name="Google Shape;98;p6"/>
          <p:cNvPicPr preferRelativeResize="0"/>
          <p:nvPr/>
        </p:nvPicPr>
        <p:blipFill rotWithShape="1">
          <a:blip r:embed="rId5">
            <a:alphaModFix/>
          </a:blip>
          <a:srcRect b="0" l="0" r="0" t="0"/>
          <a:stretch/>
        </p:blipFill>
        <p:spPr>
          <a:xfrm>
            <a:off x="21151554" y="12473989"/>
            <a:ext cx="6534146" cy="4015400"/>
          </a:xfrm>
          <a:prstGeom prst="rect">
            <a:avLst/>
          </a:prstGeom>
          <a:noFill/>
          <a:ln>
            <a:noFill/>
          </a:ln>
        </p:spPr>
      </p:pic>
      <p:pic>
        <p:nvPicPr>
          <p:cNvPr descr="Graphical user interface, website&#10;&#10;Description automatically generated" id="99" name="Google Shape;99;p6"/>
          <p:cNvPicPr preferRelativeResize="0"/>
          <p:nvPr/>
        </p:nvPicPr>
        <p:blipFill rotWithShape="1">
          <a:blip r:embed="rId6">
            <a:alphaModFix/>
          </a:blip>
          <a:srcRect b="0" l="0" r="0" t="0"/>
          <a:stretch/>
        </p:blipFill>
        <p:spPr>
          <a:xfrm>
            <a:off x="6816425" y="18304375"/>
            <a:ext cx="10074000" cy="5693850"/>
          </a:xfrm>
          <a:prstGeom prst="rect">
            <a:avLst/>
          </a:prstGeom>
          <a:solidFill>
            <a:srgbClr val="FFFFFF"/>
          </a:solidFill>
          <a:ln cap="flat" cmpd="sng" w="25400">
            <a:solidFill>
              <a:srgbClr val="000000"/>
            </a:solidFill>
            <a:prstDash val="solid"/>
            <a:round/>
            <a:headEnd len="sm" w="sm" type="none"/>
            <a:tailEnd len="sm" w="sm" type="none"/>
          </a:ln>
        </p:spPr>
      </p:pic>
      <p:pic>
        <p:nvPicPr>
          <p:cNvPr id="100" name="Google Shape;100;p6"/>
          <p:cNvPicPr preferRelativeResize="0"/>
          <p:nvPr/>
        </p:nvPicPr>
        <p:blipFill>
          <a:blip r:embed="rId7">
            <a:alphaModFix/>
          </a:blip>
          <a:stretch>
            <a:fillRect/>
          </a:stretch>
        </p:blipFill>
        <p:spPr>
          <a:xfrm>
            <a:off x="17293925" y="19331325"/>
            <a:ext cx="14249400" cy="4724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2019-06-25T19:12:02Z</dcterms:created>
  <dc:creator>Oscar Negret</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0x010100D3CE5B01EE2D43479BD19C8CF7AEE55D</vt:lpwstr>
  </property>
  <property fmtid="{D5CDD505-2E9C-101B-9397-08002B2CF9AE}" pid="3" name="Order">
    <vt:r8>24800.0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