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43891200" cy="32918400"/>
  <p:notesSz cx="6858000" cy="9144000"/>
  <p:embeddedFontLst>
    <p:embeddedFont>
      <p:font typeface="Calibri" panose="020F0502020204030204" pitchFamily="34" charset="0"/>
      <p:regular r:id="rId4"/>
      <p:bold r:id="rId5"/>
      <p:italic r:id="rId6"/>
      <p:boldItalic r:id="rId7"/>
    </p:embeddedFont>
    <p:embeddedFont>
      <p:font typeface="Lato" panose="020F0502020204030203" pitchFamily="34" charset="0"/>
      <p:regular r:id="rId8"/>
      <p:bold r:id="rId9"/>
      <p:italic r:id="rId10"/>
      <p:boldItalic r:id="rId11"/>
    </p:embeddedFont>
    <p:embeddedFont>
      <p:font typeface="Raleway"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j/K9O75hokTQceftHcE7ALSv6sk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25" d="100"/>
          <a:sy n="25" d="100"/>
        </p:scale>
        <p:origin x="828"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10" Type="http://schemas.openxmlformats.org/officeDocument/2006/relationships/font" Target="fonts/font7.fntdata"/><Relationship Id="rId19"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8" name="Google Shape;7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g1ad50930c0a_0_936"/>
          <p:cNvCxnSpPr/>
          <p:nvPr/>
        </p:nvCxnSpPr>
        <p:spPr>
          <a:xfrm>
            <a:off x="11893077" y="2660160"/>
            <a:ext cx="299721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g1ad50930c0a_0_936"/>
          <p:cNvCxnSpPr/>
          <p:nvPr/>
        </p:nvCxnSpPr>
        <p:spPr>
          <a:xfrm>
            <a:off x="11893077" y="30336000"/>
            <a:ext cx="299721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g1ad50930c0a_0_936"/>
          <p:cNvCxnSpPr/>
          <p:nvPr/>
        </p:nvCxnSpPr>
        <p:spPr>
          <a:xfrm>
            <a:off x="2040951" y="2660160"/>
            <a:ext cx="879900" cy="0"/>
          </a:xfrm>
          <a:prstGeom prst="straightConnector1">
            <a:avLst/>
          </a:prstGeom>
          <a:noFill/>
          <a:ln w="19050" cap="flat" cmpd="sng">
            <a:solidFill>
              <a:schemeClr val="lt1"/>
            </a:solidFill>
            <a:prstDash val="solid"/>
            <a:round/>
            <a:headEnd type="none" w="sm" len="sm"/>
            <a:tailEnd type="none" w="sm" len="sm"/>
          </a:ln>
        </p:spPr>
      </p:cxnSp>
      <p:sp>
        <p:nvSpPr>
          <p:cNvPr id="13" name="Google Shape;13;g1ad50930c0a_0_936"/>
          <p:cNvSpPr txBox="1">
            <a:spLocks noGrp="1"/>
          </p:cNvSpPr>
          <p:nvPr>
            <p:ph type="ctrTitle"/>
          </p:nvPr>
        </p:nvSpPr>
        <p:spPr>
          <a:xfrm>
            <a:off x="11384280" y="4033440"/>
            <a:ext cx="30391200" cy="9868800"/>
          </a:xfrm>
          <a:prstGeom prst="rect">
            <a:avLst/>
          </a:prstGeom>
        </p:spPr>
        <p:txBody>
          <a:bodyPr spcFirstLastPara="1" wrap="square" lIns="487600" tIns="487600" rIns="487600" bIns="487600" anchor="t" anchorCtr="0">
            <a:normAutofit/>
          </a:bodyPr>
          <a:lstStyle>
            <a:lvl1pPr lvl="0" rtl="0">
              <a:spcBef>
                <a:spcPts val="0"/>
              </a:spcBef>
              <a:spcAft>
                <a:spcPts val="0"/>
              </a:spcAft>
              <a:buClr>
                <a:schemeClr val="lt1"/>
              </a:buClr>
              <a:buSzPts val="25600"/>
              <a:buNone/>
              <a:defRPr sz="25600">
                <a:solidFill>
                  <a:schemeClr val="lt1"/>
                </a:solidFill>
              </a:defRPr>
            </a:lvl1pPr>
            <a:lvl2pPr lvl="1" rtl="0">
              <a:spcBef>
                <a:spcPts val="0"/>
              </a:spcBef>
              <a:spcAft>
                <a:spcPts val="0"/>
              </a:spcAft>
              <a:buClr>
                <a:schemeClr val="lt1"/>
              </a:buClr>
              <a:buSzPts val="25600"/>
              <a:buNone/>
              <a:defRPr sz="25600">
                <a:solidFill>
                  <a:schemeClr val="lt1"/>
                </a:solidFill>
              </a:defRPr>
            </a:lvl2pPr>
            <a:lvl3pPr lvl="2" rtl="0">
              <a:spcBef>
                <a:spcPts val="0"/>
              </a:spcBef>
              <a:spcAft>
                <a:spcPts val="0"/>
              </a:spcAft>
              <a:buClr>
                <a:schemeClr val="lt1"/>
              </a:buClr>
              <a:buSzPts val="25600"/>
              <a:buNone/>
              <a:defRPr sz="25600">
                <a:solidFill>
                  <a:schemeClr val="lt1"/>
                </a:solidFill>
              </a:defRPr>
            </a:lvl3pPr>
            <a:lvl4pPr lvl="3" rtl="0">
              <a:spcBef>
                <a:spcPts val="0"/>
              </a:spcBef>
              <a:spcAft>
                <a:spcPts val="0"/>
              </a:spcAft>
              <a:buClr>
                <a:schemeClr val="lt1"/>
              </a:buClr>
              <a:buSzPts val="25600"/>
              <a:buNone/>
              <a:defRPr sz="25600">
                <a:solidFill>
                  <a:schemeClr val="lt1"/>
                </a:solidFill>
              </a:defRPr>
            </a:lvl4pPr>
            <a:lvl5pPr lvl="4" rtl="0">
              <a:spcBef>
                <a:spcPts val="0"/>
              </a:spcBef>
              <a:spcAft>
                <a:spcPts val="0"/>
              </a:spcAft>
              <a:buClr>
                <a:schemeClr val="lt1"/>
              </a:buClr>
              <a:buSzPts val="25600"/>
              <a:buNone/>
              <a:defRPr sz="25600">
                <a:solidFill>
                  <a:schemeClr val="lt1"/>
                </a:solidFill>
              </a:defRPr>
            </a:lvl5pPr>
            <a:lvl6pPr lvl="5" rtl="0">
              <a:spcBef>
                <a:spcPts val="0"/>
              </a:spcBef>
              <a:spcAft>
                <a:spcPts val="0"/>
              </a:spcAft>
              <a:buClr>
                <a:schemeClr val="lt1"/>
              </a:buClr>
              <a:buSzPts val="25600"/>
              <a:buNone/>
              <a:defRPr sz="25600">
                <a:solidFill>
                  <a:schemeClr val="lt1"/>
                </a:solidFill>
              </a:defRPr>
            </a:lvl6pPr>
            <a:lvl7pPr lvl="6" rtl="0">
              <a:spcBef>
                <a:spcPts val="0"/>
              </a:spcBef>
              <a:spcAft>
                <a:spcPts val="0"/>
              </a:spcAft>
              <a:buClr>
                <a:schemeClr val="lt1"/>
              </a:buClr>
              <a:buSzPts val="25600"/>
              <a:buNone/>
              <a:defRPr sz="25600">
                <a:solidFill>
                  <a:schemeClr val="lt1"/>
                </a:solidFill>
              </a:defRPr>
            </a:lvl7pPr>
            <a:lvl8pPr lvl="7" rtl="0">
              <a:spcBef>
                <a:spcPts val="0"/>
              </a:spcBef>
              <a:spcAft>
                <a:spcPts val="0"/>
              </a:spcAft>
              <a:buClr>
                <a:schemeClr val="lt1"/>
              </a:buClr>
              <a:buSzPts val="25600"/>
              <a:buNone/>
              <a:defRPr sz="25600">
                <a:solidFill>
                  <a:schemeClr val="lt1"/>
                </a:solidFill>
              </a:defRPr>
            </a:lvl8pPr>
            <a:lvl9pPr lvl="8" rtl="0">
              <a:spcBef>
                <a:spcPts val="0"/>
              </a:spcBef>
              <a:spcAft>
                <a:spcPts val="0"/>
              </a:spcAft>
              <a:buClr>
                <a:schemeClr val="lt1"/>
              </a:buClr>
              <a:buSzPts val="25600"/>
              <a:buNone/>
              <a:defRPr sz="25600">
                <a:solidFill>
                  <a:schemeClr val="lt1"/>
                </a:solidFill>
              </a:defRPr>
            </a:lvl9pPr>
          </a:lstStyle>
          <a:p>
            <a:endParaRPr/>
          </a:p>
        </p:txBody>
      </p:sp>
      <p:sp>
        <p:nvSpPr>
          <p:cNvPr id="14" name="Google Shape;14;g1ad50930c0a_0_936"/>
          <p:cNvSpPr txBox="1">
            <a:spLocks noGrp="1"/>
          </p:cNvSpPr>
          <p:nvPr>
            <p:ph type="subTitle" idx="1"/>
          </p:nvPr>
        </p:nvSpPr>
        <p:spPr>
          <a:xfrm>
            <a:off x="11473281" y="20726080"/>
            <a:ext cx="30391200" cy="7947000"/>
          </a:xfrm>
          <a:prstGeom prst="rect">
            <a:avLst/>
          </a:prstGeom>
        </p:spPr>
        <p:txBody>
          <a:bodyPr spcFirstLastPara="1" wrap="square" lIns="487600" tIns="487600" rIns="487600" bIns="487600" anchor="b" anchorCtr="0">
            <a:normAutofit/>
          </a:bodyPr>
          <a:lstStyle>
            <a:lvl1pPr lvl="0" rtl="0">
              <a:lnSpc>
                <a:spcPct val="100000"/>
              </a:lnSpc>
              <a:spcBef>
                <a:spcPts val="0"/>
              </a:spcBef>
              <a:spcAft>
                <a:spcPts val="0"/>
              </a:spcAft>
              <a:buClr>
                <a:schemeClr val="lt1"/>
              </a:buClr>
              <a:buSzPts val="9600"/>
              <a:buNone/>
              <a:defRPr>
                <a:solidFill>
                  <a:schemeClr val="lt1"/>
                </a:solidFill>
              </a:defRPr>
            </a:lvl1pPr>
            <a:lvl2pPr lvl="1" rtl="0">
              <a:lnSpc>
                <a:spcPct val="100000"/>
              </a:lnSpc>
              <a:spcBef>
                <a:spcPts val="0"/>
              </a:spcBef>
              <a:spcAft>
                <a:spcPts val="0"/>
              </a:spcAft>
              <a:buClr>
                <a:schemeClr val="lt1"/>
              </a:buClr>
              <a:buSzPts val="9600"/>
              <a:buNone/>
              <a:defRPr sz="9600">
                <a:solidFill>
                  <a:schemeClr val="lt1"/>
                </a:solidFill>
              </a:defRPr>
            </a:lvl2pPr>
            <a:lvl3pPr lvl="2" rtl="0">
              <a:lnSpc>
                <a:spcPct val="100000"/>
              </a:lnSpc>
              <a:spcBef>
                <a:spcPts val="0"/>
              </a:spcBef>
              <a:spcAft>
                <a:spcPts val="0"/>
              </a:spcAft>
              <a:buClr>
                <a:schemeClr val="lt1"/>
              </a:buClr>
              <a:buSzPts val="9600"/>
              <a:buNone/>
              <a:defRPr sz="9600">
                <a:solidFill>
                  <a:schemeClr val="lt1"/>
                </a:solidFill>
              </a:defRPr>
            </a:lvl3pPr>
            <a:lvl4pPr lvl="3" rtl="0">
              <a:lnSpc>
                <a:spcPct val="100000"/>
              </a:lnSpc>
              <a:spcBef>
                <a:spcPts val="0"/>
              </a:spcBef>
              <a:spcAft>
                <a:spcPts val="0"/>
              </a:spcAft>
              <a:buClr>
                <a:schemeClr val="lt1"/>
              </a:buClr>
              <a:buSzPts val="9600"/>
              <a:buNone/>
              <a:defRPr sz="9600">
                <a:solidFill>
                  <a:schemeClr val="lt1"/>
                </a:solidFill>
              </a:defRPr>
            </a:lvl4pPr>
            <a:lvl5pPr lvl="4" rtl="0">
              <a:lnSpc>
                <a:spcPct val="100000"/>
              </a:lnSpc>
              <a:spcBef>
                <a:spcPts val="0"/>
              </a:spcBef>
              <a:spcAft>
                <a:spcPts val="0"/>
              </a:spcAft>
              <a:buClr>
                <a:schemeClr val="lt1"/>
              </a:buClr>
              <a:buSzPts val="9600"/>
              <a:buNone/>
              <a:defRPr sz="9600">
                <a:solidFill>
                  <a:schemeClr val="lt1"/>
                </a:solidFill>
              </a:defRPr>
            </a:lvl5pPr>
            <a:lvl6pPr lvl="5" rtl="0">
              <a:lnSpc>
                <a:spcPct val="100000"/>
              </a:lnSpc>
              <a:spcBef>
                <a:spcPts val="0"/>
              </a:spcBef>
              <a:spcAft>
                <a:spcPts val="0"/>
              </a:spcAft>
              <a:buClr>
                <a:schemeClr val="lt1"/>
              </a:buClr>
              <a:buSzPts val="9600"/>
              <a:buNone/>
              <a:defRPr sz="9600">
                <a:solidFill>
                  <a:schemeClr val="lt1"/>
                </a:solidFill>
              </a:defRPr>
            </a:lvl6pPr>
            <a:lvl7pPr lvl="6" rtl="0">
              <a:lnSpc>
                <a:spcPct val="100000"/>
              </a:lnSpc>
              <a:spcBef>
                <a:spcPts val="0"/>
              </a:spcBef>
              <a:spcAft>
                <a:spcPts val="0"/>
              </a:spcAft>
              <a:buClr>
                <a:schemeClr val="lt1"/>
              </a:buClr>
              <a:buSzPts val="9600"/>
              <a:buNone/>
              <a:defRPr sz="9600">
                <a:solidFill>
                  <a:schemeClr val="lt1"/>
                </a:solidFill>
              </a:defRPr>
            </a:lvl7pPr>
            <a:lvl8pPr lvl="7" rtl="0">
              <a:lnSpc>
                <a:spcPct val="100000"/>
              </a:lnSpc>
              <a:spcBef>
                <a:spcPts val="0"/>
              </a:spcBef>
              <a:spcAft>
                <a:spcPts val="0"/>
              </a:spcAft>
              <a:buClr>
                <a:schemeClr val="lt1"/>
              </a:buClr>
              <a:buSzPts val="9600"/>
              <a:buNone/>
              <a:defRPr sz="9600">
                <a:solidFill>
                  <a:schemeClr val="lt1"/>
                </a:solidFill>
              </a:defRPr>
            </a:lvl8pPr>
            <a:lvl9pPr lvl="8" rtl="0">
              <a:lnSpc>
                <a:spcPct val="100000"/>
              </a:lnSpc>
              <a:spcBef>
                <a:spcPts val="0"/>
              </a:spcBef>
              <a:spcAft>
                <a:spcPts val="0"/>
              </a:spcAft>
              <a:buClr>
                <a:schemeClr val="lt1"/>
              </a:buClr>
              <a:buSzPts val="9600"/>
              <a:buNone/>
              <a:defRPr sz="9600">
                <a:solidFill>
                  <a:schemeClr val="lt1"/>
                </a:solidFill>
              </a:defRPr>
            </a:lvl9pPr>
          </a:lstStyle>
          <a:p>
            <a:endParaRPr/>
          </a:p>
        </p:txBody>
      </p:sp>
      <p:sp>
        <p:nvSpPr>
          <p:cNvPr id="15" name="Google Shape;15;g1ad50930c0a_0_936"/>
          <p:cNvSpPr txBox="1">
            <a:spLocks noGrp="1"/>
          </p:cNvSpPr>
          <p:nvPr>
            <p:ph type="sldNum" idx="12"/>
          </p:nvPr>
        </p:nvSpPr>
        <p:spPr>
          <a:xfrm>
            <a:off x="40790396" y="30008058"/>
            <a:ext cx="2633700" cy="2519100"/>
          </a:xfrm>
          <a:prstGeom prst="rect">
            <a:avLst/>
          </a:prstGeom>
        </p:spPr>
        <p:txBody>
          <a:bodyPr spcFirstLastPara="1" wrap="square" lIns="487600" tIns="487600" rIns="487600" bIns="487600"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g1ad50930c0a_0_987"/>
          <p:cNvCxnSpPr/>
          <p:nvPr/>
        </p:nvCxnSpPr>
        <p:spPr>
          <a:xfrm>
            <a:off x="2040961" y="30336000"/>
            <a:ext cx="398247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g1ad50930c0a_0_987"/>
          <p:cNvCxnSpPr/>
          <p:nvPr/>
        </p:nvCxnSpPr>
        <p:spPr>
          <a:xfrm>
            <a:off x="2040961" y="2660160"/>
            <a:ext cx="39824700" cy="0"/>
          </a:xfrm>
          <a:prstGeom prst="straightConnector1">
            <a:avLst/>
          </a:prstGeom>
          <a:noFill/>
          <a:ln w="38100" cap="flat" cmpd="sng">
            <a:solidFill>
              <a:schemeClr val="dk2"/>
            </a:solidFill>
            <a:prstDash val="solid"/>
            <a:round/>
            <a:headEnd type="none" w="sm" len="sm"/>
            <a:tailEnd type="none" w="sm" len="sm"/>
          </a:ln>
        </p:spPr>
      </p:cxnSp>
      <p:sp>
        <p:nvSpPr>
          <p:cNvPr id="63" name="Google Shape;63;g1ad50930c0a_0_987"/>
          <p:cNvSpPr txBox="1">
            <a:spLocks noGrp="1"/>
          </p:cNvSpPr>
          <p:nvPr>
            <p:ph type="title" hasCustomPrompt="1"/>
          </p:nvPr>
        </p:nvSpPr>
        <p:spPr>
          <a:xfrm>
            <a:off x="4098960" y="8351040"/>
            <a:ext cx="35693400" cy="9845700"/>
          </a:xfrm>
          <a:prstGeom prst="rect">
            <a:avLst/>
          </a:prstGeom>
        </p:spPr>
        <p:txBody>
          <a:bodyPr spcFirstLastPara="1" wrap="square" lIns="487600" tIns="487600" rIns="487600" bIns="487600" anchor="ctr" anchorCtr="0">
            <a:normAutofit/>
          </a:bodyPr>
          <a:lstStyle>
            <a:lvl1pPr lvl="0" algn="ctr" rtl="0">
              <a:spcBef>
                <a:spcPts val="0"/>
              </a:spcBef>
              <a:spcAft>
                <a:spcPts val="0"/>
              </a:spcAft>
              <a:buClr>
                <a:schemeClr val="dk1"/>
              </a:buClr>
              <a:buSzPts val="51200"/>
              <a:buFont typeface="Lato"/>
              <a:buNone/>
              <a:defRPr sz="51200">
                <a:solidFill>
                  <a:schemeClr val="dk1"/>
                </a:solidFill>
                <a:latin typeface="Lato"/>
                <a:ea typeface="Lato"/>
                <a:cs typeface="Lato"/>
                <a:sym typeface="Lato"/>
              </a:defRPr>
            </a:lvl1pPr>
            <a:lvl2pPr lvl="1" algn="ctr" rtl="0">
              <a:spcBef>
                <a:spcPts val="0"/>
              </a:spcBef>
              <a:spcAft>
                <a:spcPts val="0"/>
              </a:spcAft>
              <a:buClr>
                <a:schemeClr val="dk1"/>
              </a:buClr>
              <a:buSzPts val="51200"/>
              <a:buFont typeface="Lato"/>
              <a:buNone/>
              <a:defRPr sz="51200">
                <a:solidFill>
                  <a:schemeClr val="dk1"/>
                </a:solidFill>
                <a:latin typeface="Lato"/>
                <a:ea typeface="Lato"/>
                <a:cs typeface="Lato"/>
                <a:sym typeface="Lato"/>
              </a:defRPr>
            </a:lvl2pPr>
            <a:lvl3pPr lvl="2" algn="ctr" rtl="0">
              <a:spcBef>
                <a:spcPts val="0"/>
              </a:spcBef>
              <a:spcAft>
                <a:spcPts val="0"/>
              </a:spcAft>
              <a:buClr>
                <a:schemeClr val="dk1"/>
              </a:buClr>
              <a:buSzPts val="51200"/>
              <a:buFont typeface="Lato"/>
              <a:buNone/>
              <a:defRPr sz="51200">
                <a:solidFill>
                  <a:schemeClr val="dk1"/>
                </a:solidFill>
                <a:latin typeface="Lato"/>
                <a:ea typeface="Lato"/>
                <a:cs typeface="Lato"/>
                <a:sym typeface="Lato"/>
              </a:defRPr>
            </a:lvl3pPr>
            <a:lvl4pPr lvl="3" algn="ctr" rtl="0">
              <a:spcBef>
                <a:spcPts val="0"/>
              </a:spcBef>
              <a:spcAft>
                <a:spcPts val="0"/>
              </a:spcAft>
              <a:buClr>
                <a:schemeClr val="dk1"/>
              </a:buClr>
              <a:buSzPts val="51200"/>
              <a:buFont typeface="Lato"/>
              <a:buNone/>
              <a:defRPr sz="51200">
                <a:solidFill>
                  <a:schemeClr val="dk1"/>
                </a:solidFill>
                <a:latin typeface="Lato"/>
                <a:ea typeface="Lato"/>
                <a:cs typeface="Lato"/>
                <a:sym typeface="Lato"/>
              </a:defRPr>
            </a:lvl4pPr>
            <a:lvl5pPr lvl="4" algn="ctr" rtl="0">
              <a:spcBef>
                <a:spcPts val="0"/>
              </a:spcBef>
              <a:spcAft>
                <a:spcPts val="0"/>
              </a:spcAft>
              <a:buClr>
                <a:schemeClr val="dk1"/>
              </a:buClr>
              <a:buSzPts val="51200"/>
              <a:buFont typeface="Lato"/>
              <a:buNone/>
              <a:defRPr sz="51200">
                <a:solidFill>
                  <a:schemeClr val="dk1"/>
                </a:solidFill>
                <a:latin typeface="Lato"/>
                <a:ea typeface="Lato"/>
                <a:cs typeface="Lato"/>
                <a:sym typeface="Lato"/>
              </a:defRPr>
            </a:lvl5pPr>
            <a:lvl6pPr lvl="5" algn="ctr" rtl="0">
              <a:spcBef>
                <a:spcPts val="0"/>
              </a:spcBef>
              <a:spcAft>
                <a:spcPts val="0"/>
              </a:spcAft>
              <a:buClr>
                <a:schemeClr val="dk1"/>
              </a:buClr>
              <a:buSzPts val="51200"/>
              <a:buFont typeface="Lato"/>
              <a:buNone/>
              <a:defRPr sz="51200">
                <a:solidFill>
                  <a:schemeClr val="dk1"/>
                </a:solidFill>
                <a:latin typeface="Lato"/>
                <a:ea typeface="Lato"/>
                <a:cs typeface="Lato"/>
                <a:sym typeface="Lato"/>
              </a:defRPr>
            </a:lvl6pPr>
            <a:lvl7pPr lvl="6" algn="ctr" rtl="0">
              <a:spcBef>
                <a:spcPts val="0"/>
              </a:spcBef>
              <a:spcAft>
                <a:spcPts val="0"/>
              </a:spcAft>
              <a:buClr>
                <a:schemeClr val="dk1"/>
              </a:buClr>
              <a:buSzPts val="51200"/>
              <a:buFont typeface="Lato"/>
              <a:buNone/>
              <a:defRPr sz="51200">
                <a:solidFill>
                  <a:schemeClr val="dk1"/>
                </a:solidFill>
                <a:latin typeface="Lato"/>
                <a:ea typeface="Lato"/>
                <a:cs typeface="Lato"/>
                <a:sym typeface="Lato"/>
              </a:defRPr>
            </a:lvl7pPr>
            <a:lvl8pPr lvl="7" algn="ctr" rtl="0">
              <a:spcBef>
                <a:spcPts val="0"/>
              </a:spcBef>
              <a:spcAft>
                <a:spcPts val="0"/>
              </a:spcAft>
              <a:buClr>
                <a:schemeClr val="dk1"/>
              </a:buClr>
              <a:buSzPts val="51200"/>
              <a:buFont typeface="Lato"/>
              <a:buNone/>
              <a:defRPr sz="51200">
                <a:solidFill>
                  <a:schemeClr val="dk1"/>
                </a:solidFill>
                <a:latin typeface="Lato"/>
                <a:ea typeface="Lato"/>
                <a:cs typeface="Lato"/>
                <a:sym typeface="Lato"/>
              </a:defRPr>
            </a:lvl8pPr>
            <a:lvl9pPr lvl="8" algn="ctr" rtl="0">
              <a:spcBef>
                <a:spcPts val="0"/>
              </a:spcBef>
              <a:spcAft>
                <a:spcPts val="0"/>
              </a:spcAft>
              <a:buClr>
                <a:schemeClr val="dk1"/>
              </a:buClr>
              <a:buSzPts val="51200"/>
              <a:buFont typeface="Lato"/>
              <a:buNone/>
              <a:defRPr sz="51200">
                <a:solidFill>
                  <a:schemeClr val="dk1"/>
                </a:solidFill>
                <a:latin typeface="Lato"/>
                <a:ea typeface="Lato"/>
                <a:cs typeface="Lato"/>
                <a:sym typeface="Lato"/>
              </a:defRPr>
            </a:lvl9pPr>
          </a:lstStyle>
          <a:p>
            <a:r>
              <a:t>xx%</a:t>
            </a:r>
          </a:p>
        </p:txBody>
      </p:sp>
      <p:sp>
        <p:nvSpPr>
          <p:cNvPr id="64" name="Google Shape;64;g1ad50930c0a_0_987"/>
          <p:cNvSpPr txBox="1">
            <a:spLocks noGrp="1"/>
          </p:cNvSpPr>
          <p:nvPr>
            <p:ph type="body" idx="1"/>
          </p:nvPr>
        </p:nvSpPr>
        <p:spPr>
          <a:xfrm>
            <a:off x="4098960" y="18684480"/>
            <a:ext cx="35693400" cy="6858300"/>
          </a:xfrm>
          <a:prstGeom prst="rect">
            <a:avLst/>
          </a:prstGeom>
        </p:spPr>
        <p:txBody>
          <a:bodyPr spcFirstLastPara="1" wrap="square" lIns="487600" tIns="487600" rIns="487600" bIns="487600" anchor="t" anchorCtr="0">
            <a:normAutofit/>
          </a:bodyPr>
          <a:lstStyle>
            <a:lvl1pPr marL="457200" lvl="0" indent="-838200" algn="ctr" rtl="0">
              <a:spcBef>
                <a:spcPts val="0"/>
              </a:spcBef>
              <a:spcAft>
                <a:spcPts val="0"/>
              </a:spcAft>
              <a:buSzPts val="9600"/>
              <a:buChar char="●"/>
              <a:defRPr/>
            </a:lvl1pPr>
            <a:lvl2pPr marL="914400" lvl="1" indent="-704850" algn="ctr" rtl="0">
              <a:spcBef>
                <a:spcPts val="0"/>
              </a:spcBef>
              <a:spcAft>
                <a:spcPts val="0"/>
              </a:spcAft>
              <a:buSzPts val="7500"/>
              <a:buChar char="○"/>
              <a:defRPr/>
            </a:lvl2pPr>
            <a:lvl3pPr marL="1371600" lvl="2" indent="-704850" algn="ctr" rtl="0">
              <a:spcBef>
                <a:spcPts val="0"/>
              </a:spcBef>
              <a:spcAft>
                <a:spcPts val="0"/>
              </a:spcAft>
              <a:buSzPts val="7500"/>
              <a:buChar char="■"/>
              <a:defRPr/>
            </a:lvl3pPr>
            <a:lvl4pPr marL="1828800" lvl="3" indent="-704850" algn="ctr" rtl="0">
              <a:spcBef>
                <a:spcPts val="0"/>
              </a:spcBef>
              <a:spcAft>
                <a:spcPts val="0"/>
              </a:spcAft>
              <a:buSzPts val="7500"/>
              <a:buChar char="●"/>
              <a:defRPr/>
            </a:lvl4pPr>
            <a:lvl5pPr marL="2286000" lvl="4" indent="-704850" algn="ctr" rtl="0">
              <a:spcBef>
                <a:spcPts val="0"/>
              </a:spcBef>
              <a:spcAft>
                <a:spcPts val="0"/>
              </a:spcAft>
              <a:buSzPts val="7500"/>
              <a:buChar char="○"/>
              <a:defRPr/>
            </a:lvl5pPr>
            <a:lvl6pPr marL="2743200" lvl="5" indent="-704850" algn="ctr" rtl="0">
              <a:spcBef>
                <a:spcPts val="0"/>
              </a:spcBef>
              <a:spcAft>
                <a:spcPts val="0"/>
              </a:spcAft>
              <a:buSzPts val="7500"/>
              <a:buChar char="■"/>
              <a:defRPr/>
            </a:lvl6pPr>
            <a:lvl7pPr marL="3200400" lvl="6" indent="-704850" algn="ctr" rtl="0">
              <a:spcBef>
                <a:spcPts val="0"/>
              </a:spcBef>
              <a:spcAft>
                <a:spcPts val="0"/>
              </a:spcAft>
              <a:buSzPts val="7500"/>
              <a:buChar char="●"/>
              <a:defRPr/>
            </a:lvl7pPr>
            <a:lvl8pPr marL="3657600" lvl="7" indent="-704850" algn="ctr" rtl="0">
              <a:spcBef>
                <a:spcPts val="0"/>
              </a:spcBef>
              <a:spcAft>
                <a:spcPts val="0"/>
              </a:spcAft>
              <a:buSzPts val="7500"/>
              <a:buChar char="○"/>
              <a:defRPr/>
            </a:lvl8pPr>
            <a:lvl9pPr marL="4114800" lvl="8" indent="-704850" algn="ctr" rtl="0">
              <a:spcBef>
                <a:spcPts val="0"/>
              </a:spcBef>
              <a:spcAft>
                <a:spcPts val="0"/>
              </a:spcAft>
              <a:buSzPts val="7500"/>
              <a:buChar char="■"/>
              <a:defRPr/>
            </a:lvl9pPr>
          </a:lstStyle>
          <a:p>
            <a:endParaRPr/>
          </a:p>
        </p:txBody>
      </p:sp>
      <p:sp>
        <p:nvSpPr>
          <p:cNvPr id="65" name="Google Shape;65;g1ad50930c0a_0_987"/>
          <p:cNvSpPr txBox="1">
            <a:spLocks noGrp="1"/>
          </p:cNvSpPr>
          <p:nvPr>
            <p:ph type="sldNum" idx="12"/>
          </p:nvPr>
        </p:nvSpPr>
        <p:spPr>
          <a:xfrm>
            <a:off x="40790396" y="30008058"/>
            <a:ext cx="2633700" cy="2519100"/>
          </a:xfrm>
          <a:prstGeom prst="rect">
            <a:avLst/>
          </a:prstGeom>
        </p:spPr>
        <p:txBody>
          <a:bodyPr spcFirstLastPara="1" wrap="square" lIns="487600" tIns="487600" rIns="487600" bIns="4876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g1ad50930c0a_0_993"/>
          <p:cNvSpPr txBox="1">
            <a:spLocks noGrp="1"/>
          </p:cNvSpPr>
          <p:nvPr>
            <p:ph type="sldNum" idx="12"/>
          </p:nvPr>
        </p:nvSpPr>
        <p:spPr>
          <a:xfrm>
            <a:off x="40790396" y="30008058"/>
            <a:ext cx="2633700" cy="2519100"/>
          </a:xfrm>
          <a:prstGeom prst="rect">
            <a:avLst/>
          </a:prstGeom>
        </p:spPr>
        <p:txBody>
          <a:bodyPr spcFirstLastPara="1" wrap="square" lIns="487600" tIns="487600" rIns="487600" bIns="4876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5_Title and Content">
  <p:cSld name="5_Title and Content">
    <p:spTree>
      <p:nvGrpSpPr>
        <p:cNvPr id="1" name="Shape 68"/>
        <p:cNvGrpSpPr/>
        <p:nvPr/>
      </p:nvGrpSpPr>
      <p:grpSpPr>
        <a:xfrm>
          <a:off x="0" y="0"/>
          <a:ext cx="0" cy="0"/>
          <a:chOff x="0" y="0"/>
          <a:chExt cx="0" cy="0"/>
        </a:xfrm>
      </p:grpSpPr>
      <p:pic>
        <p:nvPicPr>
          <p:cNvPr id="69" name="Google Shape;69;g1ad50930c0a_0_995" descr="A picture containing bird&#10;&#10;Description automatically generated"/>
          <p:cNvPicPr preferRelativeResize="0"/>
          <p:nvPr/>
        </p:nvPicPr>
        <p:blipFill rotWithShape="1">
          <a:blip r:embed="rId2">
            <a:alphaModFix/>
          </a:blip>
          <a:srcRect l="13748" b="14610"/>
          <a:stretch/>
        </p:blipFill>
        <p:spPr>
          <a:xfrm>
            <a:off x="6035227" y="7"/>
            <a:ext cx="37855973" cy="32918395"/>
          </a:xfrm>
          <a:prstGeom prst="rect">
            <a:avLst/>
          </a:prstGeom>
          <a:noFill/>
          <a:ln>
            <a:noFill/>
          </a:ln>
        </p:spPr>
      </p:pic>
      <p:sp>
        <p:nvSpPr>
          <p:cNvPr id="70" name="Google Shape;70;g1ad50930c0a_0_995"/>
          <p:cNvSpPr/>
          <p:nvPr/>
        </p:nvSpPr>
        <p:spPr>
          <a:xfrm rot="-5400000">
            <a:off x="-10588014" y="16261659"/>
            <a:ext cx="32918400" cy="395100"/>
          </a:xfrm>
          <a:prstGeom prst="rect">
            <a:avLst/>
          </a:prstGeom>
          <a:gradFill>
            <a:gsLst>
              <a:gs pos="0">
                <a:srgbClr val="D92D8A"/>
              </a:gs>
              <a:gs pos="64000">
                <a:srgbClr val="F8C93E"/>
              </a:gs>
              <a:gs pos="100000">
                <a:srgbClr val="F8C93E"/>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71" name="Google Shape;71;g1ad50930c0a_0_995"/>
          <p:cNvGrpSpPr/>
          <p:nvPr/>
        </p:nvGrpSpPr>
        <p:grpSpPr>
          <a:xfrm flipH="1">
            <a:off x="41218295" y="992248"/>
            <a:ext cx="1881297" cy="2545807"/>
            <a:chOff x="2645664" y="2011680"/>
            <a:chExt cx="735600" cy="746571"/>
          </a:xfrm>
        </p:grpSpPr>
        <p:sp>
          <p:nvSpPr>
            <p:cNvPr id="72" name="Google Shape;72;g1ad50930c0a_0_995"/>
            <p:cNvSpPr/>
            <p:nvPr/>
          </p:nvSpPr>
          <p:spPr>
            <a:xfrm rot="-5400000" flipH="1">
              <a:off x="2934264" y="1723080"/>
              <a:ext cx="158400" cy="735600"/>
            </a:xfrm>
            <a:prstGeom prst="rect">
              <a:avLst/>
            </a:prstGeom>
            <a:gradFill>
              <a:gsLst>
                <a:gs pos="0">
                  <a:srgbClr val="D92D8A"/>
                </a:gs>
                <a:gs pos="30000">
                  <a:srgbClr val="D92D8A"/>
                </a:gs>
                <a:gs pos="91000">
                  <a:srgbClr val="F8C93E"/>
                </a:gs>
                <a:gs pos="100000">
                  <a:srgbClr val="F8C93E"/>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3" name="Google Shape;73;g1ad50930c0a_0_995"/>
            <p:cNvSpPr/>
            <p:nvPr/>
          </p:nvSpPr>
          <p:spPr>
            <a:xfrm flipH="1">
              <a:off x="2645760" y="2165151"/>
              <a:ext cx="158400" cy="593100"/>
            </a:xfrm>
            <a:prstGeom prst="rect">
              <a:avLst/>
            </a:prstGeom>
            <a:gradFill>
              <a:gsLst>
                <a:gs pos="0">
                  <a:srgbClr val="D92D8A"/>
                </a:gs>
                <a:gs pos="29000">
                  <a:srgbClr val="D92D8A"/>
                </a:gs>
                <a:gs pos="86000">
                  <a:srgbClr val="F8C93E"/>
                </a:gs>
                <a:gs pos="100000">
                  <a:srgbClr val="F8C93E"/>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pic>
        <p:nvPicPr>
          <p:cNvPr id="74" name="Google Shape;74;g1ad50930c0a_0_995" descr="A close up of a sign&#10;&#10;Description automatically generated"/>
          <p:cNvPicPr preferRelativeResize="0"/>
          <p:nvPr/>
        </p:nvPicPr>
        <p:blipFill rotWithShape="1">
          <a:blip r:embed="rId3">
            <a:alphaModFix/>
          </a:blip>
          <a:srcRect/>
          <a:stretch/>
        </p:blipFill>
        <p:spPr>
          <a:xfrm>
            <a:off x="1097308" y="29227770"/>
            <a:ext cx="3641449" cy="3126894"/>
          </a:xfrm>
          <a:prstGeom prst="rect">
            <a:avLst/>
          </a:prstGeom>
          <a:noFill/>
          <a:ln>
            <a:noFill/>
          </a:ln>
        </p:spPr>
      </p:pic>
      <p:sp>
        <p:nvSpPr>
          <p:cNvPr id="75" name="Google Shape;75;g1ad50930c0a_0_995"/>
          <p:cNvSpPr txBox="1"/>
          <p:nvPr/>
        </p:nvSpPr>
        <p:spPr>
          <a:xfrm>
            <a:off x="28889373" y="31366048"/>
            <a:ext cx="14007600" cy="708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AEABAB"/>
                </a:solidFill>
                <a:latin typeface="Arial"/>
                <a:ea typeface="Arial"/>
                <a:cs typeface="Arial"/>
                <a:sym typeface="Arial"/>
              </a:rPr>
              <a:t>FLORIDA INTERNATIONAL UNIVERSITY</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g1ad50930c0a_0_943"/>
          <p:cNvCxnSpPr/>
          <p:nvPr/>
        </p:nvCxnSpPr>
        <p:spPr>
          <a:xfrm>
            <a:off x="2040961" y="2660160"/>
            <a:ext cx="398247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g1ad50930c0a_0_943"/>
          <p:cNvCxnSpPr/>
          <p:nvPr/>
        </p:nvCxnSpPr>
        <p:spPr>
          <a:xfrm>
            <a:off x="2040961" y="30336000"/>
            <a:ext cx="39824700" cy="0"/>
          </a:xfrm>
          <a:prstGeom prst="straightConnector1">
            <a:avLst/>
          </a:prstGeom>
          <a:noFill/>
          <a:ln w="19050" cap="flat" cmpd="sng">
            <a:solidFill>
              <a:schemeClr val="lt1"/>
            </a:solidFill>
            <a:prstDash val="solid"/>
            <a:round/>
            <a:headEnd type="none" w="sm" len="sm"/>
            <a:tailEnd type="none" w="sm" len="sm"/>
          </a:ln>
        </p:spPr>
      </p:cxnSp>
      <p:sp>
        <p:nvSpPr>
          <p:cNvPr id="19" name="Google Shape;19;g1ad50930c0a_0_943"/>
          <p:cNvSpPr txBox="1">
            <a:spLocks noGrp="1"/>
          </p:cNvSpPr>
          <p:nvPr>
            <p:ph type="title"/>
          </p:nvPr>
        </p:nvSpPr>
        <p:spPr>
          <a:xfrm>
            <a:off x="1950840" y="11563680"/>
            <a:ext cx="39824700" cy="9868800"/>
          </a:xfrm>
          <a:prstGeom prst="rect">
            <a:avLst/>
          </a:prstGeom>
        </p:spPr>
        <p:txBody>
          <a:bodyPr spcFirstLastPara="1" wrap="square" lIns="487600" tIns="487600" rIns="487600" bIns="487600" anchor="ctr" anchorCtr="0">
            <a:normAutofit/>
          </a:bodyPr>
          <a:lstStyle>
            <a:lvl1pPr lvl="0" algn="ctr" rtl="0">
              <a:spcBef>
                <a:spcPts val="0"/>
              </a:spcBef>
              <a:spcAft>
                <a:spcPts val="0"/>
              </a:spcAft>
              <a:buClr>
                <a:schemeClr val="lt1"/>
              </a:buClr>
              <a:buSzPts val="25600"/>
              <a:buNone/>
              <a:defRPr sz="25600">
                <a:solidFill>
                  <a:schemeClr val="lt1"/>
                </a:solidFill>
              </a:defRPr>
            </a:lvl1pPr>
            <a:lvl2pPr lvl="1" algn="ctr" rtl="0">
              <a:spcBef>
                <a:spcPts val="0"/>
              </a:spcBef>
              <a:spcAft>
                <a:spcPts val="0"/>
              </a:spcAft>
              <a:buClr>
                <a:schemeClr val="lt1"/>
              </a:buClr>
              <a:buSzPts val="25600"/>
              <a:buNone/>
              <a:defRPr sz="25600">
                <a:solidFill>
                  <a:schemeClr val="lt1"/>
                </a:solidFill>
              </a:defRPr>
            </a:lvl2pPr>
            <a:lvl3pPr lvl="2" algn="ctr" rtl="0">
              <a:spcBef>
                <a:spcPts val="0"/>
              </a:spcBef>
              <a:spcAft>
                <a:spcPts val="0"/>
              </a:spcAft>
              <a:buClr>
                <a:schemeClr val="lt1"/>
              </a:buClr>
              <a:buSzPts val="25600"/>
              <a:buNone/>
              <a:defRPr sz="25600">
                <a:solidFill>
                  <a:schemeClr val="lt1"/>
                </a:solidFill>
              </a:defRPr>
            </a:lvl3pPr>
            <a:lvl4pPr lvl="3" algn="ctr" rtl="0">
              <a:spcBef>
                <a:spcPts val="0"/>
              </a:spcBef>
              <a:spcAft>
                <a:spcPts val="0"/>
              </a:spcAft>
              <a:buClr>
                <a:schemeClr val="lt1"/>
              </a:buClr>
              <a:buSzPts val="25600"/>
              <a:buNone/>
              <a:defRPr sz="25600">
                <a:solidFill>
                  <a:schemeClr val="lt1"/>
                </a:solidFill>
              </a:defRPr>
            </a:lvl4pPr>
            <a:lvl5pPr lvl="4" algn="ctr" rtl="0">
              <a:spcBef>
                <a:spcPts val="0"/>
              </a:spcBef>
              <a:spcAft>
                <a:spcPts val="0"/>
              </a:spcAft>
              <a:buClr>
                <a:schemeClr val="lt1"/>
              </a:buClr>
              <a:buSzPts val="25600"/>
              <a:buNone/>
              <a:defRPr sz="25600">
                <a:solidFill>
                  <a:schemeClr val="lt1"/>
                </a:solidFill>
              </a:defRPr>
            </a:lvl5pPr>
            <a:lvl6pPr lvl="5" algn="ctr" rtl="0">
              <a:spcBef>
                <a:spcPts val="0"/>
              </a:spcBef>
              <a:spcAft>
                <a:spcPts val="0"/>
              </a:spcAft>
              <a:buClr>
                <a:schemeClr val="lt1"/>
              </a:buClr>
              <a:buSzPts val="25600"/>
              <a:buNone/>
              <a:defRPr sz="25600">
                <a:solidFill>
                  <a:schemeClr val="lt1"/>
                </a:solidFill>
              </a:defRPr>
            </a:lvl6pPr>
            <a:lvl7pPr lvl="6" algn="ctr" rtl="0">
              <a:spcBef>
                <a:spcPts val="0"/>
              </a:spcBef>
              <a:spcAft>
                <a:spcPts val="0"/>
              </a:spcAft>
              <a:buClr>
                <a:schemeClr val="lt1"/>
              </a:buClr>
              <a:buSzPts val="25600"/>
              <a:buNone/>
              <a:defRPr sz="25600">
                <a:solidFill>
                  <a:schemeClr val="lt1"/>
                </a:solidFill>
              </a:defRPr>
            </a:lvl7pPr>
            <a:lvl8pPr lvl="7" algn="ctr" rtl="0">
              <a:spcBef>
                <a:spcPts val="0"/>
              </a:spcBef>
              <a:spcAft>
                <a:spcPts val="0"/>
              </a:spcAft>
              <a:buClr>
                <a:schemeClr val="lt1"/>
              </a:buClr>
              <a:buSzPts val="25600"/>
              <a:buNone/>
              <a:defRPr sz="25600">
                <a:solidFill>
                  <a:schemeClr val="lt1"/>
                </a:solidFill>
              </a:defRPr>
            </a:lvl8pPr>
            <a:lvl9pPr lvl="8" algn="ctr" rtl="0">
              <a:spcBef>
                <a:spcPts val="0"/>
              </a:spcBef>
              <a:spcAft>
                <a:spcPts val="0"/>
              </a:spcAft>
              <a:buClr>
                <a:schemeClr val="lt1"/>
              </a:buClr>
              <a:buSzPts val="25600"/>
              <a:buNone/>
              <a:defRPr sz="25600">
                <a:solidFill>
                  <a:schemeClr val="lt1"/>
                </a:solidFill>
              </a:defRPr>
            </a:lvl9pPr>
          </a:lstStyle>
          <a:p>
            <a:endParaRPr/>
          </a:p>
        </p:txBody>
      </p:sp>
      <p:sp>
        <p:nvSpPr>
          <p:cNvPr id="20" name="Google Shape;20;g1ad50930c0a_0_943"/>
          <p:cNvSpPr txBox="1">
            <a:spLocks noGrp="1"/>
          </p:cNvSpPr>
          <p:nvPr>
            <p:ph type="sldNum" idx="12"/>
          </p:nvPr>
        </p:nvSpPr>
        <p:spPr>
          <a:xfrm>
            <a:off x="40790396" y="30008058"/>
            <a:ext cx="2633700" cy="2519100"/>
          </a:xfrm>
          <a:prstGeom prst="rect">
            <a:avLst/>
          </a:prstGeom>
        </p:spPr>
        <p:txBody>
          <a:bodyPr spcFirstLastPara="1" wrap="square" lIns="487600" tIns="487600" rIns="487600" bIns="487600"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g1ad50930c0a_0_948"/>
          <p:cNvCxnSpPr/>
          <p:nvPr/>
        </p:nvCxnSpPr>
        <p:spPr>
          <a:xfrm>
            <a:off x="11893077" y="2660160"/>
            <a:ext cx="299721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g1ad50930c0a_0_948"/>
          <p:cNvCxnSpPr/>
          <p:nvPr/>
        </p:nvCxnSpPr>
        <p:spPr>
          <a:xfrm>
            <a:off x="11893077" y="30336000"/>
            <a:ext cx="299721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g1ad50930c0a_0_948"/>
          <p:cNvCxnSpPr/>
          <p:nvPr/>
        </p:nvCxnSpPr>
        <p:spPr>
          <a:xfrm>
            <a:off x="2040951" y="2660160"/>
            <a:ext cx="879900" cy="0"/>
          </a:xfrm>
          <a:prstGeom prst="straightConnector1">
            <a:avLst/>
          </a:prstGeom>
          <a:noFill/>
          <a:ln w="19050" cap="flat" cmpd="sng">
            <a:solidFill>
              <a:schemeClr val="dk2"/>
            </a:solidFill>
            <a:prstDash val="solid"/>
            <a:round/>
            <a:headEnd type="none" w="sm" len="sm"/>
            <a:tailEnd type="none" w="sm" len="sm"/>
          </a:ln>
        </p:spPr>
      </p:cxnSp>
      <p:sp>
        <p:nvSpPr>
          <p:cNvPr id="25" name="Google Shape;25;g1ad50930c0a_0_948"/>
          <p:cNvSpPr txBox="1">
            <a:spLocks noGrp="1"/>
          </p:cNvSpPr>
          <p:nvPr>
            <p:ph type="title"/>
          </p:nvPr>
        </p:nvSpPr>
        <p:spPr>
          <a:xfrm>
            <a:off x="11521200" y="3686080"/>
            <a:ext cx="30343800" cy="4066500"/>
          </a:xfrm>
          <a:prstGeom prst="rect">
            <a:avLst/>
          </a:prstGeom>
        </p:spPr>
        <p:txBody>
          <a:bodyPr spcFirstLastPara="1" wrap="square" lIns="487600" tIns="487600" rIns="487600" bIns="487600" anchor="t" anchorCtr="0">
            <a:normAutofit/>
          </a:bodyPr>
          <a:lstStyle>
            <a:lvl1pPr lvl="0" rtl="0">
              <a:spcBef>
                <a:spcPts val="0"/>
              </a:spcBef>
              <a:spcAft>
                <a:spcPts val="0"/>
              </a:spcAft>
              <a:buSzPts val="16000"/>
              <a:buNone/>
              <a:defRPr/>
            </a:lvl1pPr>
            <a:lvl2pPr lvl="1" rtl="0">
              <a:spcBef>
                <a:spcPts val="0"/>
              </a:spcBef>
              <a:spcAft>
                <a:spcPts val="0"/>
              </a:spcAft>
              <a:buSzPts val="16000"/>
              <a:buNone/>
              <a:defRPr/>
            </a:lvl2pPr>
            <a:lvl3pPr lvl="2" rtl="0">
              <a:spcBef>
                <a:spcPts val="0"/>
              </a:spcBef>
              <a:spcAft>
                <a:spcPts val="0"/>
              </a:spcAft>
              <a:buSzPts val="16000"/>
              <a:buNone/>
              <a:defRPr/>
            </a:lvl3pPr>
            <a:lvl4pPr lvl="3" rtl="0">
              <a:spcBef>
                <a:spcPts val="0"/>
              </a:spcBef>
              <a:spcAft>
                <a:spcPts val="0"/>
              </a:spcAft>
              <a:buSzPts val="16000"/>
              <a:buNone/>
              <a:defRPr/>
            </a:lvl4pPr>
            <a:lvl5pPr lvl="4" rtl="0">
              <a:spcBef>
                <a:spcPts val="0"/>
              </a:spcBef>
              <a:spcAft>
                <a:spcPts val="0"/>
              </a:spcAft>
              <a:buSzPts val="16000"/>
              <a:buNone/>
              <a:defRPr/>
            </a:lvl5pPr>
            <a:lvl6pPr lvl="5" rtl="0">
              <a:spcBef>
                <a:spcPts val="0"/>
              </a:spcBef>
              <a:spcAft>
                <a:spcPts val="0"/>
              </a:spcAft>
              <a:buSzPts val="16000"/>
              <a:buNone/>
              <a:defRPr/>
            </a:lvl6pPr>
            <a:lvl7pPr lvl="6" rtl="0">
              <a:spcBef>
                <a:spcPts val="0"/>
              </a:spcBef>
              <a:spcAft>
                <a:spcPts val="0"/>
              </a:spcAft>
              <a:buSzPts val="16000"/>
              <a:buNone/>
              <a:defRPr/>
            </a:lvl7pPr>
            <a:lvl8pPr lvl="7" rtl="0">
              <a:spcBef>
                <a:spcPts val="0"/>
              </a:spcBef>
              <a:spcAft>
                <a:spcPts val="0"/>
              </a:spcAft>
              <a:buSzPts val="16000"/>
              <a:buNone/>
              <a:defRPr/>
            </a:lvl8pPr>
            <a:lvl9pPr lvl="8" rtl="0">
              <a:spcBef>
                <a:spcPts val="0"/>
              </a:spcBef>
              <a:spcAft>
                <a:spcPts val="0"/>
              </a:spcAft>
              <a:buSzPts val="16000"/>
              <a:buNone/>
              <a:defRPr/>
            </a:lvl9pPr>
          </a:lstStyle>
          <a:p>
            <a:endParaRPr/>
          </a:p>
        </p:txBody>
      </p:sp>
      <p:sp>
        <p:nvSpPr>
          <p:cNvPr id="26" name="Google Shape;26;g1ad50930c0a_0_948"/>
          <p:cNvSpPr txBox="1">
            <a:spLocks noGrp="1"/>
          </p:cNvSpPr>
          <p:nvPr>
            <p:ph type="body" idx="1"/>
          </p:nvPr>
        </p:nvSpPr>
        <p:spPr>
          <a:xfrm>
            <a:off x="11568539" y="10212966"/>
            <a:ext cx="30343800" cy="19215300"/>
          </a:xfrm>
          <a:prstGeom prst="rect">
            <a:avLst/>
          </a:prstGeom>
        </p:spPr>
        <p:txBody>
          <a:bodyPr spcFirstLastPara="1" wrap="square" lIns="487600" tIns="487600" rIns="487600" bIns="487600" anchor="t" anchorCtr="0">
            <a:normAutofit/>
          </a:bodyPr>
          <a:lstStyle>
            <a:lvl1pPr marL="457200" lvl="0" indent="-838200" rtl="0">
              <a:spcBef>
                <a:spcPts val="0"/>
              </a:spcBef>
              <a:spcAft>
                <a:spcPts val="0"/>
              </a:spcAft>
              <a:buSzPts val="9600"/>
              <a:buChar char="●"/>
              <a:defRPr/>
            </a:lvl1pPr>
            <a:lvl2pPr marL="914400" lvl="1" indent="-704850" rtl="0">
              <a:spcBef>
                <a:spcPts val="0"/>
              </a:spcBef>
              <a:spcAft>
                <a:spcPts val="0"/>
              </a:spcAft>
              <a:buSzPts val="7500"/>
              <a:buChar char="○"/>
              <a:defRPr/>
            </a:lvl2pPr>
            <a:lvl3pPr marL="1371600" lvl="2" indent="-704850" rtl="0">
              <a:spcBef>
                <a:spcPts val="0"/>
              </a:spcBef>
              <a:spcAft>
                <a:spcPts val="0"/>
              </a:spcAft>
              <a:buSzPts val="7500"/>
              <a:buChar char="■"/>
              <a:defRPr/>
            </a:lvl3pPr>
            <a:lvl4pPr marL="1828800" lvl="3" indent="-704850" rtl="0">
              <a:spcBef>
                <a:spcPts val="0"/>
              </a:spcBef>
              <a:spcAft>
                <a:spcPts val="0"/>
              </a:spcAft>
              <a:buSzPts val="7500"/>
              <a:buChar char="●"/>
              <a:defRPr/>
            </a:lvl4pPr>
            <a:lvl5pPr marL="2286000" lvl="4" indent="-704850" rtl="0">
              <a:spcBef>
                <a:spcPts val="0"/>
              </a:spcBef>
              <a:spcAft>
                <a:spcPts val="0"/>
              </a:spcAft>
              <a:buSzPts val="7500"/>
              <a:buChar char="○"/>
              <a:defRPr/>
            </a:lvl5pPr>
            <a:lvl6pPr marL="2743200" lvl="5" indent="-704850" rtl="0">
              <a:spcBef>
                <a:spcPts val="0"/>
              </a:spcBef>
              <a:spcAft>
                <a:spcPts val="0"/>
              </a:spcAft>
              <a:buSzPts val="7500"/>
              <a:buChar char="■"/>
              <a:defRPr/>
            </a:lvl6pPr>
            <a:lvl7pPr marL="3200400" lvl="6" indent="-704850" rtl="0">
              <a:spcBef>
                <a:spcPts val="0"/>
              </a:spcBef>
              <a:spcAft>
                <a:spcPts val="0"/>
              </a:spcAft>
              <a:buSzPts val="7500"/>
              <a:buChar char="●"/>
              <a:defRPr/>
            </a:lvl7pPr>
            <a:lvl8pPr marL="3657600" lvl="7" indent="-704850" rtl="0">
              <a:spcBef>
                <a:spcPts val="0"/>
              </a:spcBef>
              <a:spcAft>
                <a:spcPts val="0"/>
              </a:spcAft>
              <a:buSzPts val="7500"/>
              <a:buChar char="○"/>
              <a:defRPr/>
            </a:lvl8pPr>
            <a:lvl9pPr marL="4114800" lvl="8" indent="-704850" rtl="0">
              <a:spcBef>
                <a:spcPts val="0"/>
              </a:spcBef>
              <a:spcAft>
                <a:spcPts val="0"/>
              </a:spcAft>
              <a:buSzPts val="7500"/>
              <a:buChar char="■"/>
              <a:defRPr/>
            </a:lvl9pPr>
          </a:lstStyle>
          <a:p>
            <a:endParaRPr/>
          </a:p>
        </p:txBody>
      </p:sp>
      <p:sp>
        <p:nvSpPr>
          <p:cNvPr id="27" name="Google Shape;27;g1ad50930c0a_0_948"/>
          <p:cNvSpPr txBox="1">
            <a:spLocks noGrp="1"/>
          </p:cNvSpPr>
          <p:nvPr>
            <p:ph type="sldNum" idx="12"/>
          </p:nvPr>
        </p:nvSpPr>
        <p:spPr>
          <a:xfrm>
            <a:off x="40790396" y="30008058"/>
            <a:ext cx="2633700" cy="2519100"/>
          </a:xfrm>
          <a:prstGeom prst="rect">
            <a:avLst/>
          </a:prstGeom>
        </p:spPr>
        <p:txBody>
          <a:bodyPr spcFirstLastPara="1" wrap="square" lIns="487600" tIns="487600" rIns="487600" bIns="4876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g1ad50930c0a_0_955"/>
          <p:cNvCxnSpPr/>
          <p:nvPr/>
        </p:nvCxnSpPr>
        <p:spPr>
          <a:xfrm>
            <a:off x="11893077" y="2660160"/>
            <a:ext cx="299721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g1ad50930c0a_0_955"/>
          <p:cNvCxnSpPr/>
          <p:nvPr/>
        </p:nvCxnSpPr>
        <p:spPr>
          <a:xfrm>
            <a:off x="11893077" y="30336000"/>
            <a:ext cx="299721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g1ad50930c0a_0_955"/>
          <p:cNvCxnSpPr/>
          <p:nvPr/>
        </p:nvCxnSpPr>
        <p:spPr>
          <a:xfrm>
            <a:off x="2040951" y="2660160"/>
            <a:ext cx="879900" cy="0"/>
          </a:xfrm>
          <a:prstGeom prst="straightConnector1">
            <a:avLst/>
          </a:prstGeom>
          <a:noFill/>
          <a:ln w="19050" cap="flat" cmpd="sng">
            <a:solidFill>
              <a:schemeClr val="dk2"/>
            </a:solidFill>
            <a:prstDash val="solid"/>
            <a:round/>
            <a:headEnd type="none" w="sm" len="sm"/>
            <a:tailEnd type="none" w="sm" len="sm"/>
          </a:ln>
        </p:spPr>
      </p:cxnSp>
      <p:sp>
        <p:nvSpPr>
          <p:cNvPr id="32" name="Google Shape;32;g1ad50930c0a_0_955"/>
          <p:cNvSpPr txBox="1">
            <a:spLocks noGrp="1"/>
          </p:cNvSpPr>
          <p:nvPr>
            <p:ph type="title"/>
          </p:nvPr>
        </p:nvSpPr>
        <p:spPr>
          <a:xfrm>
            <a:off x="11521200" y="3686080"/>
            <a:ext cx="30343800" cy="4066500"/>
          </a:xfrm>
          <a:prstGeom prst="rect">
            <a:avLst/>
          </a:prstGeom>
        </p:spPr>
        <p:txBody>
          <a:bodyPr spcFirstLastPara="1" wrap="square" lIns="487600" tIns="487600" rIns="487600" bIns="487600" anchor="t" anchorCtr="0">
            <a:normAutofit/>
          </a:bodyPr>
          <a:lstStyle>
            <a:lvl1pPr lvl="0" rtl="0">
              <a:spcBef>
                <a:spcPts val="0"/>
              </a:spcBef>
              <a:spcAft>
                <a:spcPts val="0"/>
              </a:spcAft>
              <a:buSzPts val="16000"/>
              <a:buNone/>
              <a:defRPr/>
            </a:lvl1pPr>
            <a:lvl2pPr lvl="1" rtl="0">
              <a:spcBef>
                <a:spcPts val="0"/>
              </a:spcBef>
              <a:spcAft>
                <a:spcPts val="0"/>
              </a:spcAft>
              <a:buSzPts val="16000"/>
              <a:buNone/>
              <a:defRPr/>
            </a:lvl2pPr>
            <a:lvl3pPr lvl="2" rtl="0">
              <a:spcBef>
                <a:spcPts val="0"/>
              </a:spcBef>
              <a:spcAft>
                <a:spcPts val="0"/>
              </a:spcAft>
              <a:buSzPts val="16000"/>
              <a:buNone/>
              <a:defRPr/>
            </a:lvl3pPr>
            <a:lvl4pPr lvl="3" rtl="0">
              <a:spcBef>
                <a:spcPts val="0"/>
              </a:spcBef>
              <a:spcAft>
                <a:spcPts val="0"/>
              </a:spcAft>
              <a:buSzPts val="16000"/>
              <a:buNone/>
              <a:defRPr/>
            </a:lvl4pPr>
            <a:lvl5pPr lvl="4" rtl="0">
              <a:spcBef>
                <a:spcPts val="0"/>
              </a:spcBef>
              <a:spcAft>
                <a:spcPts val="0"/>
              </a:spcAft>
              <a:buSzPts val="16000"/>
              <a:buNone/>
              <a:defRPr/>
            </a:lvl5pPr>
            <a:lvl6pPr lvl="5" rtl="0">
              <a:spcBef>
                <a:spcPts val="0"/>
              </a:spcBef>
              <a:spcAft>
                <a:spcPts val="0"/>
              </a:spcAft>
              <a:buSzPts val="16000"/>
              <a:buNone/>
              <a:defRPr/>
            </a:lvl6pPr>
            <a:lvl7pPr lvl="6" rtl="0">
              <a:spcBef>
                <a:spcPts val="0"/>
              </a:spcBef>
              <a:spcAft>
                <a:spcPts val="0"/>
              </a:spcAft>
              <a:buSzPts val="16000"/>
              <a:buNone/>
              <a:defRPr/>
            </a:lvl7pPr>
            <a:lvl8pPr lvl="7" rtl="0">
              <a:spcBef>
                <a:spcPts val="0"/>
              </a:spcBef>
              <a:spcAft>
                <a:spcPts val="0"/>
              </a:spcAft>
              <a:buSzPts val="16000"/>
              <a:buNone/>
              <a:defRPr/>
            </a:lvl8pPr>
            <a:lvl9pPr lvl="8" rtl="0">
              <a:spcBef>
                <a:spcPts val="0"/>
              </a:spcBef>
              <a:spcAft>
                <a:spcPts val="0"/>
              </a:spcAft>
              <a:buSzPts val="16000"/>
              <a:buNone/>
              <a:defRPr/>
            </a:lvl9pPr>
          </a:lstStyle>
          <a:p>
            <a:endParaRPr/>
          </a:p>
        </p:txBody>
      </p:sp>
      <p:sp>
        <p:nvSpPr>
          <p:cNvPr id="33" name="Google Shape;33;g1ad50930c0a_0_955"/>
          <p:cNvSpPr txBox="1">
            <a:spLocks noGrp="1"/>
          </p:cNvSpPr>
          <p:nvPr>
            <p:ph type="body" idx="1"/>
          </p:nvPr>
        </p:nvSpPr>
        <p:spPr>
          <a:xfrm>
            <a:off x="11521452" y="10257120"/>
            <a:ext cx="14742600" cy="19215300"/>
          </a:xfrm>
          <a:prstGeom prst="rect">
            <a:avLst/>
          </a:prstGeom>
        </p:spPr>
        <p:txBody>
          <a:bodyPr spcFirstLastPara="1" wrap="square" lIns="487600" tIns="487600" rIns="487600" bIns="487600" anchor="t" anchorCtr="0">
            <a:normAutofit/>
          </a:bodyPr>
          <a:lstStyle>
            <a:lvl1pPr marL="457200" lvl="0" indent="-704850" rtl="0">
              <a:spcBef>
                <a:spcPts val="0"/>
              </a:spcBef>
              <a:spcAft>
                <a:spcPts val="0"/>
              </a:spcAft>
              <a:buSzPts val="7500"/>
              <a:buChar char="●"/>
              <a:defRPr sz="7500"/>
            </a:lvl1pPr>
            <a:lvl2pPr marL="914400" lvl="1" indent="-635000" rtl="0">
              <a:spcBef>
                <a:spcPts val="0"/>
              </a:spcBef>
              <a:spcAft>
                <a:spcPts val="0"/>
              </a:spcAft>
              <a:buSzPts val="6400"/>
              <a:buChar char="○"/>
              <a:defRPr sz="6400"/>
            </a:lvl2pPr>
            <a:lvl3pPr marL="1371600" lvl="2" indent="-635000" rtl="0">
              <a:spcBef>
                <a:spcPts val="0"/>
              </a:spcBef>
              <a:spcAft>
                <a:spcPts val="0"/>
              </a:spcAft>
              <a:buSzPts val="6400"/>
              <a:buChar char="■"/>
              <a:defRPr sz="6400"/>
            </a:lvl3pPr>
            <a:lvl4pPr marL="1828800" lvl="3" indent="-635000" rtl="0">
              <a:spcBef>
                <a:spcPts val="0"/>
              </a:spcBef>
              <a:spcAft>
                <a:spcPts val="0"/>
              </a:spcAft>
              <a:buSzPts val="6400"/>
              <a:buChar char="●"/>
              <a:defRPr sz="6400"/>
            </a:lvl4pPr>
            <a:lvl5pPr marL="2286000" lvl="4" indent="-635000" rtl="0">
              <a:spcBef>
                <a:spcPts val="0"/>
              </a:spcBef>
              <a:spcAft>
                <a:spcPts val="0"/>
              </a:spcAft>
              <a:buSzPts val="6400"/>
              <a:buChar char="○"/>
              <a:defRPr sz="6400"/>
            </a:lvl5pPr>
            <a:lvl6pPr marL="2743200" lvl="5" indent="-635000" rtl="0">
              <a:spcBef>
                <a:spcPts val="0"/>
              </a:spcBef>
              <a:spcAft>
                <a:spcPts val="0"/>
              </a:spcAft>
              <a:buSzPts val="6400"/>
              <a:buChar char="■"/>
              <a:defRPr sz="6400"/>
            </a:lvl6pPr>
            <a:lvl7pPr marL="3200400" lvl="6" indent="-635000" rtl="0">
              <a:spcBef>
                <a:spcPts val="0"/>
              </a:spcBef>
              <a:spcAft>
                <a:spcPts val="0"/>
              </a:spcAft>
              <a:buSzPts val="6400"/>
              <a:buChar char="●"/>
              <a:defRPr sz="6400"/>
            </a:lvl7pPr>
            <a:lvl8pPr marL="3657600" lvl="7" indent="-635000" rtl="0">
              <a:spcBef>
                <a:spcPts val="0"/>
              </a:spcBef>
              <a:spcAft>
                <a:spcPts val="0"/>
              </a:spcAft>
              <a:buSzPts val="6400"/>
              <a:buChar char="○"/>
              <a:defRPr sz="6400"/>
            </a:lvl8pPr>
            <a:lvl9pPr marL="4114800" lvl="8" indent="-635000" rtl="0">
              <a:spcBef>
                <a:spcPts val="0"/>
              </a:spcBef>
              <a:spcAft>
                <a:spcPts val="0"/>
              </a:spcAft>
              <a:buSzPts val="6400"/>
              <a:buChar char="■"/>
              <a:defRPr sz="6400"/>
            </a:lvl9pPr>
          </a:lstStyle>
          <a:p>
            <a:endParaRPr/>
          </a:p>
        </p:txBody>
      </p:sp>
      <p:sp>
        <p:nvSpPr>
          <p:cNvPr id="34" name="Google Shape;34;g1ad50930c0a_0_955"/>
          <p:cNvSpPr txBox="1">
            <a:spLocks noGrp="1"/>
          </p:cNvSpPr>
          <p:nvPr>
            <p:ph type="body" idx="2"/>
          </p:nvPr>
        </p:nvSpPr>
        <p:spPr>
          <a:xfrm>
            <a:off x="27122745" y="10257120"/>
            <a:ext cx="14742600" cy="19215300"/>
          </a:xfrm>
          <a:prstGeom prst="rect">
            <a:avLst/>
          </a:prstGeom>
        </p:spPr>
        <p:txBody>
          <a:bodyPr spcFirstLastPara="1" wrap="square" lIns="487600" tIns="487600" rIns="487600" bIns="487600" anchor="t" anchorCtr="0">
            <a:normAutofit/>
          </a:bodyPr>
          <a:lstStyle>
            <a:lvl1pPr marL="457200" lvl="0" indent="-704850" rtl="0">
              <a:spcBef>
                <a:spcPts val="0"/>
              </a:spcBef>
              <a:spcAft>
                <a:spcPts val="0"/>
              </a:spcAft>
              <a:buSzPts val="7500"/>
              <a:buChar char="●"/>
              <a:defRPr sz="7500"/>
            </a:lvl1pPr>
            <a:lvl2pPr marL="914400" lvl="1" indent="-635000" rtl="0">
              <a:spcBef>
                <a:spcPts val="0"/>
              </a:spcBef>
              <a:spcAft>
                <a:spcPts val="0"/>
              </a:spcAft>
              <a:buSzPts val="6400"/>
              <a:buChar char="○"/>
              <a:defRPr sz="6400"/>
            </a:lvl2pPr>
            <a:lvl3pPr marL="1371600" lvl="2" indent="-635000" rtl="0">
              <a:spcBef>
                <a:spcPts val="0"/>
              </a:spcBef>
              <a:spcAft>
                <a:spcPts val="0"/>
              </a:spcAft>
              <a:buSzPts val="6400"/>
              <a:buChar char="■"/>
              <a:defRPr sz="6400"/>
            </a:lvl3pPr>
            <a:lvl4pPr marL="1828800" lvl="3" indent="-635000" rtl="0">
              <a:spcBef>
                <a:spcPts val="0"/>
              </a:spcBef>
              <a:spcAft>
                <a:spcPts val="0"/>
              </a:spcAft>
              <a:buSzPts val="6400"/>
              <a:buChar char="●"/>
              <a:defRPr sz="6400"/>
            </a:lvl4pPr>
            <a:lvl5pPr marL="2286000" lvl="4" indent="-635000" rtl="0">
              <a:spcBef>
                <a:spcPts val="0"/>
              </a:spcBef>
              <a:spcAft>
                <a:spcPts val="0"/>
              </a:spcAft>
              <a:buSzPts val="6400"/>
              <a:buChar char="○"/>
              <a:defRPr sz="6400"/>
            </a:lvl5pPr>
            <a:lvl6pPr marL="2743200" lvl="5" indent="-635000" rtl="0">
              <a:spcBef>
                <a:spcPts val="0"/>
              </a:spcBef>
              <a:spcAft>
                <a:spcPts val="0"/>
              </a:spcAft>
              <a:buSzPts val="6400"/>
              <a:buChar char="■"/>
              <a:defRPr sz="6400"/>
            </a:lvl6pPr>
            <a:lvl7pPr marL="3200400" lvl="6" indent="-635000" rtl="0">
              <a:spcBef>
                <a:spcPts val="0"/>
              </a:spcBef>
              <a:spcAft>
                <a:spcPts val="0"/>
              </a:spcAft>
              <a:buSzPts val="6400"/>
              <a:buChar char="●"/>
              <a:defRPr sz="6400"/>
            </a:lvl7pPr>
            <a:lvl8pPr marL="3657600" lvl="7" indent="-635000" rtl="0">
              <a:spcBef>
                <a:spcPts val="0"/>
              </a:spcBef>
              <a:spcAft>
                <a:spcPts val="0"/>
              </a:spcAft>
              <a:buSzPts val="6400"/>
              <a:buChar char="○"/>
              <a:defRPr sz="6400"/>
            </a:lvl8pPr>
            <a:lvl9pPr marL="4114800" lvl="8" indent="-635000" rtl="0">
              <a:spcBef>
                <a:spcPts val="0"/>
              </a:spcBef>
              <a:spcAft>
                <a:spcPts val="0"/>
              </a:spcAft>
              <a:buSzPts val="6400"/>
              <a:buChar char="■"/>
              <a:defRPr sz="6400"/>
            </a:lvl9pPr>
          </a:lstStyle>
          <a:p>
            <a:endParaRPr/>
          </a:p>
        </p:txBody>
      </p:sp>
      <p:sp>
        <p:nvSpPr>
          <p:cNvPr id="35" name="Google Shape;35;g1ad50930c0a_0_955"/>
          <p:cNvSpPr txBox="1">
            <a:spLocks noGrp="1"/>
          </p:cNvSpPr>
          <p:nvPr>
            <p:ph type="sldNum" idx="12"/>
          </p:nvPr>
        </p:nvSpPr>
        <p:spPr>
          <a:xfrm>
            <a:off x="40790396" y="30008058"/>
            <a:ext cx="2633700" cy="2519100"/>
          </a:xfrm>
          <a:prstGeom prst="rect">
            <a:avLst/>
          </a:prstGeom>
        </p:spPr>
        <p:txBody>
          <a:bodyPr spcFirstLastPara="1" wrap="square" lIns="487600" tIns="487600" rIns="487600" bIns="4876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g1ad50930c0a_0_963"/>
          <p:cNvSpPr txBox="1">
            <a:spLocks noGrp="1"/>
          </p:cNvSpPr>
          <p:nvPr>
            <p:ph type="title"/>
          </p:nvPr>
        </p:nvSpPr>
        <p:spPr>
          <a:xfrm>
            <a:off x="1455840" y="2634080"/>
            <a:ext cx="40899000" cy="4093500"/>
          </a:xfrm>
          <a:prstGeom prst="rect">
            <a:avLst/>
          </a:prstGeom>
        </p:spPr>
        <p:txBody>
          <a:bodyPr spcFirstLastPara="1" wrap="square" lIns="487600" tIns="487600" rIns="487600" bIns="487600" anchor="t" anchorCtr="0">
            <a:normAutofit/>
          </a:bodyPr>
          <a:lstStyle>
            <a:lvl1pPr lvl="0" rtl="0">
              <a:spcBef>
                <a:spcPts val="0"/>
              </a:spcBef>
              <a:spcAft>
                <a:spcPts val="0"/>
              </a:spcAft>
              <a:buSzPts val="16000"/>
              <a:buNone/>
              <a:defRPr/>
            </a:lvl1pPr>
            <a:lvl2pPr lvl="1" rtl="0">
              <a:spcBef>
                <a:spcPts val="0"/>
              </a:spcBef>
              <a:spcAft>
                <a:spcPts val="0"/>
              </a:spcAft>
              <a:buSzPts val="16000"/>
              <a:buNone/>
              <a:defRPr/>
            </a:lvl2pPr>
            <a:lvl3pPr lvl="2" rtl="0">
              <a:spcBef>
                <a:spcPts val="0"/>
              </a:spcBef>
              <a:spcAft>
                <a:spcPts val="0"/>
              </a:spcAft>
              <a:buSzPts val="16000"/>
              <a:buNone/>
              <a:defRPr/>
            </a:lvl3pPr>
            <a:lvl4pPr lvl="3" rtl="0">
              <a:spcBef>
                <a:spcPts val="0"/>
              </a:spcBef>
              <a:spcAft>
                <a:spcPts val="0"/>
              </a:spcAft>
              <a:buSzPts val="16000"/>
              <a:buNone/>
              <a:defRPr/>
            </a:lvl4pPr>
            <a:lvl5pPr lvl="4" rtl="0">
              <a:spcBef>
                <a:spcPts val="0"/>
              </a:spcBef>
              <a:spcAft>
                <a:spcPts val="0"/>
              </a:spcAft>
              <a:buSzPts val="16000"/>
              <a:buNone/>
              <a:defRPr/>
            </a:lvl5pPr>
            <a:lvl6pPr lvl="5" rtl="0">
              <a:spcBef>
                <a:spcPts val="0"/>
              </a:spcBef>
              <a:spcAft>
                <a:spcPts val="0"/>
              </a:spcAft>
              <a:buSzPts val="16000"/>
              <a:buNone/>
              <a:defRPr/>
            </a:lvl6pPr>
            <a:lvl7pPr lvl="6" rtl="0">
              <a:spcBef>
                <a:spcPts val="0"/>
              </a:spcBef>
              <a:spcAft>
                <a:spcPts val="0"/>
              </a:spcAft>
              <a:buSzPts val="16000"/>
              <a:buNone/>
              <a:defRPr/>
            </a:lvl7pPr>
            <a:lvl8pPr lvl="7" rtl="0">
              <a:spcBef>
                <a:spcPts val="0"/>
              </a:spcBef>
              <a:spcAft>
                <a:spcPts val="0"/>
              </a:spcAft>
              <a:buSzPts val="16000"/>
              <a:buNone/>
              <a:defRPr/>
            </a:lvl8pPr>
            <a:lvl9pPr lvl="8" rtl="0">
              <a:spcBef>
                <a:spcPts val="0"/>
              </a:spcBef>
              <a:spcAft>
                <a:spcPts val="0"/>
              </a:spcAft>
              <a:buSzPts val="16000"/>
              <a:buNone/>
              <a:defRPr/>
            </a:lvl9pPr>
          </a:lstStyle>
          <a:p>
            <a:endParaRPr/>
          </a:p>
        </p:txBody>
      </p:sp>
      <p:sp>
        <p:nvSpPr>
          <p:cNvPr id="38" name="Google Shape;38;g1ad50930c0a_0_963"/>
          <p:cNvSpPr txBox="1">
            <a:spLocks noGrp="1"/>
          </p:cNvSpPr>
          <p:nvPr>
            <p:ph type="sldNum" idx="12"/>
          </p:nvPr>
        </p:nvSpPr>
        <p:spPr>
          <a:xfrm>
            <a:off x="40790396" y="30008058"/>
            <a:ext cx="2633700" cy="2519100"/>
          </a:xfrm>
          <a:prstGeom prst="rect">
            <a:avLst/>
          </a:prstGeom>
        </p:spPr>
        <p:txBody>
          <a:bodyPr spcFirstLastPara="1" wrap="square" lIns="487600" tIns="487600" rIns="487600" bIns="4876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g1ad50930c0a_0_966"/>
          <p:cNvCxnSpPr/>
          <p:nvPr/>
        </p:nvCxnSpPr>
        <p:spPr>
          <a:xfrm>
            <a:off x="2040951" y="2660160"/>
            <a:ext cx="879900" cy="0"/>
          </a:xfrm>
          <a:prstGeom prst="straightConnector1">
            <a:avLst/>
          </a:prstGeom>
          <a:noFill/>
          <a:ln w="19050" cap="flat" cmpd="sng">
            <a:solidFill>
              <a:schemeClr val="dk2"/>
            </a:solidFill>
            <a:prstDash val="solid"/>
            <a:round/>
            <a:headEnd type="none" w="sm" len="sm"/>
            <a:tailEnd type="none" w="sm" len="sm"/>
          </a:ln>
        </p:spPr>
      </p:cxnSp>
      <p:sp>
        <p:nvSpPr>
          <p:cNvPr id="41" name="Google Shape;41;g1ad50930c0a_0_966"/>
          <p:cNvSpPr txBox="1">
            <a:spLocks noGrp="1"/>
          </p:cNvSpPr>
          <p:nvPr>
            <p:ph type="title"/>
          </p:nvPr>
        </p:nvSpPr>
        <p:spPr>
          <a:xfrm>
            <a:off x="1533600" y="5994240"/>
            <a:ext cx="13478400" cy="4836600"/>
          </a:xfrm>
          <a:prstGeom prst="rect">
            <a:avLst/>
          </a:prstGeom>
        </p:spPr>
        <p:txBody>
          <a:bodyPr spcFirstLastPara="1" wrap="square" lIns="487600" tIns="487600" rIns="487600" bIns="487600" anchor="b" anchorCtr="0">
            <a:normAutofit/>
          </a:bodyPr>
          <a:lstStyle>
            <a:lvl1pPr lvl="0" rtl="0">
              <a:spcBef>
                <a:spcPts val="0"/>
              </a:spcBef>
              <a:spcAft>
                <a:spcPts val="0"/>
              </a:spcAft>
              <a:buSzPts val="12800"/>
              <a:buNone/>
              <a:defRPr sz="12800"/>
            </a:lvl1pPr>
            <a:lvl2pPr lvl="1" rtl="0">
              <a:spcBef>
                <a:spcPts val="0"/>
              </a:spcBef>
              <a:spcAft>
                <a:spcPts val="0"/>
              </a:spcAft>
              <a:buSzPts val="12800"/>
              <a:buNone/>
              <a:defRPr sz="12800"/>
            </a:lvl2pPr>
            <a:lvl3pPr lvl="2" rtl="0">
              <a:spcBef>
                <a:spcPts val="0"/>
              </a:spcBef>
              <a:spcAft>
                <a:spcPts val="0"/>
              </a:spcAft>
              <a:buSzPts val="12800"/>
              <a:buNone/>
              <a:defRPr sz="12800"/>
            </a:lvl3pPr>
            <a:lvl4pPr lvl="3" rtl="0">
              <a:spcBef>
                <a:spcPts val="0"/>
              </a:spcBef>
              <a:spcAft>
                <a:spcPts val="0"/>
              </a:spcAft>
              <a:buSzPts val="12800"/>
              <a:buNone/>
              <a:defRPr sz="12800"/>
            </a:lvl4pPr>
            <a:lvl5pPr lvl="4" rtl="0">
              <a:spcBef>
                <a:spcPts val="0"/>
              </a:spcBef>
              <a:spcAft>
                <a:spcPts val="0"/>
              </a:spcAft>
              <a:buSzPts val="12800"/>
              <a:buNone/>
              <a:defRPr sz="12800"/>
            </a:lvl5pPr>
            <a:lvl6pPr lvl="5" rtl="0">
              <a:spcBef>
                <a:spcPts val="0"/>
              </a:spcBef>
              <a:spcAft>
                <a:spcPts val="0"/>
              </a:spcAft>
              <a:buSzPts val="12800"/>
              <a:buNone/>
              <a:defRPr sz="12800"/>
            </a:lvl6pPr>
            <a:lvl7pPr lvl="6" rtl="0">
              <a:spcBef>
                <a:spcPts val="0"/>
              </a:spcBef>
              <a:spcAft>
                <a:spcPts val="0"/>
              </a:spcAft>
              <a:buSzPts val="12800"/>
              <a:buNone/>
              <a:defRPr sz="12800"/>
            </a:lvl7pPr>
            <a:lvl8pPr lvl="7" rtl="0">
              <a:spcBef>
                <a:spcPts val="0"/>
              </a:spcBef>
              <a:spcAft>
                <a:spcPts val="0"/>
              </a:spcAft>
              <a:buSzPts val="12800"/>
              <a:buNone/>
              <a:defRPr sz="12800"/>
            </a:lvl8pPr>
            <a:lvl9pPr lvl="8" rtl="0">
              <a:spcBef>
                <a:spcPts val="0"/>
              </a:spcBef>
              <a:spcAft>
                <a:spcPts val="0"/>
              </a:spcAft>
              <a:buSzPts val="12800"/>
              <a:buNone/>
              <a:defRPr sz="12800"/>
            </a:lvl9pPr>
          </a:lstStyle>
          <a:p>
            <a:endParaRPr/>
          </a:p>
        </p:txBody>
      </p:sp>
      <p:sp>
        <p:nvSpPr>
          <p:cNvPr id="42" name="Google Shape;42;g1ad50930c0a_0_966"/>
          <p:cNvSpPr txBox="1">
            <a:spLocks noGrp="1"/>
          </p:cNvSpPr>
          <p:nvPr>
            <p:ph type="body" idx="1"/>
          </p:nvPr>
        </p:nvSpPr>
        <p:spPr>
          <a:xfrm>
            <a:off x="1533600" y="11819545"/>
            <a:ext cx="13478400" cy="17959800"/>
          </a:xfrm>
          <a:prstGeom prst="rect">
            <a:avLst/>
          </a:prstGeom>
        </p:spPr>
        <p:txBody>
          <a:bodyPr spcFirstLastPara="1" wrap="square" lIns="487600" tIns="487600" rIns="487600" bIns="487600" anchor="t" anchorCtr="0">
            <a:normAutofit/>
          </a:bodyPr>
          <a:lstStyle>
            <a:lvl1pPr marL="457200" lvl="0" indent="-635000" rtl="0">
              <a:spcBef>
                <a:spcPts val="0"/>
              </a:spcBef>
              <a:spcAft>
                <a:spcPts val="0"/>
              </a:spcAft>
              <a:buSzPts val="6400"/>
              <a:buChar char="●"/>
              <a:defRPr sz="6400"/>
            </a:lvl1pPr>
            <a:lvl2pPr marL="914400" lvl="1" indent="-635000" rtl="0">
              <a:spcBef>
                <a:spcPts val="0"/>
              </a:spcBef>
              <a:spcAft>
                <a:spcPts val="0"/>
              </a:spcAft>
              <a:buSzPts val="6400"/>
              <a:buChar char="○"/>
              <a:defRPr sz="6400"/>
            </a:lvl2pPr>
            <a:lvl3pPr marL="1371600" lvl="2" indent="-635000" rtl="0">
              <a:spcBef>
                <a:spcPts val="0"/>
              </a:spcBef>
              <a:spcAft>
                <a:spcPts val="0"/>
              </a:spcAft>
              <a:buSzPts val="6400"/>
              <a:buChar char="■"/>
              <a:defRPr sz="6400"/>
            </a:lvl3pPr>
            <a:lvl4pPr marL="1828800" lvl="3" indent="-635000" rtl="0">
              <a:spcBef>
                <a:spcPts val="0"/>
              </a:spcBef>
              <a:spcAft>
                <a:spcPts val="0"/>
              </a:spcAft>
              <a:buSzPts val="6400"/>
              <a:buChar char="●"/>
              <a:defRPr sz="6400"/>
            </a:lvl4pPr>
            <a:lvl5pPr marL="2286000" lvl="4" indent="-635000" rtl="0">
              <a:spcBef>
                <a:spcPts val="0"/>
              </a:spcBef>
              <a:spcAft>
                <a:spcPts val="0"/>
              </a:spcAft>
              <a:buSzPts val="6400"/>
              <a:buChar char="○"/>
              <a:defRPr sz="6400"/>
            </a:lvl5pPr>
            <a:lvl6pPr marL="2743200" lvl="5" indent="-635000" rtl="0">
              <a:spcBef>
                <a:spcPts val="0"/>
              </a:spcBef>
              <a:spcAft>
                <a:spcPts val="0"/>
              </a:spcAft>
              <a:buSzPts val="6400"/>
              <a:buChar char="■"/>
              <a:defRPr sz="6400"/>
            </a:lvl6pPr>
            <a:lvl7pPr marL="3200400" lvl="6" indent="-635000" rtl="0">
              <a:spcBef>
                <a:spcPts val="0"/>
              </a:spcBef>
              <a:spcAft>
                <a:spcPts val="0"/>
              </a:spcAft>
              <a:buSzPts val="6400"/>
              <a:buChar char="●"/>
              <a:defRPr sz="6400"/>
            </a:lvl7pPr>
            <a:lvl8pPr marL="3657600" lvl="7" indent="-635000" rtl="0">
              <a:spcBef>
                <a:spcPts val="0"/>
              </a:spcBef>
              <a:spcAft>
                <a:spcPts val="0"/>
              </a:spcAft>
              <a:buSzPts val="6400"/>
              <a:buChar char="○"/>
              <a:defRPr sz="6400"/>
            </a:lvl8pPr>
            <a:lvl9pPr marL="4114800" lvl="8" indent="-635000" rtl="0">
              <a:spcBef>
                <a:spcPts val="0"/>
              </a:spcBef>
              <a:spcAft>
                <a:spcPts val="0"/>
              </a:spcAft>
              <a:buSzPts val="6400"/>
              <a:buChar char="■"/>
              <a:defRPr sz="6400"/>
            </a:lvl9pPr>
          </a:lstStyle>
          <a:p>
            <a:endParaRPr/>
          </a:p>
        </p:txBody>
      </p:sp>
      <p:sp>
        <p:nvSpPr>
          <p:cNvPr id="43" name="Google Shape;43;g1ad50930c0a_0_966"/>
          <p:cNvSpPr txBox="1">
            <a:spLocks noGrp="1"/>
          </p:cNvSpPr>
          <p:nvPr>
            <p:ph type="sldNum" idx="12"/>
          </p:nvPr>
        </p:nvSpPr>
        <p:spPr>
          <a:xfrm>
            <a:off x="40790396" y="30008058"/>
            <a:ext cx="2633700" cy="2519100"/>
          </a:xfrm>
          <a:prstGeom prst="rect">
            <a:avLst/>
          </a:prstGeom>
        </p:spPr>
        <p:txBody>
          <a:bodyPr spcFirstLastPara="1" wrap="square" lIns="487600" tIns="487600" rIns="487600" bIns="4876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g1ad50930c0a_0_971"/>
          <p:cNvCxnSpPr/>
          <p:nvPr/>
        </p:nvCxnSpPr>
        <p:spPr>
          <a:xfrm>
            <a:off x="2040951" y="2660160"/>
            <a:ext cx="879900" cy="0"/>
          </a:xfrm>
          <a:prstGeom prst="straightConnector1">
            <a:avLst/>
          </a:prstGeom>
          <a:noFill/>
          <a:ln w="19050" cap="flat" cmpd="sng">
            <a:solidFill>
              <a:schemeClr val="lt1"/>
            </a:solidFill>
            <a:prstDash val="solid"/>
            <a:round/>
            <a:headEnd type="none" w="sm" len="sm"/>
            <a:tailEnd type="none" w="sm" len="sm"/>
          </a:ln>
        </p:spPr>
      </p:cxnSp>
      <p:sp>
        <p:nvSpPr>
          <p:cNvPr id="46" name="Google Shape;46;g1ad50930c0a_0_971"/>
          <p:cNvSpPr txBox="1">
            <a:spLocks noGrp="1"/>
          </p:cNvSpPr>
          <p:nvPr>
            <p:ph type="title"/>
          </p:nvPr>
        </p:nvSpPr>
        <p:spPr>
          <a:xfrm>
            <a:off x="1358895" y="4557700"/>
            <a:ext cx="29972100" cy="24547200"/>
          </a:xfrm>
          <a:prstGeom prst="rect">
            <a:avLst/>
          </a:prstGeom>
        </p:spPr>
        <p:txBody>
          <a:bodyPr spcFirstLastPara="1" wrap="square" lIns="487600" tIns="487600" rIns="487600" bIns="487600" anchor="ctr" anchorCtr="0">
            <a:normAutofit/>
          </a:bodyPr>
          <a:lstStyle>
            <a:lvl1pPr lvl="0" rtl="0">
              <a:spcBef>
                <a:spcPts val="0"/>
              </a:spcBef>
              <a:spcAft>
                <a:spcPts val="0"/>
              </a:spcAft>
              <a:buClr>
                <a:schemeClr val="lt1"/>
              </a:buClr>
              <a:buSzPts val="25600"/>
              <a:buNone/>
              <a:defRPr sz="25600">
                <a:solidFill>
                  <a:schemeClr val="lt1"/>
                </a:solidFill>
              </a:defRPr>
            </a:lvl1pPr>
            <a:lvl2pPr lvl="1" rtl="0">
              <a:spcBef>
                <a:spcPts val="0"/>
              </a:spcBef>
              <a:spcAft>
                <a:spcPts val="0"/>
              </a:spcAft>
              <a:buClr>
                <a:schemeClr val="lt1"/>
              </a:buClr>
              <a:buSzPts val="25600"/>
              <a:buNone/>
              <a:defRPr sz="25600">
                <a:solidFill>
                  <a:schemeClr val="lt1"/>
                </a:solidFill>
              </a:defRPr>
            </a:lvl2pPr>
            <a:lvl3pPr lvl="2" rtl="0">
              <a:spcBef>
                <a:spcPts val="0"/>
              </a:spcBef>
              <a:spcAft>
                <a:spcPts val="0"/>
              </a:spcAft>
              <a:buClr>
                <a:schemeClr val="lt1"/>
              </a:buClr>
              <a:buSzPts val="25600"/>
              <a:buNone/>
              <a:defRPr sz="25600">
                <a:solidFill>
                  <a:schemeClr val="lt1"/>
                </a:solidFill>
              </a:defRPr>
            </a:lvl3pPr>
            <a:lvl4pPr lvl="3" rtl="0">
              <a:spcBef>
                <a:spcPts val="0"/>
              </a:spcBef>
              <a:spcAft>
                <a:spcPts val="0"/>
              </a:spcAft>
              <a:buClr>
                <a:schemeClr val="lt1"/>
              </a:buClr>
              <a:buSzPts val="25600"/>
              <a:buNone/>
              <a:defRPr sz="25600">
                <a:solidFill>
                  <a:schemeClr val="lt1"/>
                </a:solidFill>
              </a:defRPr>
            </a:lvl4pPr>
            <a:lvl5pPr lvl="4" rtl="0">
              <a:spcBef>
                <a:spcPts val="0"/>
              </a:spcBef>
              <a:spcAft>
                <a:spcPts val="0"/>
              </a:spcAft>
              <a:buClr>
                <a:schemeClr val="lt1"/>
              </a:buClr>
              <a:buSzPts val="25600"/>
              <a:buNone/>
              <a:defRPr sz="25600">
                <a:solidFill>
                  <a:schemeClr val="lt1"/>
                </a:solidFill>
              </a:defRPr>
            </a:lvl5pPr>
            <a:lvl6pPr lvl="5" rtl="0">
              <a:spcBef>
                <a:spcPts val="0"/>
              </a:spcBef>
              <a:spcAft>
                <a:spcPts val="0"/>
              </a:spcAft>
              <a:buClr>
                <a:schemeClr val="lt1"/>
              </a:buClr>
              <a:buSzPts val="25600"/>
              <a:buNone/>
              <a:defRPr sz="25600">
                <a:solidFill>
                  <a:schemeClr val="lt1"/>
                </a:solidFill>
              </a:defRPr>
            </a:lvl6pPr>
            <a:lvl7pPr lvl="6" rtl="0">
              <a:spcBef>
                <a:spcPts val="0"/>
              </a:spcBef>
              <a:spcAft>
                <a:spcPts val="0"/>
              </a:spcAft>
              <a:buClr>
                <a:schemeClr val="lt1"/>
              </a:buClr>
              <a:buSzPts val="25600"/>
              <a:buNone/>
              <a:defRPr sz="25600">
                <a:solidFill>
                  <a:schemeClr val="lt1"/>
                </a:solidFill>
              </a:defRPr>
            </a:lvl7pPr>
            <a:lvl8pPr lvl="7" rtl="0">
              <a:spcBef>
                <a:spcPts val="0"/>
              </a:spcBef>
              <a:spcAft>
                <a:spcPts val="0"/>
              </a:spcAft>
              <a:buClr>
                <a:schemeClr val="lt1"/>
              </a:buClr>
              <a:buSzPts val="25600"/>
              <a:buNone/>
              <a:defRPr sz="25600">
                <a:solidFill>
                  <a:schemeClr val="lt1"/>
                </a:solidFill>
              </a:defRPr>
            </a:lvl8pPr>
            <a:lvl9pPr lvl="8" rtl="0">
              <a:spcBef>
                <a:spcPts val="0"/>
              </a:spcBef>
              <a:spcAft>
                <a:spcPts val="0"/>
              </a:spcAft>
              <a:buClr>
                <a:schemeClr val="lt1"/>
              </a:buClr>
              <a:buSzPts val="25600"/>
              <a:buNone/>
              <a:defRPr sz="25600">
                <a:solidFill>
                  <a:schemeClr val="lt1"/>
                </a:solidFill>
              </a:defRPr>
            </a:lvl9pPr>
          </a:lstStyle>
          <a:p>
            <a:endParaRPr/>
          </a:p>
        </p:txBody>
      </p:sp>
      <p:sp>
        <p:nvSpPr>
          <p:cNvPr id="47" name="Google Shape;47;g1ad50930c0a_0_971"/>
          <p:cNvSpPr txBox="1">
            <a:spLocks noGrp="1"/>
          </p:cNvSpPr>
          <p:nvPr>
            <p:ph type="sldNum" idx="12"/>
          </p:nvPr>
        </p:nvSpPr>
        <p:spPr>
          <a:xfrm>
            <a:off x="40790396" y="30008058"/>
            <a:ext cx="2633700" cy="2519100"/>
          </a:xfrm>
          <a:prstGeom prst="rect">
            <a:avLst/>
          </a:prstGeom>
        </p:spPr>
        <p:txBody>
          <a:bodyPr spcFirstLastPara="1" wrap="square" lIns="487600" tIns="487600" rIns="487600" bIns="487600"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g1ad50930c0a_0_975"/>
          <p:cNvSpPr/>
          <p:nvPr/>
        </p:nvSpPr>
        <p:spPr>
          <a:xfrm>
            <a:off x="21945600" y="800"/>
            <a:ext cx="21945600" cy="32918400"/>
          </a:xfrm>
          <a:prstGeom prst="rect">
            <a:avLst/>
          </a:prstGeom>
          <a:solidFill>
            <a:schemeClr val="dk1"/>
          </a:solidFill>
          <a:ln>
            <a:noFill/>
          </a:ln>
        </p:spPr>
        <p:txBody>
          <a:bodyPr spcFirstLastPara="1" wrap="square" lIns="487600" tIns="487600" rIns="487600" bIns="487600" anchor="ctr" anchorCtr="0">
            <a:noAutofit/>
          </a:bodyPr>
          <a:lstStyle/>
          <a:p>
            <a:pPr marL="0" lvl="0" indent="0" algn="l" rtl="0">
              <a:spcBef>
                <a:spcPts val="0"/>
              </a:spcBef>
              <a:spcAft>
                <a:spcPts val="0"/>
              </a:spcAft>
              <a:buNone/>
            </a:pPr>
            <a:endParaRPr/>
          </a:p>
        </p:txBody>
      </p:sp>
      <p:cxnSp>
        <p:nvCxnSpPr>
          <p:cNvPr id="50" name="Google Shape;50;g1ad50930c0a_0_975"/>
          <p:cNvCxnSpPr/>
          <p:nvPr/>
        </p:nvCxnSpPr>
        <p:spPr>
          <a:xfrm>
            <a:off x="24142440" y="28771200"/>
            <a:ext cx="2247900" cy="0"/>
          </a:xfrm>
          <a:prstGeom prst="straightConnector1">
            <a:avLst/>
          </a:prstGeom>
          <a:noFill/>
          <a:ln w="19050" cap="flat" cmpd="sng">
            <a:solidFill>
              <a:schemeClr val="lt1"/>
            </a:solidFill>
            <a:prstDash val="solid"/>
            <a:round/>
            <a:headEnd type="none" w="sm" len="sm"/>
            <a:tailEnd type="none" w="sm" len="sm"/>
          </a:ln>
        </p:spPr>
      </p:cxnSp>
      <p:sp>
        <p:nvSpPr>
          <p:cNvPr id="51" name="Google Shape;51;g1ad50930c0a_0_975"/>
          <p:cNvSpPr txBox="1">
            <a:spLocks noGrp="1"/>
          </p:cNvSpPr>
          <p:nvPr>
            <p:ph type="title"/>
          </p:nvPr>
        </p:nvSpPr>
        <p:spPr>
          <a:xfrm>
            <a:off x="1274400" y="8943040"/>
            <a:ext cx="19416900" cy="8436600"/>
          </a:xfrm>
          <a:prstGeom prst="rect">
            <a:avLst/>
          </a:prstGeom>
        </p:spPr>
        <p:txBody>
          <a:bodyPr spcFirstLastPara="1" wrap="square" lIns="487600" tIns="487600" rIns="487600" bIns="487600" anchor="b" anchorCtr="0">
            <a:normAutofit/>
          </a:bodyPr>
          <a:lstStyle>
            <a:lvl1pPr lvl="0" algn="ctr" rtl="0">
              <a:spcBef>
                <a:spcPts val="0"/>
              </a:spcBef>
              <a:spcAft>
                <a:spcPts val="0"/>
              </a:spcAft>
              <a:buClr>
                <a:schemeClr val="dk1"/>
              </a:buClr>
              <a:buSzPts val="19200"/>
              <a:buNone/>
              <a:defRPr sz="19200">
                <a:solidFill>
                  <a:schemeClr val="dk1"/>
                </a:solidFill>
              </a:defRPr>
            </a:lvl1pPr>
            <a:lvl2pPr lvl="1" algn="ctr" rtl="0">
              <a:spcBef>
                <a:spcPts val="0"/>
              </a:spcBef>
              <a:spcAft>
                <a:spcPts val="0"/>
              </a:spcAft>
              <a:buClr>
                <a:schemeClr val="dk1"/>
              </a:buClr>
              <a:buSzPts val="19200"/>
              <a:buNone/>
              <a:defRPr sz="19200">
                <a:solidFill>
                  <a:schemeClr val="dk1"/>
                </a:solidFill>
              </a:defRPr>
            </a:lvl2pPr>
            <a:lvl3pPr lvl="2" algn="ctr" rtl="0">
              <a:spcBef>
                <a:spcPts val="0"/>
              </a:spcBef>
              <a:spcAft>
                <a:spcPts val="0"/>
              </a:spcAft>
              <a:buClr>
                <a:schemeClr val="dk1"/>
              </a:buClr>
              <a:buSzPts val="19200"/>
              <a:buNone/>
              <a:defRPr sz="19200">
                <a:solidFill>
                  <a:schemeClr val="dk1"/>
                </a:solidFill>
              </a:defRPr>
            </a:lvl3pPr>
            <a:lvl4pPr lvl="3" algn="ctr" rtl="0">
              <a:spcBef>
                <a:spcPts val="0"/>
              </a:spcBef>
              <a:spcAft>
                <a:spcPts val="0"/>
              </a:spcAft>
              <a:buClr>
                <a:schemeClr val="dk1"/>
              </a:buClr>
              <a:buSzPts val="19200"/>
              <a:buNone/>
              <a:defRPr sz="19200">
                <a:solidFill>
                  <a:schemeClr val="dk1"/>
                </a:solidFill>
              </a:defRPr>
            </a:lvl4pPr>
            <a:lvl5pPr lvl="4" algn="ctr" rtl="0">
              <a:spcBef>
                <a:spcPts val="0"/>
              </a:spcBef>
              <a:spcAft>
                <a:spcPts val="0"/>
              </a:spcAft>
              <a:buClr>
                <a:schemeClr val="dk1"/>
              </a:buClr>
              <a:buSzPts val="19200"/>
              <a:buNone/>
              <a:defRPr sz="19200">
                <a:solidFill>
                  <a:schemeClr val="dk1"/>
                </a:solidFill>
              </a:defRPr>
            </a:lvl5pPr>
            <a:lvl6pPr lvl="5" algn="ctr" rtl="0">
              <a:spcBef>
                <a:spcPts val="0"/>
              </a:spcBef>
              <a:spcAft>
                <a:spcPts val="0"/>
              </a:spcAft>
              <a:buClr>
                <a:schemeClr val="dk1"/>
              </a:buClr>
              <a:buSzPts val="19200"/>
              <a:buNone/>
              <a:defRPr sz="19200">
                <a:solidFill>
                  <a:schemeClr val="dk1"/>
                </a:solidFill>
              </a:defRPr>
            </a:lvl6pPr>
            <a:lvl7pPr lvl="6" algn="ctr" rtl="0">
              <a:spcBef>
                <a:spcPts val="0"/>
              </a:spcBef>
              <a:spcAft>
                <a:spcPts val="0"/>
              </a:spcAft>
              <a:buClr>
                <a:schemeClr val="dk1"/>
              </a:buClr>
              <a:buSzPts val="19200"/>
              <a:buNone/>
              <a:defRPr sz="19200">
                <a:solidFill>
                  <a:schemeClr val="dk1"/>
                </a:solidFill>
              </a:defRPr>
            </a:lvl7pPr>
            <a:lvl8pPr lvl="7" algn="ctr" rtl="0">
              <a:spcBef>
                <a:spcPts val="0"/>
              </a:spcBef>
              <a:spcAft>
                <a:spcPts val="0"/>
              </a:spcAft>
              <a:buClr>
                <a:schemeClr val="dk1"/>
              </a:buClr>
              <a:buSzPts val="19200"/>
              <a:buNone/>
              <a:defRPr sz="19200">
                <a:solidFill>
                  <a:schemeClr val="dk1"/>
                </a:solidFill>
              </a:defRPr>
            </a:lvl8pPr>
            <a:lvl9pPr lvl="8" algn="ctr" rtl="0">
              <a:spcBef>
                <a:spcPts val="0"/>
              </a:spcBef>
              <a:spcAft>
                <a:spcPts val="0"/>
              </a:spcAft>
              <a:buClr>
                <a:schemeClr val="dk1"/>
              </a:buClr>
              <a:buSzPts val="19200"/>
              <a:buNone/>
              <a:defRPr sz="19200">
                <a:solidFill>
                  <a:schemeClr val="dk1"/>
                </a:solidFill>
              </a:defRPr>
            </a:lvl9pPr>
          </a:lstStyle>
          <a:p>
            <a:endParaRPr/>
          </a:p>
        </p:txBody>
      </p:sp>
      <p:sp>
        <p:nvSpPr>
          <p:cNvPr id="52" name="Google Shape;52;g1ad50930c0a_0_975"/>
          <p:cNvSpPr txBox="1">
            <a:spLocks noGrp="1"/>
          </p:cNvSpPr>
          <p:nvPr>
            <p:ph type="subTitle" idx="1"/>
          </p:nvPr>
        </p:nvSpPr>
        <p:spPr>
          <a:xfrm>
            <a:off x="1274400" y="17506373"/>
            <a:ext cx="19416900" cy="8611200"/>
          </a:xfrm>
          <a:prstGeom prst="rect">
            <a:avLst/>
          </a:prstGeom>
        </p:spPr>
        <p:txBody>
          <a:bodyPr spcFirstLastPara="1" wrap="square" lIns="487600" tIns="487600" rIns="487600" bIns="487600" anchor="t" anchorCtr="0">
            <a:normAutofit/>
          </a:bodyPr>
          <a:lstStyle>
            <a:lvl1pPr lvl="0" algn="ctr" rtl="0">
              <a:lnSpc>
                <a:spcPct val="100000"/>
              </a:lnSpc>
              <a:spcBef>
                <a:spcPts val="0"/>
              </a:spcBef>
              <a:spcAft>
                <a:spcPts val="0"/>
              </a:spcAft>
              <a:buSzPts val="11200"/>
              <a:buNone/>
              <a:defRPr sz="11200"/>
            </a:lvl1pPr>
            <a:lvl2pPr lvl="1" algn="ctr" rtl="0">
              <a:lnSpc>
                <a:spcPct val="100000"/>
              </a:lnSpc>
              <a:spcBef>
                <a:spcPts val="0"/>
              </a:spcBef>
              <a:spcAft>
                <a:spcPts val="0"/>
              </a:spcAft>
              <a:buSzPts val="11200"/>
              <a:buNone/>
              <a:defRPr sz="11200"/>
            </a:lvl2pPr>
            <a:lvl3pPr lvl="2" algn="ctr" rtl="0">
              <a:lnSpc>
                <a:spcPct val="100000"/>
              </a:lnSpc>
              <a:spcBef>
                <a:spcPts val="0"/>
              </a:spcBef>
              <a:spcAft>
                <a:spcPts val="0"/>
              </a:spcAft>
              <a:buSzPts val="11200"/>
              <a:buNone/>
              <a:defRPr sz="11200"/>
            </a:lvl3pPr>
            <a:lvl4pPr lvl="3" algn="ctr" rtl="0">
              <a:lnSpc>
                <a:spcPct val="100000"/>
              </a:lnSpc>
              <a:spcBef>
                <a:spcPts val="0"/>
              </a:spcBef>
              <a:spcAft>
                <a:spcPts val="0"/>
              </a:spcAft>
              <a:buSzPts val="11200"/>
              <a:buNone/>
              <a:defRPr sz="11200"/>
            </a:lvl4pPr>
            <a:lvl5pPr lvl="4" algn="ctr" rtl="0">
              <a:lnSpc>
                <a:spcPct val="100000"/>
              </a:lnSpc>
              <a:spcBef>
                <a:spcPts val="0"/>
              </a:spcBef>
              <a:spcAft>
                <a:spcPts val="0"/>
              </a:spcAft>
              <a:buSzPts val="11200"/>
              <a:buNone/>
              <a:defRPr sz="11200"/>
            </a:lvl5pPr>
            <a:lvl6pPr lvl="5" algn="ctr" rtl="0">
              <a:lnSpc>
                <a:spcPct val="100000"/>
              </a:lnSpc>
              <a:spcBef>
                <a:spcPts val="0"/>
              </a:spcBef>
              <a:spcAft>
                <a:spcPts val="0"/>
              </a:spcAft>
              <a:buSzPts val="11200"/>
              <a:buNone/>
              <a:defRPr sz="11200"/>
            </a:lvl6pPr>
            <a:lvl7pPr lvl="6" algn="ctr" rtl="0">
              <a:lnSpc>
                <a:spcPct val="100000"/>
              </a:lnSpc>
              <a:spcBef>
                <a:spcPts val="0"/>
              </a:spcBef>
              <a:spcAft>
                <a:spcPts val="0"/>
              </a:spcAft>
              <a:buSzPts val="11200"/>
              <a:buNone/>
              <a:defRPr sz="11200"/>
            </a:lvl7pPr>
            <a:lvl8pPr lvl="7" algn="ctr" rtl="0">
              <a:lnSpc>
                <a:spcPct val="100000"/>
              </a:lnSpc>
              <a:spcBef>
                <a:spcPts val="0"/>
              </a:spcBef>
              <a:spcAft>
                <a:spcPts val="0"/>
              </a:spcAft>
              <a:buSzPts val="11200"/>
              <a:buNone/>
              <a:defRPr sz="11200"/>
            </a:lvl8pPr>
            <a:lvl9pPr lvl="8" algn="ctr" rtl="0">
              <a:lnSpc>
                <a:spcPct val="100000"/>
              </a:lnSpc>
              <a:spcBef>
                <a:spcPts val="0"/>
              </a:spcBef>
              <a:spcAft>
                <a:spcPts val="0"/>
              </a:spcAft>
              <a:buSzPts val="11200"/>
              <a:buNone/>
              <a:defRPr sz="11200"/>
            </a:lvl9pPr>
          </a:lstStyle>
          <a:p>
            <a:endParaRPr/>
          </a:p>
        </p:txBody>
      </p:sp>
      <p:sp>
        <p:nvSpPr>
          <p:cNvPr id="53" name="Google Shape;53;g1ad50930c0a_0_975"/>
          <p:cNvSpPr txBox="1">
            <a:spLocks noGrp="1"/>
          </p:cNvSpPr>
          <p:nvPr>
            <p:ph type="body" idx="2"/>
          </p:nvPr>
        </p:nvSpPr>
        <p:spPr>
          <a:xfrm>
            <a:off x="23709600" y="4634880"/>
            <a:ext cx="18417600" cy="23648700"/>
          </a:xfrm>
          <a:prstGeom prst="rect">
            <a:avLst/>
          </a:prstGeom>
        </p:spPr>
        <p:txBody>
          <a:bodyPr spcFirstLastPara="1" wrap="square" lIns="487600" tIns="487600" rIns="487600" bIns="487600" anchor="ctr" anchorCtr="0">
            <a:normAutofit/>
          </a:bodyPr>
          <a:lstStyle>
            <a:lvl1pPr marL="457200" lvl="0" indent="-838200" rtl="0">
              <a:spcBef>
                <a:spcPts val="0"/>
              </a:spcBef>
              <a:spcAft>
                <a:spcPts val="0"/>
              </a:spcAft>
              <a:buClr>
                <a:schemeClr val="lt1"/>
              </a:buClr>
              <a:buSzPts val="9600"/>
              <a:buChar char="●"/>
              <a:defRPr>
                <a:solidFill>
                  <a:schemeClr val="lt1"/>
                </a:solidFill>
              </a:defRPr>
            </a:lvl1pPr>
            <a:lvl2pPr marL="914400" lvl="1" indent="-704850" rtl="0">
              <a:spcBef>
                <a:spcPts val="0"/>
              </a:spcBef>
              <a:spcAft>
                <a:spcPts val="0"/>
              </a:spcAft>
              <a:buClr>
                <a:schemeClr val="lt1"/>
              </a:buClr>
              <a:buSzPts val="7500"/>
              <a:buChar char="○"/>
              <a:defRPr>
                <a:solidFill>
                  <a:schemeClr val="lt1"/>
                </a:solidFill>
              </a:defRPr>
            </a:lvl2pPr>
            <a:lvl3pPr marL="1371600" lvl="2" indent="-704850" rtl="0">
              <a:spcBef>
                <a:spcPts val="0"/>
              </a:spcBef>
              <a:spcAft>
                <a:spcPts val="0"/>
              </a:spcAft>
              <a:buClr>
                <a:schemeClr val="lt1"/>
              </a:buClr>
              <a:buSzPts val="7500"/>
              <a:buChar char="■"/>
              <a:defRPr>
                <a:solidFill>
                  <a:schemeClr val="lt1"/>
                </a:solidFill>
              </a:defRPr>
            </a:lvl3pPr>
            <a:lvl4pPr marL="1828800" lvl="3" indent="-704850" rtl="0">
              <a:spcBef>
                <a:spcPts val="0"/>
              </a:spcBef>
              <a:spcAft>
                <a:spcPts val="0"/>
              </a:spcAft>
              <a:buClr>
                <a:schemeClr val="lt1"/>
              </a:buClr>
              <a:buSzPts val="7500"/>
              <a:buChar char="●"/>
              <a:defRPr>
                <a:solidFill>
                  <a:schemeClr val="lt1"/>
                </a:solidFill>
              </a:defRPr>
            </a:lvl4pPr>
            <a:lvl5pPr marL="2286000" lvl="4" indent="-704850" rtl="0">
              <a:spcBef>
                <a:spcPts val="0"/>
              </a:spcBef>
              <a:spcAft>
                <a:spcPts val="0"/>
              </a:spcAft>
              <a:buClr>
                <a:schemeClr val="lt1"/>
              </a:buClr>
              <a:buSzPts val="7500"/>
              <a:buChar char="○"/>
              <a:defRPr>
                <a:solidFill>
                  <a:schemeClr val="lt1"/>
                </a:solidFill>
              </a:defRPr>
            </a:lvl5pPr>
            <a:lvl6pPr marL="2743200" lvl="5" indent="-704850" rtl="0">
              <a:spcBef>
                <a:spcPts val="0"/>
              </a:spcBef>
              <a:spcAft>
                <a:spcPts val="0"/>
              </a:spcAft>
              <a:buClr>
                <a:schemeClr val="lt1"/>
              </a:buClr>
              <a:buSzPts val="7500"/>
              <a:buChar char="■"/>
              <a:defRPr>
                <a:solidFill>
                  <a:schemeClr val="lt1"/>
                </a:solidFill>
              </a:defRPr>
            </a:lvl6pPr>
            <a:lvl7pPr marL="3200400" lvl="6" indent="-704850" rtl="0">
              <a:spcBef>
                <a:spcPts val="0"/>
              </a:spcBef>
              <a:spcAft>
                <a:spcPts val="0"/>
              </a:spcAft>
              <a:buClr>
                <a:schemeClr val="lt1"/>
              </a:buClr>
              <a:buSzPts val="7500"/>
              <a:buChar char="●"/>
              <a:defRPr>
                <a:solidFill>
                  <a:schemeClr val="lt1"/>
                </a:solidFill>
              </a:defRPr>
            </a:lvl7pPr>
            <a:lvl8pPr marL="3657600" lvl="7" indent="-704850" rtl="0">
              <a:spcBef>
                <a:spcPts val="0"/>
              </a:spcBef>
              <a:spcAft>
                <a:spcPts val="0"/>
              </a:spcAft>
              <a:buClr>
                <a:schemeClr val="lt1"/>
              </a:buClr>
              <a:buSzPts val="7500"/>
              <a:buChar char="○"/>
              <a:defRPr>
                <a:solidFill>
                  <a:schemeClr val="lt1"/>
                </a:solidFill>
              </a:defRPr>
            </a:lvl8pPr>
            <a:lvl9pPr marL="4114800" lvl="8" indent="-704850" rtl="0">
              <a:spcBef>
                <a:spcPts val="0"/>
              </a:spcBef>
              <a:spcAft>
                <a:spcPts val="0"/>
              </a:spcAft>
              <a:buClr>
                <a:schemeClr val="lt1"/>
              </a:buClr>
              <a:buSzPts val="7500"/>
              <a:buChar char="■"/>
              <a:defRPr>
                <a:solidFill>
                  <a:schemeClr val="lt1"/>
                </a:solidFill>
              </a:defRPr>
            </a:lvl9pPr>
          </a:lstStyle>
          <a:p>
            <a:endParaRPr/>
          </a:p>
        </p:txBody>
      </p:sp>
      <p:sp>
        <p:nvSpPr>
          <p:cNvPr id="54" name="Google Shape;54;g1ad50930c0a_0_975"/>
          <p:cNvSpPr txBox="1">
            <a:spLocks noGrp="1"/>
          </p:cNvSpPr>
          <p:nvPr>
            <p:ph type="sldNum" idx="12"/>
          </p:nvPr>
        </p:nvSpPr>
        <p:spPr>
          <a:xfrm>
            <a:off x="40790396" y="30008058"/>
            <a:ext cx="2633700" cy="2519100"/>
          </a:xfrm>
          <a:prstGeom prst="rect">
            <a:avLst/>
          </a:prstGeom>
        </p:spPr>
        <p:txBody>
          <a:bodyPr spcFirstLastPara="1" wrap="square" lIns="487600" tIns="487600" rIns="487600" bIns="487600"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g1ad50930c0a_0_982"/>
          <p:cNvCxnSpPr/>
          <p:nvPr/>
        </p:nvCxnSpPr>
        <p:spPr>
          <a:xfrm>
            <a:off x="2040961" y="30336000"/>
            <a:ext cx="398247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g1ad50930c0a_0_982"/>
          <p:cNvCxnSpPr/>
          <p:nvPr/>
        </p:nvCxnSpPr>
        <p:spPr>
          <a:xfrm>
            <a:off x="2040951" y="2660160"/>
            <a:ext cx="879900" cy="0"/>
          </a:xfrm>
          <a:prstGeom prst="straightConnector1">
            <a:avLst/>
          </a:prstGeom>
          <a:noFill/>
          <a:ln w="19050" cap="flat" cmpd="sng">
            <a:solidFill>
              <a:schemeClr val="dk2"/>
            </a:solidFill>
            <a:prstDash val="solid"/>
            <a:round/>
            <a:headEnd type="none" w="sm" len="sm"/>
            <a:tailEnd type="none" w="sm" len="sm"/>
          </a:ln>
        </p:spPr>
      </p:cxnSp>
      <p:sp>
        <p:nvSpPr>
          <p:cNvPr id="58" name="Google Shape;58;g1ad50930c0a_0_982"/>
          <p:cNvSpPr txBox="1">
            <a:spLocks noGrp="1"/>
          </p:cNvSpPr>
          <p:nvPr>
            <p:ph type="body" idx="1"/>
          </p:nvPr>
        </p:nvSpPr>
        <p:spPr>
          <a:xfrm>
            <a:off x="1574483" y="27046560"/>
            <a:ext cx="40265400" cy="2519100"/>
          </a:xfrm>
          <a:prstGeom prst="rect">
            <a:avLst/>
          </a:prstGeom>
        </p:spPr>
        <p:txBody>
          <a:bodyPr spcFirstLastPara="1" wrap="square" lIns="487600" tIns="487600" rIns="487600" bIns="487600" anchor="ctr" anchorCtr="0">
            <a:normAutofit/>
          </a:bodyPr>
          <a:lstStyle>
            <a:lvl1pPr marL="457200" lvl="0" indent="-228600" rtl="0">
              <a:lnSpc>
                <a:spcPct val="100000"/>
              </a:lnSpc>
              <a:spcBef>
                <a:spcPts val="0"/>
              </a:spcBef>
              <a:spcAft>
                <a:spcPts val="0"/>
              </a:spcAft>
              <a:buSzPts val="9600"/>
              <a:buNone/>
              <a:defRPr/>
            </a:lvl1pPr>
          </a:lstStyle>
          <a:p>
            <a:endParaRPr/>
          </a:p>
        </p:txBody>
      </p:sp>
      <p:sp>
        <p:nvSpPr>
          <p:cNvPr id="59" name="Google Shape;59;g1ad50930c0a_0_982"/>
          <p:cNvSpPr txBox="1">
            <a:spLocks noGrp="1"/>
          </p:cNvSpPr>
          <p:nvPr>
            <p:ph type="sldNum" idx="12"/>
          </p:nvPr>
        </p:nvSpPr>
        <p:spPr>
          <a:xfrm>
            <a:off x="40790396" y="30008058"/>
            <a:ext cx="2633700" cy="2519100"/>
          </a:xfrm>
          <a:prstGeom prst="rect">
            <a:avLst/>
          </a:prstGeom>
        </p:spPr>
        <p:txBody>
          <a:bodyPr spcFirstLastPara="1" wrap="square" lIns="487600" tIns="487600" rIns="487600" bIns="4876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g1ad50930c0a_0_932"/>
          <p:cNvSpPr txBox="1">
            <a:spLocks noGrp="1"/>
          </p:cNvSpPr>
          <p:nvPr>
            <p:ph type="title"/>
          </p:nvPr>
        </p:nvSpPr>
        <p:spPr>
          <a:xfrm>
            <a:off x="11521200" y="3686080"/>
            <a:ext cx="30343800" cy="4066500"/>
          </a:xfrm>
          <a:prstGeom prst="rect">
            <a:avLst/>
          </a:prstGeom>
          <a:noFill/>
          <a:ln>
            <a:noFill/>
          </a:ln>
        </p:spPr>
        <p:txBody>
          <a:bodyPr spcFirstLastPara="1" wrap="square" lIns="487600" tIns="487600" rIns="487600" bIns="487600" anchor="t" anchorCtr="0">
            <a:normAutofit/>
          </a:bodyPr>
          <a:lstStyle>
            <a:lvl1pPr lvl="0" rtl="0">
              <a:spcBef>
                <a:spcPts val="0"/>
              </a:spcBef>
              <a:spcAft>
                <a:spcPts val="0"/>
              </a:spcAft>
              <a:buClr>
                <a:schemeClr val="dk2"/>
              </a:buClr>
              <a:buSzPts val="16000"/>
              <a:buFont typeface="Raleway"/>
              <a:buNone/>
              <a:defRPr sz="16000" b="1">
                <a:solidFill>
                  <a:schemeClr val="dk2"/>
                </a:solidFill>
                <a:latin typeface="Raleway"/>
                <a:ea typeface="Raleway"/>
                <a:cs typeface="Raleway"/>
                <a:sym typeface="Raleway"/>
              </a:defRPr>
            </a:lvl1pPr>
            <a:lvl2pPr lvl="1" rtl="0">
              <a:spcBef>
                <a:spcPts val="0"/>
              </a:spcBef>
              <a:spcAft>
                <a:spcPts val="0"/>
              </a:spcAft>
              <a:buClr>
                <a:schemeClr val="dk2"/>
              </a:buClr>
              <a:buSzPts val="16000"/>
              <a:buFont typeface="Raleway"/>
              <a:buNone/>
              <a:defRPr sz="16000" b="1">
                <a:solidFill>
                  <a:schemeClr val="dk2"/>
                </a:solidFill>
                <a:latin typeface="Raleway"/>
                <a:ea typeface="Raleway"/>
                <a:cs typeface="Raleway"/>
                <a:sym typeface="Raleway"/>
              </a:defRPr>
            </a:lvl2pPr>
            <a:lvl3pPr lvl="2" rtl="0">
              <a:spcBef>
                <a:spcPts val="0"/>
              </a:spcBef>
              <a:spcAft>
                <a:spcPts val="0"/>
              </a:spcAft>
              <a:buClr>
                <a:schemeClr val="dk2"/>
              </a:buClr>
              <a:buSzPts val="16000"/>
              <a:buFont typeface="Raleway"/>
              <a:buNone/>
              <a:defRPr sz="16000" b="1">
                <a:solidFill>
                  <a:schemeClr val="dk2"/>
                </a:solidFill>
                <a:latin typeface="Raleway"/>
                <a:ea typeface="Raleway"/>
                <a:cs typeface="Raleway"/>
                <a:sym typeface="Raleway"/>
              </a:defRPr>
            </a:lvl3pPr>
            <a:lvl4pPr lvl="3" rtl="0">
              <a:spcBef>
                <a:spcPts val="0"/>
              </a:spcBef>
              <a:spcAft>
                <a:spcPts val="0"/>
              </a:spcAft>
              <a:buClr>
                <a:schemeClr val="dk2"/>
              </a:buClr>
              <a:buSzPts val="16000"/>
              <a:buFont typeface="Raleway"/>
              <a:buNone/>
              <a:defRPr sz="16000" b="1">
                <a:solidFill>
                  <a:schemeClr val="dk2"/>
                </a:solidFill>
                <a:latin typeface="Raleway"/>
                <a:ea typeface="Raleway"/>
                <a:cs typeface="Raleway"/>
                <a:sym typeface="Raleway"/>
              </a:defRPr>
            </a:lvl4pPr>
            <a:lvl5pPr lvl="4" rtl="0">
              <a:spcBef>
                <a:spcPts val="0"/>
              </a:spcBef>
              <a:spcAft>
                <a:spcPts val="0"/>
              </a:spcAft>
              <a:buClr>
                <a:schemeClr val="dk2"/>
              </a:buClr>
              <a:buSzPts val="16000"/>
              <a:buFont typeface="Raleway"/>
              <a:buNone/>
              <a:defRPr sz="16000" b="1">
                <a:solidFill>
                  <a:schemeClr val="dk2"/>
                </a:solidFill>
                <a:latin typeface="Raleway"/>
                <a:ea typeface="Raleway"/>
                <a:cs typeface="Raleway"/>
                <a:sym typeface="Raleway"/>
              </a:defRPr>
            </a:lvl5pPr>
            <a:lvl6pPr lvl="5" rtl="0">
              <a:spcBef>
                <a:spcPts val="0"/>
              </a:spcBef>
              <a:spcAft>
                <a:spcPts val="0"/>
              </a:spcAft>
              <a:buClr>
                <a:schemeClr val="dk2"/>
              </a:buClr>
              <a:buSzPts val="16000"/>
              <a:buFont typeface="Raleway"/>
              <a:buNone/>
              <a:defRPr sz="16000" b="1">
                <a:solidFill>
                  <a:schemeClr val="dk2"/>
                </a:solidFill>
                <a:latin typeface="Raleway"/>
                <a:ea typeface="Raleway"/>
                <a:cs typeface="Raleway"/>
                <a:sym typeface="Raleway"/>
              </a:defRPr>
            </a:lvl6pPr>
            <a:lvl7pPr lvl="6" rtl="0">
              <a:spcBef>
                <a:spcPts val="0"/>
              </a:spcBef>
              <a:spcAft>
                <a:spcPts val="0"/>
              </a:spcAft>
              <a:buClr>
                <a:schemeClr val="dk2"/>
              </a:buClr>
              <a:buSzPts val="16000"/>
              <a:buFont typeface="Raleway"/>
              <a:buNone/>
              <a:defRPr sz="16000" b="1">
                <a:solidFill>
                  <a:schemeClr val="dk2"/>
                </a:solidFill>
                <a:latin typeface="Raleway"/>
                <a:ea typeface="Raleway"/>
                <a:cs typeface="Raleway"/>
                <a:sym typeface="Raleway"/>
              </a:defRPr>
            </a:lvl7pPr>
            <a:lvl8pPr lvl="7" rtl="0">
              <a:spcBef>
                <a:spcPts val="0"/>
              </a:spcBef>
              <a:spcAft>
                <a:spcPts val="0"/>
              </a:spcAft>
              <a:buClr>
                <a:schemeClr val="dk2"/>
              </a:buClr>
              <a:buSzPts val="16000"/>
              <a:buFont typeface="Raleway"/>
              <a:buNone/>
              <a:defRPr sz="16000" b="1">
                <a:solidFill>
                  <a:schemeClr val="dk2"/>
                </a:solidFill>
                <a:latin typeface="Raleway"/>
                <a:ea typeface="Raleway"/>
                <a:cs typeface="Raleway"/>
                <a:sym typeface="Raleway"/>
              </a:defRPr>
            </a:lvl8pPr>
            <a:lvl9pPr lvl="8" rtl="0">
              <a:spcBef>
                <a:spcPts val="0"/>
              </a:spcBef>
              <a:spcAft>
                <a:spcPts val="0"/>
              </a:spcAft>
              <a:buClr>
                <a:schemeClr val="dk2"/>
              </a:buClr>
              <a:buSzPts val="16000"/>
              <a:buFont typeface="Raleway"/>
              <a:buNone/>
              <a:defRPr sz="16000" b="1">
                <a:solidFill>
                  <a:schemeClr val="dk2"/>
                </a:solidFill>
                <a:latin typeface="Raleway"/>
                <a:ea typeface="Raleway"/>
                <a:cs typeface="Raleway"/>
                <a:sym typeface="Raleway"/>
              </a:defRPr>
            </a:lvl9pPr>
          </a:lstStyle>
          <a:p>
            <a:endParaRPr/>
          </a:p>
        </p:txBody>
      </p:sp>
      <p:sp>
        <p:nvSpPr>
          <p:cNvPr id="7" name="Google Shape;7;g1ad50930c0a_0_932"/>
          <p:cNvSpPr txBox="1">
            <a:spLocks noGrp="1"/>
          </p:cNvSpPr>
          <p:nvPr>
            <p:ph type="body" idx="1"/>
          </p:nvPr>
        </p:nvSpPr>
        <p:spPr>
          <a:xfrm>
            <a:off x="11568539" y="10212966"/>
            <a:ext cx="30343800" cy="19215300"/>
          </a:xfrm>
          <a:prstGeom prst="rect">
            <a:avLst/>
          </a:prstGeom>
          <a:noFill/>
          <a:ln>
            <a:noFill/>
          </a:ln>
        </p:spPr>
        <p:txBody>
          <a:bodyPr spcFirstLastPara="1" wrap="square" lIns="487600" tIns="487600" rIns="487600" bIns="487600" anchor="t" anchorCtr="0">
            <a:normAutofit/>
          </a:bodyPr>
          <a:lstStyle>
            <a:lvl1pPr marL="457200" lvl="0" indent="-838200" rtl="0">
              <a:lnSpc>
                <a:spcPct val="115000"/>
              </a:lnSpc>
              <a:spcBef>
                <a:spcPts val="0"/>
              </a:spcBef>
              <a:spcAft>
                <a:spcPts val="0"/>
              </a:spcAft>
              <a:buClr>
                <a:schemeClr val="dk2"/>
              </a:buClr>
              <a:buSzPts val="9600"/>
              <a:buFont typeface="Lato"/>
              <a:buChar char="●"/>
              <a:defRPr sz="9600">
                <a:solidFill>
                  <a:schemeClr val="dk2"/>
                </a:solidFill>
                <a:latin typeface="Lato"/>
                <a:ea typeface="Lato"/>
                <a:cs typeface="Lato"/>
                <a:sym typeface="Lato"/>
              </a:defRPr>
            </a:lvl1pPr>
            <a:lvl2pPr marL="914400" lvl="1" indent="-704850" rtl="0">
              <a:lnSpc>
                <a:spcPct val="115000"/>
              </a:lnSpc>
              <a:spcBef>
                <a:spcPts val="0"/>
              </a:spcBef>
              <a:spcAft>
                <a:spcPts val="0"/>
              </a:spcAft>
              <a:buClr>
                <a:schemeClr val="dk2"/>
              </a:buClr>
              <a:buSzPts val="7500"/>
              <a:buFont typeface="Lato"/>
              <a:buChar char="○"/>
              <a:defRPr sz="7500">
                <a:solidFill>
                  <a:schemeClr val="dk2"/>
                </a:solidFill>
                <a:latin typeface="Lato"/>
                <a:ea typeface="Lato"/>
                <a:cs typeface="Lato"/>
                <a:sym typeface="Lato"/>
              </a:defRPr>
            </a:lvl2pPr>
            <a:lvl3pPr marL="1371600" lvl="2" indent="-704850" rtl="0">
              <a:lnSpc>
                <a:spcPct val="115000"/>
              </a:lnSpc>
              <a:spcBef>
                <a:spcPts val="0"/>
              </a:spcBef>
              <a:spcAft>
                <a:spcPts val="0"/>
              </a:spcAft>
              <a:buClr>
                <a:schemeClr val="dk2"/>
              </a:buClr>
              <a:buSzPts val="7500"/>
              <a:buFont typeface="Lato"/>
              <a:buChar char="■"/>
              <a:defRPr sz="7500">
                <a:solidFill>
                  <a:schemeClr val="dk2"/>
                </a:solidFill>
                <a:latin typeface="Lato"/>
                <a:ea typeface="Lato"/>
                <a:cs typeface="Lato"/>
                <a:sym typeface="Lato"/>
              </a:defRPr>
            </a:lvl3pPr>
            <a:lvl4pPr marL="1828800" lvl="3" indent="-704850" rtl="0">
              <a:lnSpc>
                <a:spcPct val="115000"/>
              </a:lnSpc>
              <a:spcBef>
                <a:spcPts val="0"/>
              </a:spcBef>
              <a:spcAft>
                <a:spcPts val="0"/>
              </a:spcAft>
              <a:buClr>
                <a:schemeClr val="dk2"/>
              </a:buClr>
              <a:buSzPts val="7500"/>
              <a:buFont typeface="Lato"/>
              <a:buChar char="●"/>
              <a:defRPr sz="7500">
                <a:solidFill>
                  <a:schemeClr val="dk2"/>
                </a:solidFill>
                <a:latin typeface="Lato"/>
                <a:ea typeface="Lato"/>
                <a:cs typeface="Lato"/>
                <a:sym typeface="Lato"/>
              </a:defRPr>
            </a:lvl4pPr>
            <a:lvl5pPr marL="2286000" lvl="4" indent="-704850" rtl="0">
              <a:lnSpc>
                <a:spcPct val="115000"/>
              </a:lnSpc>
              <a:spcBef>
                <a:spcPts val="0"/>
              </a:spcBef>
              <a:spcAft>
                <a:spcPts val="0"/>
              </a:spcAft>
              <a:buClr>
                <a:schemeClr val="dk2"/>
              </a:buClr>
              <a:buSzPts val="7500"/>
              <a:buFont typeface="Lato"/>
              <a:buChar char="○"/>
              <a:defRPr sz="7500">
                <a:solidFill>
                  <a:schemeClr val="dk2"/>
                </a:solidFill>
                <a:latin typeface="Lato"/>
                <a:ea typeface="Lato"/>
                <a:cs typeface="Lato"/>
                <a:sym typeface="Lato"/>
              </a:defRPr>
            </a:lvl5pPr>
            <a:lvl6pPr marL="2743200" lvl="5" indent="-704850" rtl="0">
              <a:lnSpc>
                <a:spcPct val="115000"/>
              </a:lnSpc>
              <a:spcBef>
                <a:spcPts val="0"/>
              </a:spcBef>
              <a:spcAft>
                <a:spcPts val="0"/>
              </a:spcAft>
              <a:buClr>
                <a:schemeClr val="dk2"/>
              </a:buClr>
              <a:buSzPts val="7500"/>
              <a:buFont typeface="Lato"/>
              <a:buChar char="■"/>
              <a:defRPr sz="7500">
                <a:solidFill>
                  <a:schemeClr val="dk2"/>
                </a:solidFill>
                <a:latin typeface="Lato"/>
                <a:ea typeface="Lato"/>
                <a:cs typeface="Lato"/>
                <a:sym typeface="Lato"/>
              </a:defRPr>
            </a:lvl6pPr>
            <a:lvl7pPr marL="3200400" lvl="6" indent="-704850" rtl="0">
              <a:lnSpc>
                <a:spcPct val="115000"/>
              </a:lnSpc>
              <a:spcBef>
                <a:spcPts val="0"/>
              </a:spcBef>
              <a:spcAft>
                <a:spcPts val="0"/>
              </a:spcAft>
              <a:buClr>
                <a:schemeClr val="dk2"/>
              </a:buClr>
              <a:buSzPts val="7500"/>
              <a:buFont typeface="Lato"/>
              <a:buChar char="●"/>
              <a:defRPr sz="7500">
                <a:solidFill>
                  <a:schemeClr val="dk2"/>
                </a:solidFill>
                <a:latin typeface="Lato"/>
                <a:ea typeface="Lato"/>
                <a:cs typeface="Lato"/>
                <a:sym typeface="Lato"/>
              </a:defRPr>
            </a:lvl7pPr>
            <a:lvl8pPr marL="3657600" lvl="7" indent="-704850" rtl="0">
              <a:lnSpc>
                <a:spcPct val="115000"/>
              </a:lnSpc>
              <a:spcBef>
                <a:spcPts val="0"/>
              </a:spcBef>
              <a:spcAft>
                <a:spcPts val="0"/>
              </a:spcAft>
              <a:buClr>
                <a:schemeClr val="dk2"/>
              </a:buClr>
              <a:buSzPts val="7500"/>
              <a:buFont typeface="Lato"/>
              <a:buChar char="○"/>
              <a:defRPr sz="7500">
                <a:solidFill>
                  <a:schemeClr val="dk2"/>
                </a:solidFill>
                <a:latin typeface="Lato"/>
                <a:ea typeface="Lato"/>
                <a:cs typeface="Lato"/>
                <a:sym typeface="Lato"/>
              </a:defRPr>
            </a:lvl8pPr>
            <a:lvl9pPr marL="4114800" lvl="8" indent="-704850" rtl="0">
              <a:lnSpc>
                <a:spcPct val="115000"/>
              </a:lnSpc>
              <a:spcBef>
                <a:spcPts val="0"/>
              </a:spcBef>
              <a:spcAft>
                <a:spcPts val="0"/>
              </a:spcAft>
              <a:buClr>
                <a:schemeClr val="dk2"/>
              </a:buClr>
              <a:buSzPts val="7500"/>
              <a:buFont typeface="Lato"/>
              <a:buChar char="■"/>
              <a:defRPr sz="7500">
                <a:solidFill>
                  <a:schemeClr val="dk2"/>
                </a:solidFill>
                <a:latin typeface="Lato"/>
                <a:ea typeface="Lato"/>
                <a:cs typeface="Lato"/>
                <a:sym typeface="Lato"/>
              </a:defRPr>
            </a:lvl9pPr>
          </a:lstStyle>
          <a:p>
            <a:endParaRPr/>
          </a:p>
        </p:txBody>
      </p:sp>
      <p:sp>
        <p:nvSpPr>
          <p:cNvPr id="8" name="Google Shape;8;g1ad50930c0a_0_932"/>
          <p:cNvSpPr txBox="1">
            <a:spLocks noGrp="1"/>
          </p:cNvSpPr>
          <p:nvPr>
            <p:ph type="sldNum" idx="12"/>
          </p:nvPr>
        </p:nvSpPr>
        <p:spPr>
          <a:xfrm>
            <a:off x="40790396" y="30008058"/>
            <a:ext cx="2633700" cy="2519100"/>
          </a:xfrm>
          <a:prstGeom prst="rect">
            <a:avLst/>
          </a:prstGeom>
          <a:noFill/>
          <a:ln>
            <a:noFill/>
          </a:ln>
        </p:spPr>
        <p:txBody>
          <a:bodyPr spcFirstLastPara="1" wrap="square" lIns="487600" tIns="487600" rIns="487600" bIns="487600" anchor="ctr" anchorCtr="0">
            <a:normAutofit/>
          </a:bodyPr>
          <a:lstStyle>
            <a:lvl1pPr lvl="0" algn="r" rtl="0">
              <a:buNone/>
              <a:defRPr sz="5300">
                <a:solidFill>
                  <a:schemeClr val="dk2"/>
                </a:solidFill>
                <a:latin typeface="Lato"/>
                <a:ea typeface="Lato"/>
                <a:cs typeface="Lato"/>
                <a:sym typeface="Lato"/>
              </a:defRPr>
            </a:lvl1pPr>
            <a:lvl2pPr lvl="1" algn="r" rtl="0">
              <a:buNone/>
              <a:defRPr sz="5300">
                <a:solidFill>
                  <a:schemeClr val="dk2"/>
                </a:solidFill>
                <a:latin typeface="Lato"/>
                <a:ea typeface="Lato"/>
                <a:cs typeface="Lato"/>
                <a:sym typeface="Lato"/>
              </a:defRPr>
            </a:lvl2pPr>
            <a:lvl3pPr lvl="2" algn="r" rtl="0">
              <a:buNone/>
              <a:defRPr sz="5300">
                <a:solidFill>
                  <a:schemeClr val="dk2"/>
                </a:solidFill>
                <a:latin typeface="Lato"/>
                <a:ea typeface="Lato"/>
                <a:cs typeface="Lato"/>
                <a:sym typeface="Lato"/>
              </a:defRPr>
            </a:lvl3pPr>
            <a:lvl4pPr lvl="3" algn="r" rtl="0">
              <a:buNone/>
              <a:defRPr sz="5300">
                <a:solidFill>
                  <a:schemeClr val="dk2"/>
                </a:solidFill>
                <a:latin typeface="Lato"/>
                <a:ea typeface="Lato"/>
                <a:cs typeface="Lato"/>
                <a:sym typeface="Lato"/>
              </a:defRPr>
            </a:lvl4pPr>
            <a:lvl5pPr lvl="4" algn="r" rtl="0">
              <a:buNone/>
              <a:defRPr sz="5300">
                <a:solidFill>
                  <a:schemeClr val="dk2"/>
                </a:solidFill>
                <a:latin typeface="Lato"/>
                <a:ea typeface="Lato"/>
                <a:cs typeface="Lato"/>
                <a:sym typeface="Lato"/>
              </a:defRPr>
            </a:lvl5pPr>
            <a:lvl6pPr lvl="5" algn="r" rtl="0">
              <a:buNone/>
              <a:defRPr sz="5300">
                <a:solidFill>
                  <a:schemeClr val="dk2"/>
                </a:solidFill>
                <a:latin typeface="Lato"/>
                <a:ea typeface="Lato"/>
                <a:cs typeface="Lato"/>
                <a:sym typeface="Lato"/>
              </a:defRPr>
            </a:lvl6pPr>
            <a:lvl7pPr lvl="6" algn="r" rtl="0">
              <a:buNone/>
              <a:defRPr sz="5300">
                <a:solidFill>
                  <a:schemeClr val="dk2"/>
                </a:solidFill>
                <a:latin typeface="Lato"/>
                <a:ea typeface="Lato"/>
                <a:cs typeface="Lato"/>
                <a:sym typeface="Lato"/>
              </a:defRPr>
            </a:lvl7pPr>
            <a:lvl8pPr lvl="7" algn="r" rtl="0">
              <a:buNone/>
              <a:defRPr sz="5300">
                <a:solidFill>
                  <a:schemeClr val="dk2"/>
                </a:solidFill>
                <a:latin typeface="Lato"/>
                <a:ea typeface="Lato"/>
                <a:cs typeface="Lato"/>
                <a:sym typeface="Lato"/>
              </a:defRPr>
            </a:lvl8pPr>
            <a:lvl9pPr lvl="8" algn="r" rtl="0">
              <a:buNone/>
              <a:defRPr sz="53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EABAB"/>
        </a:solidFill>
        <a:effectLst/>
      </p:bgPr>
    </p:bg>
    <p:spTree>
      <p:nvGrpSpPr>
        <p:cNvPr id="1" name="Shape 79"/>
        <p:cNvGrpSpPr/>
        <p:nvPr/>
      </p:nvGrpSpPr>
      <p:grpSpPr>
        <a:xfrm>
          <a:off x="0" y="0"/>
          <a:ext cx="0" cy="0"/>
          <a:chOff x="0" y="0"/>
          <a:chExt cx="0" cy="0"/>
        </a:xfrm>
      </p:grpSpPr>
      <p:sp>
        <p:nvSpPr>
          <p:cNvPr id="80" name="Google Shape;80;p6"/>
          <p:cNvSpPr txBox="1"/>
          <p:nvPr/>
        </p:nvSpPr>
        <p:spPr>
          <a:xfrm>
            <a:off x="6816425" y="617625"/>
            <a:ext cx="33822000" cy="3632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800"/>
              <a:buFont typeface="Arial"/>
              <a:buNone/>
            </a:pPr>
            <a:r>
              <a:rPr lang="en-US" sz="8800" b="1" i="0" u="none" strike="noStrike" cap="none" dirty="0">
                <a:solidFill>
                  <a:schemeClr val="lt1"/>
                </a:solidFill>
                <a:latin typeface="Arial"/>
                <a:ea typeface="Arial"/>
                <a:cs typeface="Arial"/>
                <a:sym typeface="Arial"/>
              </a:rPr>
              <a:t> Knight Foundation School of Computing and Information Sciences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5400"/>
              <a:buFont typeface="Arial"/>
              <a:buNone/>
            </a:pPr>
            <a:r>
              <a:rPr lang="en-US" sz="5400" b="0" i="1" u="none" strike="noStrike" cap="none" dirty="0">
                <a:solidFill>
                  <a:schemeClr val="lt1"/>
                </a:solidFill>
                <a:latin typeface="Arial"/>
                <a:ea typeface="Arial"/>
                <a:cs typeface="Arial"/>
                <a:sym typeface="Arial"/>
              </a:rPr>
              <a:t>Spring 2023 Capston</a:t>
            </a:r>
            <a:r>
              <a:rPr lang="en-US" sz="5400" i="1" dirty="0">
                <a:solidFill>
                  <a:schemeClr val="lt1"/>
                </a:solidFill>
              </a:rPr>
              <a:t>e II </a:t>
            </a:r>
            <a:r>
              <a:rPr lang="en-US" sz="5400" b="0" i="1" u="none" strike="noStrike" cap="none" dirty="0">
                <a:solidFill>
                  <a:schemeClr val="lt1"/>
                </a:solidFill>
                <a:latin typeface="Arial"/>
                <a:ea typeface="Arial"/>
                <a:cs typeface="Arial"/>
                <a:sym typeface="Arial"/>
              </a:rPr>
              <a:t>Project</a:t>
            </a:r>
            <a:endParaRPr sz="1400" b="0" i="0" u="none" strike="noStrike" cap="none" dirty="0">
              <a:solidFill>
                <a:srgbClr val="000000"/>
              </a:solidFill>
              <a:latin typeface="Arial"/>
              <a:ea typeface="Arial"/>
              <a:cs typeface="Arial"/>
              <a:sym typeface="Arial"/>
            </a:endParaRPr>
          </a:p>
        </p:txBody>
      </p:sp>
      <p:sp>
        <p:nvSpPr>
          <p:cNvPr id="81" name="Google Shape;81;p6"/>
          <p:cNvSpPr txBox="1"/>
          <p:nvPr/>
        </p:nvSpPr>
        <p:spPr>
          <a:xfrm>
            <a:off x="6816436" y="3931687"/>
            <a:ext cx="35204400" cy="3229382"/>
          </a:xfrm>
          <a:prstGeom prst="rect">
            <a:avLst/>
          </a:prstGeom>
          <a:noFill/>
          <a:ln>
            <a:noFill/>
          </a:ln>
        </p:spPr>
        <p:txBody>
          <a:bodyPr spcFirstLastPara="1" wrap="square" lIns="73975" tIns="36975" rIns="73975" bIns="36975" anchor="t" anchorCtr="0">
            <a:spAutoFit/>
          </a:bodyPr>
          <a:lstStyle/>
          <a:p>
            <a:pPr marL="0" marR="0" lvl="0" indent="0" algn="l" rtl="0">
              <a:lnSpc>
                <a:spcPct val="100000"/>
              </a:lnSpc>
              <a:spcBef>
                <a:spcPts val="0"/>
              </a:spcBef>
              <a:spcAft>
                <a:spcPts val="0"/>
              </a:spcAft>
              <a:buClr>
                <a:srgbClr val="00FFFF"/>
              </a:buClr>
              <a:buSzPts val="10000"/>
              <a:buFont typeface="Arial"/>
              <a:buNone/>
            </a:pPr>
            <a:r>
              <a:rPr lang="en-US" sz="10000" b="1" i="0" u="none" strike="noStrike" cap="none" dirty="0">
                <a:solidFill>
                  <a:schemeClr val="lt1"/>
                </a:solidFill>
                <a:latin typeface="Arial"/>
                <a:ea typeface="Arial"/>
                <a:cs typeface="Arial"/>
                <a:sym typeface="Arial"/>
              </a:rPr>
              <a:t>Vocabulary In Reading Studies (VIRS)</a:t>
            </a:r>
            <a:endParaRPr dirty="0">
              <a:solidFill>
                <a:schemeClr val="lt1"/>
              </a:solidFill>
            </a:endParaRPr>
          </a:p>
          <a:p>
            <a:pPr marL="0" marR="0" lvl="0" indent="0" algn="l" rtl="0">
              <a:lnSpc>
                <a:spcPct val="100000"/>
              </a:lnSpc>
              <a:spcBef>
                <a:spcPts val="0"/>
              </a:spcBef>
              <a:spcAft>
                <a:spcPts val="0"/>
              </a:spcAft>
              <a:buClr>
                <a:srgbClr val="00FFFF"/>
              </a:buClr>
              <a:buSzPts val="10000"/>
              <a:buFont typeface="Arial"/>
              <a:buNone/>
            </a:pPr>
            <a:r>
              <a:rPr lang="en-US" sz="3500" b="1" i="0" u="none" strike="noStrike" cap="none" dirty="0">
                <a:solidFill>
                  <a:schemeClr val="lt1"/>
                </a:solidFill>
                <a:latin typeface="Arial"/>
                <a:ea typeface="Arial"/>
                <a:cs typeface="Arial"/>
                <a:sym typeface="Arial"/>
              </a:rPr>
              <a:t>Student: </a:t>
            </a:r>
            <a:r>
              <a:rPr lang="en-US" sz="3500" dirty="0">
                <a:solidFill>
                  <a:schemeClr val="lt1"/>
                </a:solidFill>
              </a:rPr>
              <a:t>Evers Perez</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3500"/>
              <a:buFont typeface="Arial"/>
              <a:buNone/>
            </a:pPr>
            <a:r>
              <a:rPr lang="en-US" sz="3500" b="1" i="0" u="none" strike="noStrike" cap="none" dirty="0">
                <a:solidFill>
                  <a:schemeClr val="lt1"/>
                </a:solidFill>
                <a:latin typeface="Arial"/>
                <a:ea typeface="Arial"/>
                <a:cs typeface="Arial"/>
                <a:sym typeface="Arial"/>
              </a:rPr>
              <a:t>Mentor:</a:t>
            </a:r>
            <a:r>
              <a:rPr lang="en-US" sz="3500" b="0" i="0" u="none" strike="noStrike" cap="none" dirty="0">
                <a:solidFill>
                  <a:schemeClr val="lt1"/>
                </a:solidFill>
                <a:latin typeface="Arial"/>
                <a:ea typeface="Arial"/>
                <a:cs typeface="Arial"/>
                <a:sym typeface="Arial"/>
              </a:rPr>
              <a:t> Eric Dwyer</a:t>
            </a:r>
            <a:endParaRPr lang="en-US" sz="3500" dirty="0">
              <a:solidFill>
                <a:schemeClr val="lt1"/>
              </a:solidFill>
            </a:endParaRPr>
          </a:p>
          <a:p>
            <a:pPr marL="0" marR="0" lvl="0" indent="0" algn="l" rtl="0">
              <a:lnSpc>
                <a:spcPct val="100000"/>
              </a:lnSpc>
              <a:spcBef>
                <a:spcPts val="0"/>
              </a:spcBef>
              <a:spcAft>
                <a:spcPts val="0"/>
              </a:spcAft>
              <a:buClr>
                <a:schemeClr val="lt1"/>
              </a:buClr>
              <a:buSzPts val="3500"/>
              <a:buFont typeface="Arial"/>
              <a:buNone/>
            </a:pPr>
            <a:r>
              <a:rPr lang="en-US" sz="3500" b="1" i="0" u="none" strike="noStrike" cap="none" dirty="0">
                <a:solidFill>
                  <a:schemeClr val="lt1"/>
                </a:solidFill>
                <a:latin typeface="Arial"/>
                <a:ea typeface="Arial"/>
                <a:cs typeface="Arial"/>
                <a:sym typeface="Arial"/>
              </a:rPr>
              <a:t>Instructor/Faculty:</a:t>
            </a:r>
            <a:r>
              <a:rPr lang="en-US" sz="3500" b="0" i="0" u="none" strike="noStrike" cap="none" dirty="0">
                <a:solidFill>
                  <a:schemeClr val="lt1"/>
                </a:solidFill>
                <a:latin typeface="Arial"/>
                <a:ea typeface="Arial"/>
                <a:cs typeface="Arial"/>
                <a:sym typeface="Arial"/>
              </a:rPr>
              <a:t> Dr. Masoud </a:t>
            </a:r>
            <a:r>
              <a:rPr lang="en-US" sz="3500" b="0" i="0" u="none" strike="noStrike" cap="none" dirty="0" err="1">
                <a:solidFill>
                  <a:schemeClr val="lt1"/>
                </a:solidFill>
                <a:latin typeface="Arial"/>
                <a:ea typeface="Arial"/>
                <a:cs typeface="Arial"/>
                <a:sym typeface="Arial"/>
              </a:rPr>
              <a:t>Sadjadi</a:t>
            </a:r>
            <a:r>
              <a:rPr lang="en-US" sz="3500" b="0" i="0" u="none" strike="noStrike" cap="none" dirty="0">
                <a:solidFill>
                  <a:schemeClr val="lt1"/>
                </a:solidFill>
                <a:latin typeface="Arial"/>
                <a:ea typeface="Arial"/>
                <a:cs typeface="Arial"/>
                <a:sym typeface="Arial"/>
              </a:rPr>
              <a:t>,</a:t>
            </a:r>
            <a:r>
              <a:rPr lang="en-US" sz="3500" b="0" i="1" u="none" strike="noStrike" cap="none" dirty="0">
                <a:solidFill>
                  <a:schemeClr val="lt1"/>
                </a:solidFill>
                <a:latin typeface="Arial"/>
                <a:ea typeface="Arial"/>
                <a:cs typeface="Arial"/>
                <a:sym typeface="Arial"/>
              </a:rPr>
              <a:t> </a:t>
            </a:r>
            <a:r>
              <a:rPr lang="en-US" sz="3500" b="0" i="0" u="none" strike="noStrike" cap="none" dirty="0">
                <a:solidFill>
                  <a:schemeClr val="lt1"/>
                </a:solidFill>
                <a:latin typeface="Arial"/>
                <a:ea typeface="Arial"/>
                <a:cs typeface="Arial"/>
                <a:sym typeface="Arial"/>
              </a:rPr>
              <a:t>Florida International University</a:t>
            </a:r>
            <a:endParaRPr sz="1400" b="0" i="0" u="none" strike="noStrike" cap="none" dirty="0">
              <a:solidFill>
                <a:srgbClr val="000000"/>
              </a:solidFill>
              <a:latin typeface="Arial"/>
              <a:ea typeface="Arial"/>
              <a:cs typeface="Arial"/>
              <a:sym typeface="Arial"/>
            </a:endParaRPr>
          </a:p>
        </p:txBody>
      </p:sp>
      <p:sp>
        <p:nvSpPr>
          <p:cNvPr id="82" name="Google Shape;82;p6"/>
          <p:cNvSpPr txBox="1"/>
          <p:nvPr/>
        </p:nvSpPr>
        <p:spPr>
          <a:xfrm>
            <a:off x="22361225" y="7692702"/>
            <a:ext cx="4114800" cy="548100"/>
          </a:xfrm>
          <a:prstGeom prst="rect">
            <a:avLst/>
          </a:prstGeom>
          <a:noFill/>
          <a:ln>
            <a:noFill/>
          </a:ln>
        </p:spPr>
        <p:txBody>
          <a:bodyPr spcFirstLastPara="1" wrap="square" lIns="73975" tIns="36975" rIns="73975" bIns="36975" anchor="t" anchorCtr="0">
            <a:spAutoFit/>
          </a:bodyPr>
          <a:lstStyle/>
          <a:p>
            <a:pPr marL="0" marR="0" lvl="0" indent="0" algn="ctr" rtl="0">
              <a:lnSpc>
                <a:spcPct val="100000"/>
              </a:lnSpc>
              <a:spcBef>
                <a:spcPts val="0"/>
              </a:spcBef>
              <a:spcAft>
                <a:spcPts val="0"/>
              </a:spcAft>
              <a:buClr>
                <a:srgbClr val="000000"/>
              </a:buClr>
              <a:buSzPts val="3075"/>
              <a:buFont typeface="Arial"/>
              <a:buNone/>
            </a:pPr>
            <a:r>
              <a:rPr lang="en-US" sz="3075" b="1" i="0" u="none" strike="noStrike" cap="none">
                <a:solidFill>
                  <a:schemeClr val="lt1"/>
                </a:solidFill>
                <a:latin typeface="Arial"/>
                <a:ea typeface="Arial"/>
                <a:cs typeface="Arial"/>
                <a:sym typeface="Arial"/>
              </a:rPr>
              <a:t>PROBLEM</a:t>
            </a:r>
            <a:endParaRPr sz="1400" b="0" i="0" u="none" strike="noStrike" cap="none">
              <a:solidFill>
                <a:schemeClr val="lt1"/>
              </a:solidFill>
              <a:latin typeface="Arial"/>
              <a:ea typeface="Arial"/>
              <a:cs typeface="Arial"/>
              <a:sym typeface="Arial"/>
            </a:endParaRPr>
          </a:p>
        </p:txBody>
      </p:sp>
      <p:sp>
        <p:nvSpPr>
          <p:cNvPr id="83" name="Google Shape;83;p6"/>
          <p:cNvSpPr txBox="1"/>
          <p:nvPr/>
        </p:nvSpPr>
        <p:spPr>
          <a:xfrm>
            <a:off x="9796031" y="17738814"/>
            <a:ext cx="4114800" cy="548100"/>
          </a:xfrm>
          <a:prstGeom prst="rect">
            <a:avLst/>
          </a:prstGeom>
          <a:noFill/>
          <a:ln>
            <a:noFill/>
          </a:ln>
        </p:spPr>
        <p:txBody>
          <a:bodyPr spcFirstLastPara="1" wrap="square" lIns="73975" tIns="36975" rIns="73975" bIns="36975" anchor="t" anchorCtr="0">
            <a:spAutoFit/>
          </a:bodyPr>
          <a:lstStyle/>
          <a:p>
            <a:pPr marL="0" marR="0" lvl="0" indent="0" algn="ctr" rtl="0">
              <a:lnSpc>
                <a:spcPct val="100000"/>
              </a:lnSpc>
              <a:spcBef>
                <a:spcPts val="0"/>
              </a:spcBef>
              <a:spcAft>
                <a:spcPts val="0"/>
              </a:spcAft>
              <a:buClr>
                <a:srgbClr val="000000"/>
              </a:buClr>
              <a:buSzPts val="3075"/>
              <a:buFont typeface="Arial"/>
              <a:buNone/>
            </a:pPr>
            <a:r>
              <a:rPr lang="en-US" sz="3075" b="1" dirty="0">
                <a:solidFill>
                  <a:schemeClr val="lt1"/>
                </a:solidFill>
              </a:rPr>
              <a:t>System Design</a:t>
            </a:r>
            <a:endParaRPr sz="1400" b="0" i="0" u="none" strike="noStrike" cap="none" dirty="0">
              <a:solidFill>
                <a:schemeClr val="lt1"/>
              </a:solidFill>
              <a:latin typeface="Arial"/>
              <a:ea typeface="Arial"/>
              <a:cs typeface="Arial"/>
              <a:sym typeface="Arial"/>
            </a:endParaRPr>
          </a:p>
        </p:txBody>
      </p:sp>
      <p:sp>
        <p:nvSpPr>
          <p:cNvPr id="84" name="Google Shape;84;p6"/>
          <p:cNvSpPr txBox="1"/>
          <p:nvPr/>
        </p:nvSpPr>
        <p:spPr>
          <a:xfrm>
            <a:off x="35628250" y="7692688"/>
            <a:ext cx="4114800" cy="548100"/>
          </a:xfrm>
          <a:prstGeom prst="rect">
            <a:avLst/>
          </a:prstGeom>
          <a:noFill/>
          <a:ln>
            <a:noFill/>
          </a:ln>
        </p:spPr>
        <p:txBody>
          <a:bodyPr spcFirstLastPara="1" wrap="square" lIns="73975" tIns="36975" rIns="73975" bIns="36975" anchor="t" anchorCtr="0">
            <a:spAutoFit/>
          </a:bodyPr>
          <a:lstStyle/>
          <a:p>
            <a:pPr marL="0" marR="0" lvl="0" indent="0" algn="ctr" rtl="0">
              <a:lnSpc>
                <a:spcPct val="100000"/>
              </a:lnSpc>
              <a:spcBef>
                <a:spcPts val="0"/>
              </a:spcBef>
              <a:spcAft>
                <a:spcPts val="0"/>
              </a:spcAft>
              <a:buClr>
                <a:srgbClr val="000000"/>
              </a:buClr>
              <a:buSzPts val="3075"/>
              <a:buFont typeface="Arial"/>
              <a:buNone/>
            </a:pPr>
            <a:r>
              <a:rPr lang="en-US" sz="3075" b="1" i="0" u="none" strike="noStrike" cap="none" dirty="0">
                <a:solidFill>
                  <a:schemeClr val="lt1"/>
                </a:solidFill>
                <a:latin typeface="Arial"/>
                <a:ea typeface="Arial"/>
                <a:cs typeface="Arial"/>
                <a:sym typeface="Arial"/>
              </a:rPr>
              <a:t>REQUIREMENTS</a:t>
            </a:r>
            <a:endParaRPr sz="1400" b="0" i="0" u="none" strike="noStrike" cap="none" dirty="0">
              <a:solidFill>
                <a:schemeClr val="lt1"/>
              </a:solidFill>
              <a:latin typeface="Arial"/>
              <a:ea typeface="Arial"/>
              <a:cs typeface="Arial"/>
              <a:sym typeface="Arial"/>
            </a:endParaRPr>
          </a:p>
        </p:txBody>
      </p:sp>
      <p:sp>
        <p:nvSpPr>
          <p:cNvPr id="85" name="Google Shape;85;p6"/>
          <p:cNvSpPr txBox="1"/>
          <p:nvPr/>
        </p:nvSpPr>
        <p:spPr>
          <a:xfrm>
            <a:off x="35628256" y="17738790"/>
            <a:ext cx="4114800" cy="548100"/>
          </a:xfrm>
          <a:prstGeom prst="rect">
            <a:avLst/>
          </a:prstGeom>
          <a:noFill/>
          <a:ln>
            <a:noFill/>
          </a:ln>
        </p:spPr>
        <p:txBody>
          <a:bodyPr spcFirstLastPara="1" wrap="square" lIns="73975" tIns="36975" rIns="73975" bIns="36975" anchor="t" anchorCtr="0">
            <a:spAutoFit/>
          </a:bodyPr>
          <a:lstStyle/>
          <a:p>
            <a:pPr marL="0" marR="0" lvl="0" indent="0" algn="ctr" rtl="0">
              <a:lnSpc>
                <a:spcPct val="100000"/>
              </a:lnSpc>
              <a:spcBef>
                <a:spcPts val="0"/>
              </a:spcBef>
              <a:spcAft>
                <a:spcPts val="0"/>
              </a:spcAft>
              <a:buClr>
                <a:srgbClr val="000000"/>
              </a:buClr>
              <a:buSzPts val="3075"/>
              <a:buFont typeface="Arial"/>
              <a:buNone/>
            </a:pPr>
            <a:r>
              <a:rPr lang="en-US" sz="3075" b="1" i="0" u="none" strike="noStrike" cap="none">
                <a:solidFill>
                  <a:schemeClr val="lt1"/>
                </a:solidFill>
                <a:latin typeface="Arial"/>
                <a:ea typeface="Arial"/>
                <a:cs typeface="Arial"/>
                <a:sym typeface="Arial"/>
              </a:rPr>
              <a:t>SUMMARY</a:t>
            </a:r>
            <a:endParaRPr sz="1400" b="0" i="0" u="none" strike="noStrike" cap="none">
              <a:solidFill>
                <a:schemeClr val="lt1"/>
              </a:solidFill>
              <a:latin typeface="Arial"/>
              <a:ea typeface="Arial"/>
              <a:cs typeface="Arial"/>
              <a:sym typeface="Arial"/>
            </a:endParaRPr>
          </a:p>
        </p:txBody>
      </p:sp>
      <p:sp>
        <p:nvSpPr>
          <p:cNvPr id="86" name="Google Shape;86;p6"/>
          <p:cNvSpPr txBox="1"/>
          <p:nvPr/>
        </p:nvSpPr>
        <p:spPr>
          <a:xfrm>
            <a:off x="6655820" y="31775400"/>
            <a:ext cx="21444300" cy="813336"/>
          </a:xfrm>
          <a:prstGeom prst="rect">
            <a:avLst/>
          </a:prstGeom>
          <a:noFill/>
          <a:ln>
            <a:noFill/>
          </a:ln>
        </p:spPr>
        <p:txBody>
          <a:bodyPr spcFirstLastPara="1" wrap="square" lIns="73975" tIns="36975" rIns="73975" bIns="36975" anchor="t" anchorCtr="0">
            <a:spAutoFit/>
          </a:bodyPr>
          <a:lstStyle/>
          <a:p>
            <a:pPr marL="0" marR="0" lvl="0" indent="0" algn="l" rtl="0">
              <a:lnSpc>
                <a:spcPct val="100000"/>
              </a:lnSpc>
              <a:spcBef>
                <a:spcPts val="0"/>
              </a:spcBef>
              <a:spcAft>
                <a:spcPts val="0"/>
              </a:spcAft>
              <a:buClr>
                <a:srgbClr val="3333CC"/>
              </a:buClr>
              <a:buSzPts val="2400"/>
              <a:buFont typeface="Arial"/>
              <a:buNone/>
            </a:pPr>
            <a:r>
              <a:rPr lang="en-US" sz="2400" b="0" i="0" u="none" strike="noStrike" cap="none" dirty="0">
                <a:solidFill>
                  <a:schemeClr val="lt2"/>
                </a:solidFill>
                <a:latin typeface="Arial"/>
                <a:ea typeface="Arial"/>
                <a:cs typeface="Arial"/>
                <a:sym typeface="Arial"/>
              </a:rPr>
              <a:t>Thank you, Eric, for all the guidance you provided us. We truly hope the future of this application is bright and we’re more than grateful for having participated in this.</a:t>
            </a:r>
            <a:endParaRPr sz="1400" b="0" i="0" u="none" strike="noStrike" cap="none" dirty="0">
              <a:solidFill>
                <a:srgbClr val="000000"/>
              </a:solidFill>
              <a:latin typeface="Arial"/>
              <a:ea typeface="Arial"/>
              <a:cs typeface="Arial"/>
              <a:sym typeface="Arial"/>
            </a:endParaRPr>
          </a:p>
        </p:txBody>
      </p:sp>
      <p:sp>
        <p:nvSpPr>
          <p:cNvPr id="87" name="Google Shape;87;p6"/>
          <p:cNvSpPr txBox="1"/>
          <p:nvPr/>
        </p:nvSpPr>
        <p:spPr>
          <a:xfrm>
            <a:off x="6620651" y="31264309"/>
            <a:ext cx="4578237" cy="547919"/>
          </a:xfrm>
          <a:prstGeom prst="rect">
            <a:avLst/>
          </a:prstGeom>
          <a:noFill/>
          <a:ln>
            <a:noFill/>
          </a:ln>
        </p:spPr>
        <p:txBody>
          <a:bodyPr spcFirstLastPara="1" wrap="square" lIns="73975" tIns="36975" rIns="73975" bIns="36975" anchor="t" anchorCtr="0">
            <a:spAutoFit/>
          </a:bodyPr>
          <a:lstStyle/>
          <a:p>
            <a:pPr marL="0" marR="0" lvl="0" indent="0" algn="ctr" rtl="0">
              <a:lnSpc>
                <a:spcPct val="100000"/>
              </a:lnSpc>
              <a:spcBef>
                <a:spcPts val="0"/>
              </a:spcBef>
              <a:spcAft>
                <a:spcPts val="0"/>
              </a:spcAft>
              <a:buClr>
                <a:srgbClr val="000000"/>
              </a:buClr>
              <a:buSzPts val="3075"/>
              <a:buFont typeface="Arial"/>
              <a:buNone/>
            </a:pPr>
            <a:r>
              <a:rPr lang="en-US" sz="3075" b="1" i="0" u="none" strike="noStrike" cap="none">
                <a:solidFill>
                  <a:srgbClr val="00FFFF"/>
                </a:solidFill>
                <a:latin typeface="Arial"/>
                <a:ea typeface="Arial"/>
                <a:cs typeface="Arial"/>
                <a:sym typeface="Arial"/>
              </a:rPr>
              <a:t>ACKNOWLEDGEMENT</a:t>
            </a:r>
            <a:endParaRPr sz="1400" b="0" i="0" u="none" strike="noStrike" cap="none">
              <a:solidFill>
                <a:srgbClr val="000000"/>
              </a:solidFill>
              <a:latin typeface="Arial"/>
              <a:ea typeface="Arial"/>
              <a:cs typeface="Arial"/>
              <a:sym typeface="Arial"/>
            </a:endParaRPr>
          </a:p>
        </p:txBody>
      </p:sp>
      <p:pic>
        <p:nvPicPr>
          <p:cNvPr id="88" name="Google Shape;88;p6"/>
          <p:cNvPicPr preferRelativeResize="0"/>
          <p:nvPr/>
        </p:nvPicPr>
        <p:blipFill rotWithShape="1">
          <a:blip r:embed="rId3">
            <a:alphaModFix/>
          </a:blip>
          <a:srcRect/>
          <a:stretch/>
        </p:blipFill>
        <p:spPr>
          <a:xfrm>
            <a:off x="263125" y="5178222"/>
            <a:ext cx="5223840" cy="3126149"/>
          </a:xfrm>
          <a:prstGeom prst="rect">
            <a:avLst/>
          </a:prstGeom>
          <a:noFill/>
          <a:ln>
            <a:noFill/>
          </a:ln>
        </p:spPr>
      </p:pic>
      <p:pic>
        <p:nvPicPr>
          <p:cNvPr id="89" name="Google Shape;89;p6"/>
          <p:cNvPicPr preferRelativeResize="0"/>
          <p:nvPr/>
        </p:nvPicPr>
        <p:blipFill rotWithShape="1">
          <a:blip r:embed="rId4">
            <a:alphaModFix/>
          </a:blip>
          <a:srcRect/>
          <a:stretch/>
        </p:blipFill>
        <p:spPr>
          <a:xfrm>
            <a:off x="263125" y="617625"/>
            <a:ext cx="5457826" cy="3126160"/>
          </a:xfrm>
          <a:prstGeom prst="rect">
            <a:avLst/>
          </a:prstGeom>
          <a:noFill/>
          <a:ln>
            <a:noFill/>
          </a:ln>
        </p:spPr>
      </p:pic>
      <p:sp>
        <p:nvSpPr>
          <p:cNvPr id="90" name="Google Shape;90;p6"/>
          <p:cNvSpPr txBox="1"/>
          <p:nvPr/>
        </p:nvSpPr>
        <p:spPr>
          <a:xfrm>
            <a:off x="9796025" y="7927852"/>
            <a:ext cx="4114800" cy="548100"/>
          </a:xfrm>
          <a:prstGeom prst="rect">
            <a:avLst/>
          </a:prstGeom>
          <a:noFill/>
          <a:ln>
            <a:noFill/>
          </a:ln>
        </p:spPr>
        <p:txBody>
          <a:bodyPr spcFirstLastPara="1" wrap="square" lIns="73975" tIns="36975" rIns="73975" bIns="36975" anchor="t" anchorCtr="0">
            <a:spAutoFit/>
          </a:bodyPr>
          <a:lstStyle/>
          <a:p>
            <a:pPr marL="0" marR="0" lvl="0" indent="0" algn="ctr" rtl="0">
              <a:lnSpc>
                <a:spcPct val="100000"/>
              </a:lnSpc>
              <a:spcBef>
                <a:spcPts val="0"/>
              </a:spcBef>
              <a:spcAft>
                <a:spcPts val="0"/>
              </a:spcAft>
              <a:buClr>
                <a:srgbClr val="000000"/>
              </a:buClr>
              <a:buSzPts val="3075"/>
              <a:buFont typeface="Arial"/>
              <a:buNone/>
            </a:pPr>
            <a:r>
              <a:rPr lang="en-US" sz="3075" b="1" i="0" u="none" strike="noStrike" cap="none" dirty="0">
                <a:solidFill>
                  <a:schemeClr val="lt1"/>
                </a:solidFill>
                <a:latin typeface="Arial"/>
                <a:ea typeface="Arial"/>
                <a:cs typeface="Arial"/>
                <a:sym typeface="Arial"/>
              </a:rPr>
              <a:t>INTRODUCTION</a:t>
            </a:r>
            <a:endParaRPr sz="1400" b="0" i="0" u="none" strike="noStrike" cap="none" dirty="0">
              <a:solidFill>
                <a:schemeClr val="lt1"/>
              </a:solidFill>
              <a:latin typeface="Arial"/>
              <a:ea typeface="Arial"/>
              <a:cs typeface="Arial"/>
              <a:sym typeface="Arial"/>
            </a:endParaRPr>
          </a:p>
        </p:txBody>
      </p:sp>
      <p:sp>
        <p:nvSpPr>
          <p:cNvPr id="91" name="Google Shape;91;p6"/>
          <p:cNvSpPr txBox="1"/>
          <p:nvPr/>
        </p:nvSpPr>
        <p:spPr>
          <a:xfrm>
            <a:off x="21689673" y="17738825"/>
            <a:ext cx="5457900" cy="548100"/>
          </a:xfrm>
          <a:prstGeom prst="rect">
            <a:avLst/>
          </a:prstGeom>
          <a:noFill/>
          <a:ln>
            <a:noFill/>
          </a:ln>
        </p:spPr>
        <p:txBody>
          <a:bodyPr spcFirstLastPara="1" wrap="square" lIns="73975" tIns="36975" rIns="73975" bIns="36975" anchor="t" anchorCtr="0">
            <a:spAutoFit/>
          </a:bodyPr>
          <a:lstStyle/>
          <a:p>
            <a:pPr marL="0" marR="0" lvl="0" indent="0" algn="ctr" rtl="0">
              <a:lnSpc>
                <a:spcPct val="100000"/>
              </a:lnSpc>
              <a:spcBef>
                <a:spcPts val="0"/>
              </a:spcBef>
              <a:spcAft>
                <a:spcPts val="0"/>
              </a:spcAft>
              <a:buClr>
                <a:srgbClr val="000000"/>
              </a:buClr>
              <a:buSzPts val="3075"/>
              <a:buFont typeface="Arial"/>
              <a:buNone/>
            </a:pPr>
            <a:r>
              <a:rPr lang="en-US" sz="3075" b="1">
                <a:solidFill>
                  <a:schemeClr val="lt1"/>
                </a:solidFill>
              </a:rPr>
              <a:t>MAJOR IMPROVEMENTS</a:t>
            </a:r>
            <a:endParaRPr sz="1400" b="0" i="0" u="none" strike="noStrike" cap="none">
              <a:solidFill>
                <a:schemeClr val="lt1"/>
              </a:solidFill>
              <a:latin typeface="Arial"/>
              <a:ea typeface="Arial"/>
              <a:cs typeface="Arial"/>
              <a:sym typeface="Arial"/>
            </a:endParaRPr>
          </a:p>
        </p:txBody>
      </p:sp>
      <p:sp>
        <p:nvSpPr>
          <p:cNvPr id="92" name="Google Shape;92;p6"/>
          <p:cNvSpPr/>
          <p:nvPr/>
        </p:nvSpPr>
        <p:spPr>
          <a:xfrm>
            <a:off x="6816425" y="8771725"/>
            <a:ext cx="10074000" cy="7922700"/>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900"/>
              <a:buFont typeface="Arial"/>
              <a:buNone/>
            </a:pPr>
            <a:r>
              <a:rPr lang="en-US" sz="3900" dirty="0">
                <a:solidFill>
                  <a:schemeClr val="lt1"/>
                </a:solidFill>
              </a:rPr>
              <a:t>Vocabulary In Reading Study (VIRS) is a service where users can submit images, txt,, docx files, to name a few. The service is then able to extract words from these formats and provide a detailed data representation relating to these words and categorization based on multiple filters as to which those words may fall under.</a:t>
            </a:r>
            <a:endParaRPr sz="3900" b="0" i="0" u="none" strike="noStrike" cap="none" dirty="0">
              <a:solidFill>
                <a:schemeClr val="lt1"/>
              </a:solidFill>
              <a:latin typeface="Arial"/>
              <a:ea typeface="Arial"/>
              <a:cs typeface="Arial"/>
              <a:sym typeface="Arial"/>
            </a:endParaRPr>
          </a:p>
        </p:txBody>
      </p:sp>
      <p:sp>
        <p:nvSpPr>
          <p:cNvPr id="93" name="Google Shape;93;p6"/>
          <p:cNvSpPr/>
          <p:nvPr/>
        </p:nvSpPr>
        <p:spPr>
          <a:xfrm>
            <a:off x="19732537" y="8831598"/>
            <a:ext cx="10074000" cy="7922700"/>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900"/>
              <a:buFont typeface="Arial"/>
              <a:buNone/>
            </a:pPr>
            <a:endParaRPr lang="en-US" sz="39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900"/>
              <a:buFont typeface="Arial"/>
              <a:buNone/>
            </a:pPr>
            <a:endParaRPr lang="en-US" sz="3900" dirty="0">
              <a:solidFill>
                <a:schemeClr val="lt1"/>
              </a:solidFill>
            </a:endParaRPr>
          </a:p>
          <a:p>
            <a:pPr marL="0" marR="0" lvl="0" indent="0" algn="l" rtl="0">
              <a:lnSpc>
                <a:spcPct val="100000"/>
              </a:lnSpc>
              <a:spcBef>
                <a:spcPts val="0"/>
              </a:spcBef>
              <a:spcAft>
                <a:spcPts val="0"/>
              </a:spcAft>
              <a:buClr>
                <a:srgbClr val="000000"/>
              </a:buClr>
              <a:buSzPts val="3900"/>
              <a:buFont typeface="Arial"/>
              <a:buNone/>
            </a:pPr>
            <a:endParaRPr lang="en-US" sz="39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900"/>
              <a:buFont typeface="Arial"/>
              <a:buNone/>
            </a:pPr>
            <a:endParaRPr lang="en-US" sz="3900" dirty="0">
              <a:solidFill>
                <a:schemeClr val="lt1"/>
              </a:solidFill>
            </a:endParaRPr>
          </a:p>
          <a:p>
            <a:pPr marL="0" marR="0" lvl="0" indent="0" algn="l" rtl="0">
              <a:lnSpc>
                <a:spcPct val="100000"/>
              </a:lnSpc>
              <a:spcBef>
                <a:spcPts val="0"/>
              </a:spcBef>
              <a:spcAft>
                <a:spcPts val="0"/>
              </a:spcAft>
              <a:buClr>
                <a:srgbClr val="000000"/>
              </a:buClr>
              <a:buSzPts val="3900"/>
              <a:buFont typeface="Arial"/>
              <a:buNone/>
            </a:pPr>
            <a:endParaRPr lang="en-US" sz="39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900"/>
              <a:buFont typeface="Arial"/>
              <a:buNone/>
            </a:pPr>
            <a:endParaRPr lang="en-US" sz="3900" dirty="0">
              <a:solidFill>
                <a:schemeClr val="lt1"/>
              </a:solidFill>
            </a:endParaRPr>
          </a:p>
          <a:p>
            <a:pPr marL="0" marR="0" lvl="0" indent="0" algn="l" rtl="0">
              <a:lnSpc>
                <a:spcPct val="100000"/>
              </a:lnSpc>
              <a:spcBef>
                <a:spcPts val="0"/>
              </a:spcBef>
              <a:spcAft>
                <a:spcPts val="0"/>
              </a:spcAft>
              <a:buClr>
                <a:srgbClr val="000000"/>
              </a:buClr>
              <a:buSzPts val="3900"/>
              <a:buFont typeface="Arial"/>
              <a:buNone/>
            </a:pPr>
            <a:r>
              <a:rPr lang="en-US" sz="3900" b="0" i="0" u="none" strike="noStrike" cap="none" dirty="0">
                <a:solidFill>
                  <a:schemeClr val="lt1"/>
                </a:solidFill>
                <a:latin typeface="Arial"/>
                <a:ea typeface="Arial"/>
                <a:cs typeface="Arial"/>
                <a:sym typeface="Arial"/>
              </a:rPr>
              <a:t>1.Words do not have a </a:t>
            </a:r>
            <a:r>
              <a:rPr lang="en-US" sz="3900" dirty="0">
                <a:solidFill>
                  <a:schemeClr val="lt1"/>
                </a:solidFill>
              </a:rPr>
              <a:t>grade level attribute in which the user is able to search words based on this values. This restricts the usage of the program, delivering a more diverse platform.</a:t>
            </a:r>
            <a:endParaRPr sz="3900" dirty="0">
              <a:solidFill>
                <a:schemeClr val="lt1"/>
              </a:solidFill>
            </a:endParaRPr>
          </a:p>
          <a:p>
            <a:pPr marL="0" marR="0" lvl="0" indent="0" algn="l" rtl="0">
              <a:lnSpc>
                <a:spcPct val="100000"/>
              </a:lnSpc>
              <a:spcBef>
                <a:spcPts val="0"/>
              </a:spcBef>
              <a:spcAft>
                <a:spcPts val="0"/>
              </a:spcAft>
              <a:buClr>
                <a:srgbClr val="000000"/>
              </a:buClr>
              <a:buSzPts val="3900"/>
              <a:buFont typeface="Arial"/>
              <a:buNone/>
            </a:pPr>
            <a:endParaRPr sz="3900" dirty="0">
              <a:solidFill>
                <a:schemeClr val="lt1"/>
              </a:solidFill>
            </a:endParaRPr>
          </a:p>
          <a:p>
            <a:pPr marL="0" marR="0" lvl="0" indent="0" algn="l" rtl="0">
              <a:lnSpc>
                <a:spcPct val="100000"/>
              </a:lnSpc>
              <a:spcBef>
                <a:spcPts val="0"/>
              </a:spcBef>
              <a:spcAft>
                <a:spcPts val="0"/>
              </a:spcAft>
              <a:buClr>
                <a:srgbClr val="000000"/>
              </a:buClr>
              <a:buSzPts val="3900"/>
              <a:buFont typeface="Arial"/>
              <a:buNone/>
            </a:pPr>
            <a:r>
              <a:rPr lang="en-US" sz="3900" b="0" i="0" u="none" strike="noStrike" cap="none" dirty="0">
                <a:solidFill>
                  <a:schemeClr val="lt1"/>
                </a:solidFill>
                <a:latin typeface="Arial"/>
                <a:ea typeface="Arial"/>
                <a:cs typeface="Arial"/>
                <a:sym typeface="Arial"/>
              </a:rPr>
              <a:t>2. The image, document, PDF readers are not working, depreciating the content of the site. Without these, many of the users will not longer be interested.</a:t>
            </a:r>
            <a:endParaRPr sz="39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900"/>
              <a:buFont typeface="Arial"/>
              <a:buNone/>
            </a:pPr>
            <a:endParaRPr sz="39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900"/>
              <a:buFont typeface="Arial"/>
              <a:buNone/>
            </a:pPr>
            <a:endParaRPr sz="3900" dirty="0">
              <a:solidFill>
                <a:schemeClr val="lt1"/>
              </a:solidFill>
            </a:endParaRPr>
          </a:p>
          <a:p>
            <a:pPr marL="0" marR="0" lvl="0" indent="0" algn="l" rtl="0">
              <a:lnSpc>
                <a:spcPct val="100000"/>
              </a:lnSpc>
              <a:spcBef>
                <a:spcPts val="0"/>
              </a:spcBef>
              <a:spcAft>
                <a:spcPts val="0"/>
              </a:spcAft>
              <a:buClr>
                <a:srgbClr val="000000"/>
              </a:buClr>
              <a:buSzPts val="3900"/>
              <a:buFont typeface="Arial"/>
              <a:buNone/>
            </a:pPr>
            <a:endParaRPr sz="3900" dirty="0">
              <a:solidFill>
                <a:schemeClr val="lt1"/>
              </a:solidFill>
            </a:endParaRPr>
          </a:p>
          <a:p>
            <a:pPr marL="0" marR="0" lvl="0" indent="0" algn="l" rtl="0">
              <a:lnSpc>
                <a:spcPct val="100000"/>
              </a:lnSpc>
              <a:spcBef>
                <a:spcPts val="0"/>
              </a:spcBef>
              <a:spcAft>
                <a:spcPts val="0"/>
              </a:spcAft>
              <a:buClr>
                <a:srgbClr val="000000"/>
              </a:buClr>
              <a:buSzPts val="3900"/>
              <a:buFont typeface="Arial"/>
              <a:buNone/>
            </a:pPr>
            <a:endParaRPr sz="3900" dirty="0">
              <a:solidFill>
                <a:schemeClr val="lt1"/>
              </a:solidFill>
            </a:endParaRPr>
          </a:p>
          <a:p>
            <a:pPr marL="0" marR="0" lvl="0" indent="0" algn="l" rtl="0">
              <a:lnSpc>
                <a:spcPct val="100000"/>
              </a:lnSpc>
              <a:spcBef>
                <a:spcPts val="0"/>
              </a:spcBef>
              <a:spcAft>
                <a:spcPts val="0"/>
              </a:spcAft>
              <a:buClr>
                <a:srgbClr val="000000"/>
              </a:buClr>
              <a:buSzPts val="3900"/>
              <a:buFont typeface="Arial"/>
              <a:buNone/>
            </a:pPr>
            <a:endParaRPr sz="3900" dirty="0">
              <a:solidFill>
                <a:schemeClr val="lt1"/>
              </a:solidFill>
            </a:endParaRPr>
          </a:p>
          <a:p>
            <a:pPr marL="0" marR="0" lvl="0" indent="0" algn="l" rtl="0">
              <a:lnSpc>
                <a:spcPct val="100000"/>
              </a:lnSpc>
              <a:spcBef>
                <a:spcPts val="0"/>
              </a:spcBef>
              <a:spcAft>
                <a:spcPts val="0"/>
              </a:spcAft>
              <a:buClr>
                <a:srgbClr val="000000"/>
              </a:buClr>
              <a:buSzPts val="3900"/>
              <a:buFont typeface="Arial"/>
              <a:buNone/>
            </a:pPr>
            <a:endParaRPr sz="3900" dirty="0">
              <a:solidFill>
                <a:schemeClr val="lt1"/>
              </a:solidFill>
            </a:endParaRPr>
          </a:p>
          <a:p>
            <a:pPr marL="0" marR="0" lvl="0" indent="0" algn="l" rtl="0">
              <a:lnSpc>
                <a:spcPct val="100000"/>
              </a:lnSpc>
              <a:spcBef>
                <a:spcPts val="0"/>
              </a:spcBef>
              <a:spcAft>
                <a:spcPts val="0"/>
              </a:spcAft>
              <a:buClr>
                <a:srgbClr val="000000"/>
              </a:buClr>
              <a:buSzPts val="3900"/>
              <a:buFont typeface="Arial"/>
              <a:buNone/>
            </a:pPr>
            <a:endParaRPr sz="3900" dirty="0">
              <a:solidFill>
                <a:schemeClr val="lt1"/>
              </a:solidFill>
            </a:endParaRPr>
          </a:p>
        </p:txBody>
      </p:sp>
      <p:sp>
        <p:nvSpPr>
          <p:cNvPr id="94" name="Google Shape;94;p6"/>
          <p:cNvSpPr/>
          <p:nvPr/>
        </p:nvSpPr>
        <p:spPr>
          <a:xfrm>
            <a:off x="32648650" y="8771725"/>
            <a:ext cx="10074000" cy="8448000"/>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571500" marR="0" lvl="0" indent="-571500" algn="l" rtl="0">
              <a:lnSpc>
                <a:spcPct val="100000"/>
              </a:lnSpc>
              <a:spcBef>
                <a:spcPts val="0"/>
              </a:spcBef>
              <a:spcAft>
                <a:spcPts val="0"/>
              </a:spcAft>
              <a:buClr>
                <a:srgbClr val="000000"/>
              </a:buClr>
              <a:buSzPts val="3900"/>
              <a:buFont typeface="Arial" panose="020B0604020202020204" pitchFamily="34" charset="0"/>
              <a:buChar char="•"/>
            </a:pPr>
            <a:endParaRPr lang="en-US" sz="4300" dirty="0">
              <a:solidFill>
                <a:schemeClr val="lt1"/>
              </a:solidFill>
            </a:endParaRPr>
          </a:p>
          <a:p>
            <a:pPr marL="571500" marR="0" lvl="0" indent="-571500" algn="l" rtl="0">
              <a:lnSpc>
                <a:spcPct val="100000"/>
              </a:lnSpc>
              <a:spcBef>
                <a:spcPts val="0"/>
              </a:spcBef>
              <a:spcAft>
                <a:spcPts val="0"/>
              </a:spcAft>
              <a:buClr>
                <a:srgbClr val="000000"/>
              </a:buClr>
              <a:buSzPts val="3900"/>
              <a:buFont typeface="Arial" panose="020B0604020202020204" pitchFamily="34" charset="0"/>
              <a:buChar char="•"/>
            </a:pPr>
            <a:r>
              <a:rPr lang="en-US" sz="4300" dirty="0">
                <a:solidFill>
                  <a:schemeClr val="lt1"/>
                </a:solidFill>
              </a:rPr>
              <a:t>Existing functionality must still be available with the new implementation</a:t>
            </a:r>
          </a:p>
          <a:p>
            <a:pPr marL="571500" marR="0" lvl="0" indent="-571500" algn="l" rtl="0">
              <a:lnSpc>
                <a:spcPct val="100000"/>
              </a:lnSpc>
              <a:spcBef>
                <a:spcPts val="0"/>
              </a:spcBef>
              <a:spcAft>
                <a:spcPts val="0"/>
              </a:spcAft>
              <a:buClr>
                <a:srgbClr val="000000"/>
              </a:buClr>
              <a:buSzPts val="3900"/>
              <a:buFont typeface="Arial" panose="020B0604020202020204" pitchFamily="34" charset="0"/>
              <a:buChar char="•"/>
            </a:pPr>
            <a:endParaRPr lang="en-US" sz="4300" dirty="0">
              <a:solidFill>
                <a:schemeClr val="lt1"/>
              </a:solidFill>
            </a:endParaRPr>
          </a:p>
          <a:p>
            <a:pPr marL="571500" marR="0" lvl="0" indent="-571500" algn="l" rtl="0">
              <a:lnSpc>
                <a:spcPct val="100000"/>
              </a:lnSpc>
              <a:spcBef>
                <a:spcPts val="0"/>
              </a:spcBef>
              <a:spcAft>
                <a:spcPts val="0"/>
              </a:spcAft>
              <a:buClr>
                <a:srgbClr val="000000"/>
              </a:buClr>
              <a:buSzPts val="3900"/>
              <a:buFont typeface="Arial" panose="020B0604020202020204" pitchFamily="34" charset="0"/>
              <a:buChar char="•"/>
            </a:pPr>
            <a:r>
              <a:rPr lang="en-US" sz="4300" dirty="0">
                <a:solidFill>
                  <a:schemeClr val="lt1"/>
                </a:solidFill>
              </a:rPr>
              <a:t>Make the grade level’s searchable and results are displayed accurately</a:t>
            </a:r>
          </a:p>
          <a:p>
            <a:pPr marL="571500" marR="0" lvl="0" indent="-571500" algn="l" rtl="0">
              <a:lnSpc>
                <a:spcPct val="100000"/>
              </a:lnSpc>
              <a:spcBef>
                <a:spcPts val="0"/>
              </a:spcBef>
              <a:spcAft>
                <a:spcPts val="0"/>
              </a:spcAft>
              <a:buClr>
                <a:srgbClr val="000000"/>
              </a:buClr>
              <a:buSzPts val="3900"/>
              <a:buFont typeface="Arial" panose="020B0604020202020204" pitchFamily="34" charset="0"/>
              <a:buChar char="•"/>
            </a:pPr>
            <a:endParaRPr lang="en-US" sz="4300" dirty="0">
              <a:solidFill>
                <a:schemeClr val="lt1"/>
              </a:solidFill>
            </a:endParaRPr>
          </a:p>
          <a:p>
            <a:pPr marL="571500" marR="0" lvl="0" indent="-571500" algn="l" rtl="0">
              <a:lnSpc>
                <a:spcPct val="100000"/>
              </a:lnSpc>
              <a:spcBef>
                <a:spcPts val="0"/>
              </a:spcBef>
              <a:spcAft>
                <a:spcPts val="0"/>
              </a:spcAft>
              <a:buClr>
                <a:srgbClr val="000000"/>
              </a:buClr>
              <a:buSzPts val="3900"/>
              <a:buFont typeface="Arial" panose="020B0604020202020204" pitchFamily="34" charset="0"/>
              <a:buChar char="•"/>
            </a:pPr>
            <a:r>
              <a:rPr lang="en-US" sz="4300" dirty="0">
                <a:solidFill>
                  <a:schemeClr val="lt1"/>
                </a:solidFill>
              </a:rPr>
              <a:t>Display the grade levels and ensure the text displayed can be properly interpreted by the user.</a:t>
            </a:r>
          </a:p>
          <a:p>
            <a:pPr marL="571500" marR="0" lvl="0" indent="-571500" algn="l" rtl="0">
              <a:lnSpc>
                <a:spcPct val="100000"/>
              </a:lnSpc>
              <a:spcBef>
                <a:spcPts val="0"/>
              </a:spcBef>
              <a:spcAft>
                <a:spcPts val="0"/>
              </a:spcAft>
              <a:buClr>
                <a:srgbClr val="000000"/>
              </a:buClr>
              <a:buSzPts val="3900"/>
              <a:buFont typeface="Arial" panose="020B0604020202020204" pitchFamily="34" charset="0"/>
              <a:buChar char="•"/>
            </a:pPr>
            <a:endParaRPr lang="en-US" sz="4300" dirty="0">
              <a:solidFill>
                <a:schemeClr val="lt1"/>
              </a:solidFill>
            </a:endParaRPr>
          </a:p>
          <a:p>
            <a:pPr marL="571500" marR="0" lvl="0" indent="-571500" algn="l" rtl="0">
              <a:lnSpc>
                <a:spcPct val="100000"/>
              </a:lnSpc>
              <a:spcBef>
                <a:spcPts val="0"/>
              </a:spcBef>
              <a:spcAft>
                <a:spcPts val="0"/>
              </a:spcAft>
              <a:buClr>
                <a:srgbClr val="000000"/>
              </a:buClr>
              <a:buSzPts val="3900"/>
              <a:buFont typeface="Arial" panose="020B0604020202020204" pitchFamily="34" charset="0"/>
              <a:buChar char="•"/>
            </a:pPr>
            <a:r>
              <a:rPr lang="en-US" sz="4300" dirty="0">
                <a:solidFill>
                  <a:schemeClr val="lt1"/>
                </a:solidFill>
              </a:rPr>
              <a:t>Make sure that the doc, PDF, and image import works as intended.</a:t>
            </a:r>
          </a:p>
          <a:p>
            <a:pPr marL="571500" marR="0" lvl="0" indent="-571500" algn="l" rtl="0">
              <a:lnSpc>
                <a:spcPct val="100000"/>
              </a:lnSpc>
              <a:spcBef>
                <a:spcPts val="0"/>
              </a:spcBef>
              <a:spcAft>
                <a:spcPts val="0"/>
              </a:spcAft>
              <a:buClr>
                <a:srgbClr val="000000"/>
              </a:buClr>
              <a:buSzPts val="3900"/>
              <a:buFont typeface="Arial" panose="020B0604020202020204" pitchFamily="34" charset="0"/>
              <a:buChar char="•"/>
            </a:pPr>
            <a:endParaRPr lang="en-US" sz="4300" dirty="0">
              <a:solidFill>
                <a:schemeClr val="lt1"/>
              </a:solidFill>
            </a:endParaRPr>
          </a:p>
        </p:txBody>
      </p:sp>
      <p:sp>
        <p:nvSpPr>
          <p:cNvPr id="95" name="Google Shape;95;p6"/>
          <p:cNvSpPr/>
          <p:nvPr/>
        </p:nvSpPr>
        <p:spPr>
          <a:xfrm>
            <a:off x="6797024" y="24773905"/>
            <a:ext cx="10093375" cy="3229382"/>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900"/>
              <a:buFont typeface="Arial"/>
              <a:buNone/>
            </a:pPr>
            <a:r>
              <a:rPr lang="en-US" sz="3900" dirty="0">
                <a:solidFill>
                  <a:schemeClr val="lt1"/>
                </a:solidFill>
              </a:rPr>
              <a:t>Frontend:</a:t>
            </a:r>
          </a:p>
          <a:p>
            <a:pPr marL="0" marR="0" lvl="0" indent="0" algn="l" rtl="0">
              <a:lnSpc>
                <a:spcPct val="100000"/>
              </a:lnSpc>
              <a:spcBef>
                <a:spcPts val="0"/>
              </a:spcBef>
              <a:spcAft>
                <a:spcPts val="0"/>
              </a:spcAft>
              <a:buClr>
                <a:srgbClr val="000000"/>
              </a:buClr>
              <a:buSzPts val="3900"/>
              <a:buFont typeface="Arial"/>
              <a:buNone/>
            </a:pPr>
            <a:r>
              <a:rPr lang="en-US" sz="3900" dirty="0">
                <a:solidFill>
                  <a:schemeClr val="lt1"/>
                </a:solidFill>
              </a:rPr>
              <a:t>	Angular Typescript, Bootstrap, CSS and 	HTML5</a:t>
            </a:r>
          </a:p>
          <a:p>
            <a:pPr marL="0" marR="0" lvl="0" indent="0" algn="l" rtl="0">
              <a:lnSpc>
                <a:spcPct val="100000"/>
              </a:lnSpc>
              <a:spcBef>
                <a:spcPts val="0"/>
              </a:spcBef>
              <a:spcAft>
                <a:spcPts val="0"/>
              </a:spcAft>
              <a:buClr>
                <a:srgbClr val="000000"/>
              </a:buClr>
              <a:buSzPts val="3900"/>
              <a:buFont typeface="Arial"/>
              <a:buNone/>
            </a:pPr>
            <a:r>
              <a:rPr lang="en-US" sz="3900" dirty="0">
                <a:solidFill>
                  <a:schemeClr val="lt1"/>
                </a:solidFill>
              </a:rPr>
              <a:t>Backend:</a:t>
            </a:r>
          </a:p>
          <a:p>
            <a:pPr marL="0" marR="0" lvl="0" indent="0" algn="l" rtl="0">
              <a:lnSpc>
                <a:spcPct val="100000"/>
              </a:lnSpc>
              <a:spcBef>
                <a:spcPts val="0"/>
              </a:spcBef>
              <a:spcAft>
                <a:spcPts val="0"/>
              </a:spcAft>
              <a:buClr>
                <a:srgbClr val="000000"/>
              </a:buClr>
              <a:buSzPts val="3900"/>
              <a:buFont typeface="Arial"/>
              <a:buNone/>
            </a:pPr>
            <a:r>
              <a:rPr lang="en-US" sz="3900" dirty="0">
                <a:solidFill>
                  <a:schemeClr val="lt1"/>
                </a:solidFill>
              </a:rPr>
              <a:t>	Java Spring Boot and MySQL.</a:t>
            </a:r>
          </a:p>
        </p:txBody>
      </p:sp>
      <p:sp>
        <p:nvSpPr>
          <p:cNvPr id="96" name="Google Shape;96;p6"/>
          <p:cNvSpPr txBox="1"/>
          <p:nvPr/>
        </p:nvSpPr>
        <p:spPr>
          <a:xfrm>
            <a:off x="18832525" y="25100113"/>
            <a:ext cx="11874000" cy="3508623"/>
          </a:xfrm>
          <a:prstGeom prst="rect">
            <a:avLst/>
          </a:prstGeom>
          <a:noFill/>
          <a:ln>
            <a:solidFill>
              <a:schemeClr val="bg1"/>
            </a:solid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900"/>
              <a:buFont typeface="Arial"/>
              <a:buNone/>
            </a:pPr>
            <a:r>
              <a:rPr lang="en-US" sz="3600" dirty="0">
                <a:solidFill>
                  <a:schemeClr val="lt1"/>
                </a:solidFill>
              </a:rPr>
              <a:t>As you can see from the picture above, the new column was added with the pertaining attributes. The corresponding filter functionality now updates in real time for both the filter text and grid data. Implementation was done by adding the grade data in the API call and adding it to associated classes like the </a:t>
            </a:r>
            <a:r>
              <a:rPr lang="en-US" sz="3600" dirty="0" err="1">
                <a:solidFill>
                  <a:schemeClr val="lt1"/>
                </a:solidFill>
              </a:rPr>
              <a:t>IWord</a:t>
            </a:r>
            <a:r>
              <a:rPr lang="en-US" sz="3600" dirty="0">
                <a:solidFill>
                  <a:schemeClr val="lt1"/>
                </a:solidFill>
              </a:rPr>
              <a:t> interface. </a:t>
            </a:r>
            <a:endParaRPr lang="en-US" sz="3600" b="0" i="0" u="none" strike="noStrike" cap="none" dirty="0">
              <a:solidFill>
                <a:schemeClr val="lt1"/>
              </a:solidFill>
              <a:latin typeface="Arial"/>
              <a:ea typeface="Arial"/>
              <a:cs typeface="Arial"/>
              <a:sym typeface="Arial"/>
            </a:endParaRPr>
          </a:p>
        </p:txBody>
      </p:sp>
      <p:sp>
        <p:nvSpPr>
          <p:cNvPr id="97" name="Google Shape;97;p6"/>
          <p:cNvSpPr/>
          <p:nvPr/>
        </p:nvSpPr>
        <p:spPr>
          <a:xfrm>
            <a:off x="32648650" y="18725600"/>
            <a:ext cx="10074000" cy="11103300"/>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900"/>
              <a:buFont typeface="Arial"/>
              <a:buNone/>
            </a:pPr>
            <a:r>
              <a:rPr lang="en-US" sz="3900" dirty="0">
                <a:solidFill>
                  <a:schemeClr val="lt1"/>
                </a:solidFill>
              </a:rPr>
              <a:t>Being the lead for this project, I received exposure to taking in the responsibility from a whole team. The CI/CD environment we developed on was thoroughly executed with every sprint. Our team was able to learn software development and QA roles in this semester while practicing optimal software development principles. VIRS is now a more complete application and the range of its users will now be expanded.</a:t>
            </a:r>
            <a:endParaRPr sz="3900" b="0" i="0" u="none" strike="noStrike" cap="none" dirty="0">
              <a:solidFill>
                <a:schemeClr val="lt1"/>
              </a:solidFill>
              <a:latin typeface="Arial"/>
              <a:ea typeface="Arial"/>
              <a:cs typeface="Arial"/>
              <a:sym typeface="Arial"/>
            </a:endParaRPr>
          </a:p>
        </p:txBody>
      </p:sp>
      <p:pic>
        <p:nvPicPr>
          <p:cNvPr id="5" name="Picture 4">
            <a:extLst>
              <a:ext uri="{FF2B5EF4-FFF2-40B4-BE49-F238E27FC236}">
                <a16:creationId xmlns:a16="http://schemas.microsoft.com/office/drawing/2014/main" id="{EC9FEDA1-BB18-4A55-C738-EF74FDA7871E}"/>
              </a:ext>
            </a:extLst>
          </p:cNvPr>
          <p:cNvPicPr>
            <a:picLocks noChangeAspect="1"/>
          </p:cNvPicPr>
          <p:nvPr/>
        </p:nvPicPr>
        <p:blipFill>
          <a:blip r:embed="rId5"/>
          <a:stretch>
            <a:fillRect/>
          </a:stretch>
        </p:blipFill>
        <p:spPr>
          <a:xfrm>
            <a:off x="18651636" y="18424827"/>
            <a:ext cx="12235777" cy="5892662"/>
          </a:xfrm>
          <a:prstGeom prst="rect">
            <a:avLst/>
          </a:prstGeom>
        </p:spPr>
      </p:pic>
      <p:pic>
        <p:nvPicPr>
          <p:cNvPr id="6" name="Picture 29">
            <a:extLst>
              <a:ext uri="{FF2B5EF4-FFF2-40B4-BE49-F238E27FC236}">
                <a16:creationId xmlns:a16="http://schemas.microsoft.com/office/drawing/2014/main" id="{8ECEFEF8-80A2-8A76-5AE4-0A4A0097905F}"/>
              </a:ext>
            </a:extLst>
          </p:cNvPr>
          <p:cNvPicPr>
            <a:picLocks noChangeAspect="1" noChangeArrowheads="1"/>
          </p:cNvPicPr>
          <p:nvPr/>
        </p:nvPicPr>
        <p:blipFill>
          <a:blip r:embed="rId6"/>
          <a:srcRect/>
          <a:stretch>
            <a:fillRect/>
          </a:stretch>
        </p:blipFill>
        <p:spPr bwMode="auto">
          <a:xfrm>
            <a:off x="7029950" y="18321375"/>
            <a:ext cx="9482000" cy="5562000"/>
          </a:xfrm>
          <a:prstGeom prst="rect">
            <a:avLst/>
          </a:prstGeom>
          <a:solidFill>
            <a:schemeClr val="bg1">
              <a:lumMod val="95000"/>
            </a:schemeClr>
          </a:solidFill>
          <a:ln>
            <a:noFill/>
          </a:ln>
          <a:effectLst>
            <a:softEdge rad="0"/>
          </a:effectLst>
        </p:spPr>
      </p:pic>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424</Words>
  <Application>Microsoft Office PowerPoint</Application>
  <PresentationFormat>Custom</PresentationFormat>
  <Paragraphs>43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Raleway</vt:lpstr>
      <vt:lpstr>Calibri</vt:lpstr>
      <vt:lpstr>Lato</vt:lpstr>
      <vt:lpstr>Swiss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Oscar Negret</dc:creator>
  <cp:lastModifiedBy>Evers Perez</cp:lastModifiedBy>
  <cp:revision>4</cp:revision>
  <dcterms:created xsi:type="dcterms:W3CDTF">2019-06-25T19:12:02Z</dcterms:created>
  <dcterms:modified xsi:type="dcterms:W3CDTF">2023-04-17T01:16:07Z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0x010100D3CE5B01EE2D43479BD19C8CF7AEE55D</vt:lpwstr>
  </property>
  <property fmtid="{D5CDD505-2E9C-101B-9397-08002B2CF9AE}" pid="3" name="Order">
    <vt:r8>24800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