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61" r:id="rId2"/>
  </p:sldIdLst>
  <p:sldSz cx="32918400" cy="43891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2BE324-CE2F-4B75-9B2B-384D696DE891}" v="98" dt="2022-11-28T17:22:53.1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4660"/>
  </p:normalViewPr>
  <p:slideViewPr>
    <p:cSldViewPr snapToGrid="0">
      <p:cViewPr varScale="1">
        <p:scale>
          <a:sx n="18" d="100"/>
          <a:sy n="18" d="100"/>
        </p:scale>
        <p:origin x="462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C4AC98-6627-415B-B06D-8697C95C280A}" type="datetimeFigureOut">
              <a:rPr lang="en-US" smtClean="0"/>
              <a:t>11/28/2022</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FEB8B1-CF71-4C02-A1DD-B14A3D8180A2}" type="slidenum">
              <a:rPr lang="en-US" smtClean="0"/>
              <a:t>‹#›</a:t>
            </a:fld>
            <a:endParaRPr lang="en-US"/>
          </a:p>
        </p:txBody>
      </p:sp>
    </p:spTree>
    <p:extLst>
      <p:ext uri="{BB962C8B-B14F-4D97-AF65-F5344CB8AC3E}">
        <p14:creationId xmlns:p14="http://schemas.microsoft.com/office/powerpoint/2010/main" val="16229763"/>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a:extLst>
              <a:ext uri="{FF2B5EF4-FFF2-40B4-BE49-F238E27FC236}">
                <a16:creationId xmlns:a16="http://schemas.microsoft.com/office/drawing/2014/main" id="{C26A18BA-8C85-B90E-919A-B1673A75B1A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a:extLst>
              <a:ext uri="{FF2B5EF4-FFF2-40B4-BE49-F238E27FC236}">
                <a16:creationId xmlns:a16="http://schemas.microsoft.com/office/drawing/2014/main" id="{3FB40DB6-B7C2-F4A1-5F70-CB8614E5157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ea typeface="ＭＳ Ｐゴシック" panose="020B0600070205080204" pitchFamily="34" charset="-128"/>
            </a:endParaRPr>
          </a:p>
        </p:txBody>
      </p:sp>
      <p:sp>
        <p:nvSpPr>
          <p:cNvPr id="4100" name="Slide Number Placeholder 3">
            <a:extLst>
              <a:ext uri="{FF2B5EF4-FFF2-40B4-BE49-F238E27FC236}">
                <a16:creationId xmlns:a16="http://schemas.microsoft.com/office/drawing/2014/main" id="{614ED974-9A95-8F4C-0069-24363463208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86AF8080-4BD7-4ACF-B218-C924192DEAFC}" type="slidenum">
              <a:rPr lang="en-US" altLang="en-US" smtClean="0">
                <a:latin typeface="Arial" panose="020B0604020202020204" pitchFamily="34" charset="0"/>
              </a:rPr>
              <a:pPr>
                <a:spcBef>
                  <a:spcPct val="0"/>
                </a:spcBef>
              </a:pPr>
              <a:t>1</a:t>
            </a:fld>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7183123"/>
            <a:ext cx="27980640" cy="15280640"/>
          </a:xfrm>
        </p:spPr>
        <p:txBody>
          <a:bodyPr anchor="b"/>
          <a:lstStyle>
            <a:lvl1pPr algn="ctr">
              <a:defRPr sz="21600"/>
            </a:lvl1pPr>
          </a:lstStyle>
          <a:p>
            <a:r>
              <a:rPr lang="en-US"/>
              <a:t>Click to edit Master title style</a:t>
            </a:r>
            <a:endParaRPr lang="en-US" dirty="0"/>
          </a:p>
        </p:txBody>
      </p:sp>
      <p:sp>
        <p:nvSpPr>
          <p:cNvPr id="3" name="Subtitle 2"/>
          <p:cNvSpPr>
            <a:spLocks noGrp="1"/>
          </p:cNvSpPr>
          <p:nvPr>
            <p:ph type="subTitle" idx="1"/>
          </p:nvPr>
        </p:nvSpPr>
        <p:spPr>
          <a:xfrm>
            <a:off x="4114800" y="23053043"/>
            <a:ext cx="24688800" cy="10596877"/>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28A692-F2FB-4A45-96D5-B94F5B0E125B}"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13EDF7-F6D3-4A6D-8F07-DB608C881AF6}" type="slidenum">
              <a:rPr lang="en-US" smtClean="0"/>
              <a:t>‹#›</a:t>
            </a:fld>
            <a:endParaRPr lang="en-US"/>
          </a:p>
        </p:txBody>
      </p:sp>
    </p:spTree>
    <p:extLst>
      <p:ext uri="{BB962C8B-B14F-4D97-AF65-F5344CB8AC3E}">
        <p14:creationId xmlns:p14="http://schemas.microsoft.com/office/powerpoint/2010/main" val="3058369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28A692-F2FB-4A45-96D5-B94F5B0E125B}"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13EDF7-F6D3-4A6D-8F07-DB608C881AF6}" type="slidenum">
              <a:rPr lang="en-US" smtClean="0"/>
              <a:t>‹#›</a:t>
            </a:fld>
            <a:endParaRPr lang="en-US"/>
          </a:p>
        </p:txBody>
      </p:sp>
    </p:spTree>
    <p:extLst>
      <p:ext uri="{BB962C8B-B14F-4D97-AF65-F5344CB8AC3E}">
        <p14:creationId xmlns:p14="http://schemas.microsoft.com/office/powerpoint/2010/main" val="1761584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2336800"/>
            <a:ext cx="7098030" cy="3719576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2336800"/>
            <a:ext cx="20882610" cy="37195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28A692-F2FB-4A45-96D5-B94F5B0E125B}"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13EDF7-F6D3-4A6D-8F07-DB608C881AF6}" type="slidenum">
              <a:rPr lang="en-US" smtClean="0"/>
              <a:t>‹#›</a:t>
            </a:fld>
            <a:endParaRPr lang="en-US"/>
          </a:p>
        </p:txBody>
      </p:sp>
    </p:spTree>
    <p:extLst>
      <p:ext uri="{BB962C8B-B14F-4D97-AF65-F5344CB8AC3E}">
        <p14:creationId xmlns:p14="http://schemas.microsoft.com/office/powerpoint/2010/main" val="3614561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28A692-F2FB-4A45-96D5-B94F5B0E125B}"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13EDF7-F6D3-4A6D-8F07-DB608C881AF6}" type="slidenum">
              <a:rPr lang="en-US" smtClean="0"/>
              <a:t>‹#›</a:t>
            </a:fld>
            <a:endParaRPr lang="en-US"/>
          </a:p>
        </p:txBody>
      </p:sp>
    </p:spTree>
    <p:extLst>
      <p:ext uri="{BB962C8B-B14F-4D97-AF65-F5344CB8AC3E}">
        <p14:creationId xmlns:p14="http://schemas.microsoft.com/office/powerpoint/2010/main" val="2555050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10942333"/>
            <a:ext cx="28392120" cy="18257517"/>
          </a:xfrm>
        </p:spPr>
        <p:txBody>
          <a:bodyPr anchor="b"/>
          <a:lstStyle>
            <a:lvl1pPr>
              <a:defRPr sz="21600"/>
            </a:lvl1pPr>
          </a:lstStyle>
          <a:p>
            <a:r>
              <a:rPr lang="en-US"/>
              <a:t>Click to edit Master title style</a:t>
            </a:r>
            <a:endParaRPr lang="en-US" dirty="0"/>
          </a:p>
        </p:txBody>
      </p:sp>
      <p:sp>
        <p:nvSpPr>
          <p:cNvPr id="3" name="Text Placeholder 2"/>
          <p:cNvSpPr>
            <a:spLocks noGrp="1"/>
          </p:cNvSpPr>
          <p:nvPr>
            <p:ph type="body" idx="1"/>
          </p:nvPr>
        </p:nvSpPr>
        <p:spPr>
          <a:xfrm>
            <a:off x="2245997" y="29372573"/>
            <a:ext cx="28392120" cy="9601197"/>
          </a:xfrm>
        </p:spPr>
        <p:txBody>
          <a:bodyPr/>
          <a:lstStyle>
            <a:lvl1pPr marL="0" indent="0">
              <a:buNone/>
              <a:defRPr sz="8640">
                <a:solidFill>
                  <a:schemeClr val="tx1"/>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28A692-F2FB-4A45-96D5-B94F5B0E125B}"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13EDF7-F6D3-4A6D-8F07-DB608C881AF6}" type="slidenum">
              <a:rPr lang="en-US" smtClean="0"/>
              <a:t>‹#›</a:t>
            </a:fld>
            <a:endParaRPr lang="en-US"/>
          </a:p>
        </p:txBody>
      </p:sp>
    </p:spTree>
    <p:extLst>
      <p:ext uri="{BB962C8B-B14F-4D97-AF65-F5344CB8AC3E}">
        <p14:creationId xmlns:p14="http://schemas.microsoft.com/office/powerpoint/2010/main" val="3339902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11684000"/>
            <a:ext cx="13990320" cy="27848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11684000"/>
            <a:ext cx="13990320" cy="27848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28A692-F2FB-4A45-96D5-B94F5B0E125B}" type="datetimeFigureOut">
              <a:rPr lang="en-US" smtClean="0"/>
              <a:t>11/28/2022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13EDF7-F6D3-4A6D-8F07-DB608C881AF6}" type="slidenum">
              <a:rPr lang="en-US" smtClean="0"/>
              <a:t>‹#›</a:t>
            </a:fld>
            <a:endParaRPr lang="en-US"/>
          </a:p>
        </p:txBody>
      </p:sp>
    </p:spTree>
    <p:extLst>
      <p:ext uri="{BB962C8B-B14F-4D97-AF65-F5344CB8AC3E}">
        <p14:creationId xmlns:p14="http://schemas.microsoft.com/office/powerpoint/2010/main" val="4063192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336810"/>
            <a:ext cx="28392120" cy="848360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10759443"/>
            <a:ext cx="13926024"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4" name="Content Placeholder 3"/>
          <p:cNvSpPr>
            <a:spLocks noGrp="1"/>
          </p:cNvSpPr>
          <p:nvPr>
            <p:ph sz="half" idx="2"/>
          </p:nvPr>
        </p:nvSpPr>
        <p:spPr>
          <a:xfrm>
            <a:off x="2267431" y="16032480"/>
            <a:ext cx="13926024" cy="23581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10759443"/>
            <a:ext cx="13994608"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6" name="Content Placeholder 5"/>
          <p:cNvSpPr>
            <a:spLocks noGrp="1"/>
          </p:cNvSpPr>
          <p:nvPr>
            <p:ph sz="quarter" idx="4"/>
          </p:nvPr>
        </p:nvSpPr>
        <p:spPr>
          <a:xfrm>
            <a:off x="16664942" y="16032480"/>
            <a:ext cx="13994608" cy="23581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28A692-F2FB-4A45-96D5-B94F5B0E125B}" type="datetimeFigureOut">
              <a:rPr lang="en-US" smtClean="0"/>
              <a:t>11/28/2022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13EDF7-F6D3-4A6D-8F07-DB608C881AF6}" type="slidenum">
              <a:rPr lang="en-US" smtClean="0"/>
              <a:t>‹#›</a:t>
            </a:fld>
            <a:endParaRPr lang="en-US"/>
          </a:p>
        </p:txBody>
      </p:sp>
    </p:spTree>
    <p:extLst>
      <p:ext uri="{BB962C8B-B14F-4D97-AF65-F5344CB8AC3E}">
        <p14:creationId xmlns:p14="http://schemas.microsoft.com/office/powerpoint/2010/main" val="3949076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28A692-F2FB-4A45-96D5-B94F5B0E125B}" type="datetimeFigureOut">
              <a:rPr lang="en-US" smtClean="0"/>
              <a:t>11/28/2022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13EDF7-F6D3-4A6D-8F07-DB608C881AF6}" type="slidenum">
              <a:rPr lang="en-US" smtClean="0"/>
              <a:t>‹#›</a:t>
            </a:fld>
            <a:endParaRPr lang="en-US"/>
          </a:p>
        </p:txBody>
      </p:sp>
    </p:spTree>
    <p:extLst>
      <p:ext uri="{BB962C8B-B14F-4D97-AF65-F5344CB8AC3E}">
        <p14:creationId xmlns:p14="http://schemas.microsoft.com/office/powerpoint/2010/main" val="4167631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28A692-F2FB-4A45-96D5-B94F5B0E125B}" type="datetimeFigureOut">
              <a:rPr lang="en-US" smtClean="0"/>
              <a:t>11/28/2022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13EDF7-F6D3-4A6D-8F07-DB608C881AF6}" type="slidenum">
              <a:rPr lang="en-US" smtClean="0"/>
              <a:t>‹#›</a:t>
            </a:fld>
            <a:endParaRPr lang="en-US"/>
          </a:p>
        </p:txBody>
      </p:sp>
    </p:spTree>
    <p:extLst>
      <p:ext uri="{BB962C8B-B14F-4D97-AF65-F5344CB8AC3E}">
        <p14:creationId xmlns:p14="http://schemas.microsoft.com/office/powerpoint/2010/main" val="3591355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US"/>
              <a:t>Click to edit Master title style</a:t>
            </a:r>
            <a:endParaRPr lang="en-US" dirty="0"/>
          </a:p>
        </p:txBody>
      </p:sp>
      <p:sp>
        <p:nvSpPr>
          <p:cNvPr id="3" name="Content Placeholder 2"/>
          <p:cNvSpPr>
            <a:spLocks noGrp="1"/>
          </p:cNvSpPr>
          <p:nvPr>
            <p:ph idx="1"/>
          </p:nvPr>
        </p:nvSpPr>
        <p:spPr>
          <a:xfrm>
            <a:off x="13994608" y="6319530"/>
            <a:ext cx="16664940" cy="311912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BE28A692-F2FB-4A45-96D5-B94F5B0E125B}" type="datetimeFigureOut">
              <a:rPr lang="en-US" smtClean="0"/>
              <a:t>11/28/2022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13EDF7-F6D3-4A6D-8F07-DB608C881AF6}" type="slidenum">
              <a:rPr lang="en-US" smtClean="0"/>
              <a:t>‹#›</a:t>
            </a:fld>
            <a:endParaRPr lang="en-US"/>
          </a:p>
        </p:txBody>
      </p:sp>
    </p:spTree>
    <p:extLst>
      <p:ext uri="{BB962C8B-B14F-4D97-AF65-F5344CB8AC3E}">
        <p14:creationId xmlns:p14="http://schemas.microsoft.com/office/powerpoint/2010/main" val="1142439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6319530"/>
            <a:ext cx="16664940" cy="31191200"/>
          </a:xfrm>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a:t>Click icon to add picture</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BE28A692-F2FB-4A45-96D5-B94F5B0E125B}" type="datetimeFigureOut">
              <a:rPr lang="en-US" smtClean="0"/>
              <a:t>11/28/2022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13EDF7-F6D3-4A6D-8F07-DB608C881AF6}" type="slidenum">
              <a:rPr lang="en-US" smtClean="0"/>
              <a:t>‹#›</a:t>
            </a:fld>
            <a:endParaRPr lang="en-US"/>
          </a:p>
        </p:txBody>
      </p:sp>
    </p:spTree>
    <p:extLst>
      <p:ext uri="{BB962C8B-B14F-4D97-AF65-F5344CB8AC3E}">
        <p14:creationId xmlns:p14="http://schemas.microsoft.com/office/powerpoint/2010/main" val="346237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2336810"/>
            <a:ext cx="28392120" cy="848360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11684000"/>
            <a:ext cx="28392120" cy="27848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40680650"/>
            <a:ext cx="7406640" cy="2336800"/>
          </a:xfrm>
          <a:prstGeom prst="rect">
            <a:avLst/>
          </a:prstGeom>
        </p:spPr>
        <p:txBody>
          <a:bodyPr vert="horz" lIns="91440" tIns="45720" rIns="91440" bIns="45720" rtlCol="0" anchor="ctr"/>
          <a:lstStyle>
            <a:lvl1pPr algn="l">
              <a:defRPr sz="4320">
                <a:solidFill>
                  <a:schemeClr val="tx1">
                    <a:tint val="75000"/>
                  </a:schemeClr>
                </a:solidFill>
              </a:defRPr>
            </a:lvl1pPr>
          </a:lstStyle>
          <a:p>
            <a:fld id="{BE28A692-F2FB-4A45-96D5-B94F5B0E125B}" type="datetimeFigureOut">
              <a:rPr lang="en-US" smtClean="0"/>
              <a:t>11/28/2022</a:t>
            </a:fld>
            <a:endParaRPr lang="en-US"/>
          </a:p>
        </p:txBody>
      </p:sp>
      <p:sp>
        <p:nvSpPr>
          <p:cNvPr id="5" name="Footer Placeholder 4"/>
          <p:cNvSpPr>
            <a:spLocks noGrp="1"/>
          </p:cNvSpPr>
          <p:nvPr>
            <p:ph type="ftr" sz="quarter" idx="3"/>
          </p:nvPr>
        </p:nvSpPr>
        <p:spPr>
          <a:xfrm>
            <a:off x="10904220" y="40680650"/>
            <a:ext cx="11109960" cy="23368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40680650"/>
            <a:ext cx="7406640" cy="2336800"/>
          </a:xfrm>
          <a:prstGeom prst="rect">
            <a:avLst/>
          </a:prstGeom>
        </p:spPr>
        <p:txBody>
          <a:bodyPr vert="horz" lIns="91440" tIns="45720" rIns="91440" bIns="45720" rtlCol="0" anchor="ctr"/>
          <a:lstStyle>
            <a:lvl1pPr algn="r">
              <a:defRPr sz="4320">
                <a:solidFill>
                  <a:schemeClr val="tx1">
                    <a:tint val="75000"/>
                  </a:schemeClr>
                </a:solidFill>
              </a:defRPr>
            </a:lvl1pPr>
          </a:lstStyle>
          <a:p>
            <a:fld id="{8B13EDF7-F6D3-4A6D-8F07-DB608C881AF6}" type="slidenum">
              <a:rPr lang="en-US" smtClean="0"/>
              <a:t>‹#›</a:t>
            </a:fld>
            <a:endParaRPr lang="en-US"/>
          </a:p>
        </p:txBody>
      </p:sp>
    </p:spTree>
    <p:extLst>
      <p:ext uri="{BB962C8B-B14F-4D97-AF65-F5344CB8AC3E}">
        <p14:creationId xmlns:p14="http://schemas.microsoft.com/office/powerpoint/2010/main" val="41973773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CC0066"/>
            </a:gs>
            <a:gs pos="100000">
              <a:srgbClr val="C89800"/>
            </a:gs>
          </a:gsLst>
          <a:lin ang="13500000" scaled="1"/>
        </a:gradFill>
        <a:effectLst/>
      </p:bgPr>
    </p:bg>
    <p:spTree>
      <p:nvGrpSpPr>
        <p:cNvPr id="1" name=""/>
        <p:cNvGrpSpPr/>
        <p:nvPr/>
      </p:nvGrpSpPr>
      <p:grpSpPr>
        <a:xfrm>
          <a:off x="0" y="0"/>
          <a:ext cx="0" cy="0"/>
          <a:chOff x="0" y="0"/>
          <a:chExt cx="0" cy="0"/>
        </a:xfrm>
      </p:grpSpPr>
      <p:sp>
        <p:nvSpPr>
          <p:cNvPr id="3074" name="Rectangle 18">
            <a:extLst>
              <a:ext uri="{FF2B5EF4-FFF2-40B4-BE49-F238E27FC236}">
                <a16:creationId xmlns:a16="http://schemas.microsoft.com/office/drawing/2014/main" id="{B6DDDEC7-31A5-30AC-CED6-C0C5A5D87F87}"/>
              </a:ext>
            </a:extLst>
          </p:cNvPr>
          <p:cNvSpPr>
            <a:spLocks noChangeArrowheads="1"/>
          </p:cNvSpPr>
          <p:nvPr/>
        </p:nvSpPr>
        <p:spPr bwMode="auto">
          <a:xfrm>
            <a:off x="955758" y="5334001"/>
            <a:ext cx="31089600" cy="37863463"/>
          </a:xfrm>
          <a:prstGeom prst="rect">
            <a:avLst/>
          </a:prstGeom>
          <a:solidFill>
            <a:srgbClr val="E5E5D9"/>
          </a:solidFill>
          <a:ln w="57150">
            <a:solidFill>
              <a:schemeClr val="bg1"/>
            </a:solidFill>
            <a:miter lim="800000"/>
            <a:headEnd/>
            <a:tailEnd/>
          </a:ln>
        </p:spPr>
        <p:txBody>
          <a:bodyPr wrap="none" anchor="ctr"/>
          <a:lstStyle>
            <a:lvl1pPr>
              <a:spcBef>
                <a:spcPct val="20000"/>
              </a:spcBef>
              <a:buChar char="•"/>
              <a:defRPr sz="150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13100">
                <a:solidFill>
                  <a:schemeClr val="tx1"/>
                </a:solidFill>
                <a:latin typeface="Arial" panose="020B0604020202020204" pitchFamily="34" charset="0"/>
                <a:ea typeface="ＭＳ Ｐゴシック" panose="020B0600070205080204" pitchFamily="34" charset="-128"/>
              </a:defRPr>
            </a:lvl2pPr>
            <a:lvl3pPr marL="5356225" indent="-1071563">
              <a:spcBef>
                <a:spcPct val="20000"/>
              </a:spcBef>
              <a:buChar char="•"/>
              <a:defRPr sz="11200">
                <a:solidFill>
                  <a:schemeClr val="tx1"/>
                </a:solidFill>
                <a:latin typeface="Arial" panose="020B0604020202020204" pitchFamily="34" charset="0"/>
                <a:ea typeface="ＭＳ Ｐゴシック" panose="020B0600070205080204" pitchFamily="34" charset="-128"/>
              </a:defRPr>
            </a:lvl3pPr>
            <a:lvl4pPr marL="7497763" indent="-1071563">
              <a:spcBef>
                <a:spcPct val="20000"/>
              </a:spcBef>
              <a:buChar char="–"/>
              <a:defRPr sz="9400">
                <a:solidFill>
                  <a:schemeClr val="tx1"/>
                </a:solidFill>
                <a:latin typeface="Arial" panose="020B0604020202020204" pitchFamily="34" charset="0"/>
                <a:ea typeface="ＭＳ Ｐゴシック" panose="020B0600070205080204" pitchFamily="34" charset="-128"/>
              </a:defRPr>
            </a:lvl4pPr>
            <a:lvl5pPr marL="9640888" indent="-1071563">
              <a:spcBef>
                <a:spcPct val="20000"/>
              </a:spcBef>
              <a:buChar char="»"/>
              <a:defRPr sz="9400">
                <a:solidFill>
                  <a:schemeClr val="tx1"/>
                </a:solidFill>
                <a:latin typeface="Arial" panose="020B0604020202020204" pitchFamily="34" charset="0"/>
                <a:ea typeface="ＭＳ Ｐゴシック" panose="020B0600070205080204" pitchFamily="34" charset="-128"/>
              </a:defRPr>
            </a:lvl5pPr>
            <a:lvl6pPr marL="10098088" indent="-10715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6pPr>
            <a:lvl7pPr marL="10555288" indent="-10715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7pPr>
            <a:lvl8pPr marL="11012488" indent="-10715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8pPr>
            <a:lvl9pPr marL="11469688" indent="-10715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8400"/>
          </a:p>
        </p:txBody>
      </p:sp>
      <p:sp>
        <p:nvSpPr>
          <p:cNvPr id="20" name="Rectangle: Rounded Corners 34">
            <a:extLst>
              <a:ext uri="{FF2B5EF4-FFF2-40B4-BE49-F238E27FC236}">
                <a16:creationId xmlns:a16="http://schemas.microsoft.com/office/drawing/2014/main" id="{06646DBD-BAF4-5B5D-2212-2E83B7CBD35D}"/>
              </a:ext>
            </a:extLst>
          </p:cNvPr>
          <p:cNvSpPr>
            <a:spLocks noChangeArrowheads="1"/>
          </p:cNvSpPr>
          <p:nvPr/>
        </p:nvSpPr>
        <p:spPr bwMode="auto">
          <a:xfrm>
            <a:off x="22010365" y="7200900"/>
            <a:ext cx="8686800" cy="9417050"/>
          </a:xfrm>
          <a:prstGeom prst="roundRect">
            <a:avLst>
              <a:gd name="adj" fmla="val 16667"/>
            </a:avLst>
          </a:prstGeom>
          <a:solidFill>
            <a:srgbClr val="E5E5D9"/>
          </a:solidFill>
          <a:ln w="9525" algn="ctr">
            <a:solidFill>
              <a:schemeClr val="tx1"/>
            </a:solidFill>
            <a:round/>
            <a:headEnd/>
            <a:tailEnd/>
          </a:ln>
        </p:spPr>
        <p:txBody>
          <a:bodyPr/>
          <a:lstStyle>
            <a:lvl1pPr defTabSz="4284663">
              <a:defRPr sz="8400">
                <a:solidFill>
                  <a:schemeClr val="tx1"/>
                </a:solidFill>
                <a:latin typeface="Arial" panose="020B0604020202020204" pitchFamily="34" charset="0"/>
                <a:ea typeface="ＭＳ Ｐゴシック" panose="020B0600070205080204" pitchFamily="34" charset="-128"/>
              </a:defRPr>
            </a:lvl1pPr>
            <a:lvl2pPr marL="742950" indent="-285750" defTabSz="4284663">
              <a:defRPr sz="8400">
                <a:solidFill>
                  <a:schemeClr val="tx1"/>
                </a:solidFill>
                <a:latin typeface="Arial" panose="020B0604020202020204" pitchFamily="34" charset="0"/>
                <a:ea typeface="ＭＳ Ｐゴシック" panose="020B0600070205080204" pitchFamily="34" charset="-128"/>
              </a:defRPr>
            </a:lvl2pPr>
            <a:lvl3pPr marL="1143000" indent="-228600" defTabSz="4284663">
              <a:defRPr sz="8400">
                <a:solidFill>
                  <a:schemeClr val="tx1"/>
                </a:solidFill>
                <a:latin typeface="Arial" panose="020B0604020202020204" pitchFamily="34" charset="0"/>
                <a:ea typeface="ＭＳ Ｐゴシック" panose="020B0600070205080204" pitchFamily="34" charset="-128"/>
              </a:defRPr>
            </a:lvl3pPr>
            <a:lvl4pPr marL="1600200" indent="-228600" defTabSz="4284663">
              <a:defRPr sz="8400">
                <a:solidFill>
                  <a:schemeClr val="tx1"/>
                </a:solidFill>
                <a:latin typeface="Arial" panose="020B0604020202020204" pitchFamily="34" charset="0"/>
                <a:ea typeface="ＭＳ Ｐゴシック" panose="020B0600070205080204" pitchFamily="34" charset="-128"/>
              </a:defRPr>
            </a:lvl4pPr>
            <a:lvl5pPr marL="2057400" indent="-228600" defTabSz="4284663">
              <a:defRPr sz="8400">
                <a:solidFill>
                  <a:schemeClr val="tx1"/>
                </a:solidFill>
                <a:latin typeface="Arial" panose="020B0604020202020204" pitchFamily="34" charset="0"/>
                <a:ea typeface="ＭＳ Ｐゴシック" panose="020B0600070205080204" pitchFamily="34" charset="-128"/>
              </a:defRPr>
            </a:lvl5pPr>
            <a:lvl6pPr marL="2514600" indent="-228600" defTabSz="4284663"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defTabSz="4284663"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defTabSz="4284663"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defTabSz="4284663"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3076" name="TextBox 3">
            <a:extLst>
              <a:ext uri="{FF2B5EF4-FFF2-40B4-BE49-F238E27FC236}">
                <a16:creationId xmlns:a16="http://schemas.microsoft.com/office/drawing/2014/main" id="{50E415F4-F69A-7BF1-DACA-2D0875BEC57C}"/>
              </a:ext>
            </a:extLst>
          </p:cNvPr>
          <p:cNvSpPr txBox="1">
            <a:spLocks noChangeArrowheads="1"/>
          </p:cNvSpPr>
          <p:nvPr/>
        </p:nvSpPr>
        <p:spPr bwMode="auto">
          <a:xfrm>
            <a:off x="914400" y="596900"/>
            <a:ext cx="31089600" cy="4738688"/>
          </a:xfrm>
          <a:prstGeom prst="rect">
            <a:avLst/>
          </a:prstGeom>
          <a:solidFill>
            <a:srgbClr val="081E3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400">
                <a:solidFill>
                  <a:schemeClr val="tx1"/>
                </a:solidFill>
                <a:latin typeface="Arial" panose="020B0604020202020204" pitchFamily="34" charset="0"/>
                <a:ea typeface="ＭＳ Ｐゴシック" panose="020B0600070205080204" pitchFamily="34" charset="-128"/>
              </a:defRPr>
            </a:lvl1pPr>
            <a:lvl2pPr marL="742950" indent="-285750">
              <a:defRPr sz="8400">
                <a:solidFill>
                  <a:schemeClr val="tx1"/>
                </a:solidFill>
                <a:latin typeface="Arial" panose="020B0604020202020204" pitchFamily="34" charset="0"/>
                <a:ea typeface="ＭＳ Ｐゴシック" panose="020B0600070205080204" pitchFamily="34" charset="-128"/>
              </a:defRPr>
            </a:lvl2pPr>
            <a:lvl3pPr marL="1143000" indent="-228600">
              <a:defRPr sz="8400">
                <a:solidFill>
                  <a:schemeClr val="tx1"/>
                </a:solidFill>
                <a:latin typeface="Arial" panose="020B0604020202020204" pitchFamily="34" charset="0"/>
                <a:ea typeface="ＭＳ Ｐゴシック" panose="020B0600070205080204" pitchFamily="34" charset="-128"/>
              </a:defRPr>
            </a:lvl3pPr>
            <a:lvl4pPr marL="1600200" indent="-228600">
              <a:defRPr sz="8400">
                <a:solidFill>
                  <a:schemeClr val="tx1"/>
                </a:solidFill>
                <a:latin typeface="Arial" panose="020B0604020202020204" pitchFamily="34" charset="0"/>
                <a:ea typeface="ＭＳ Ｐゴシック" panose="020B0600070205080204" pitchFamily="34" charset="-128"/>
              </a:defRPr>
            </a:lvl4pPr>
            <a:lvl5pPr marL="2057400" indent="-228600">
              <a:defRPr sz="8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5400" i="1">
              <a:solidFill>
                <a:srgbClr val="B6862C"/>
              </a:solidFill>
            </a:endParaRPr>
          </a:p>
          <a:p>
            <a:pPr eaLnBrk="1" hangingPunct="1"/>
            <a:endParaRPr lang="en-US" altLang="en-US" sz="5400" i="1">
              <a:solidFill>
                <a:srgbClr val="B6862C"/>
              </a:solidFill>
            </a:endParaRPr>
          </a:p>
          <a:p>
            <a:pPr eaLnBrk="1" hangingPunct="1"/>
            <a:endParaRPr lang="en-US" altLang="en-US" sz="5400" i="1">
              <a:solidFill>
                <a:srgbClr val="B6862C"/>
              </a:solidFill>
            </a:endParaRPr>
          </a:p>
          <a:p>
            <a:pPr eaLnBrk="1" hangingPunct="1"/>
            <a:endParaRPr lang="en-US" altLang="en-US" sz="5400" i="1">
              <a:solidFill>
                <a:srgbClr val="B6862C"/>
              </a:solidFill>
            </a:endParaRPr>
          </a:p>
          <a:p>
            <a:pPr eaLnBrk="1" hangingPunct="1"/>
            <a:endParaRPr lang="en-US" altLang="en-US" sz="5400" i="1">
              <a:solidFill>
                <a:srgbClr val="B6862C"/>
              </a:solidFill>
            </a:endParaRPr>
          </a:p>
          <a:p>
            <a:pPr eaLnBrk="1" hangingPunct="1"/>
            <a:endParaRPr lang="en-US" altLang="en-US" sz="3200">
              <a:solidFill>
                <a:schemeClr val="bg1"/>
              </a:solidFill>
            </a:endParaRPr>
          </a:p>
        </p:txBody>
      </p:sp>
      <p:pic>
        <p:nvPicPr>
          <p:cNvPr id="3077" name="Picture 4" descr="Text&#10;&#10;Description automatically generated">
            <a:extLst>
              <a:ext uri="{FF2B5EF4-FFF2-40B4-BE49-F238E27FC236}">
                <a16:creationId xmlns:a16="http://schemas.microsoft.com/office/drawing/2014/main" id="{C54C0D66-A5E6-DD8C-B113-A7D0C6783B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370013"/>
            <a:ext cx="5486400"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8" name="TextBox 5">
            <a:extLst>
              <a:ext uri="{FF2B5EF4-FFF2-40B4-BE49-F238E27FC236}">
                <a16:creationId xmlns:a16="http://schemas.microsoft.com/office/drawing/2014/main" id="{CBFC96D8-2822-DFA8-A804-F8B67C65058F}"/>
              </a:ext>
            </a:extLst>
          </p:cNvPr>
          <p:cNvSpPr txBox="1">
            <a:spLocks noChangeArrowheads="1"/>
          </p:cNvSpPr>
          <p:nvPr/>
        </p:nvSpPr>
        <p:spPr bwMode="auto">
          <a:xfrm>
            <a:off x="10591800" y="1370013"/>
            <a:ext cx="7010400" cy="335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400">
                <a:solidFill>
                  <a:schemeClr val="tx1"/>
                </a:solidFill>
                <a:latin typeface="Arial" panose="020B0604020202020204" pitchFamily="34" charset="0"/>
                <a:ea typeface="ＭＳ Ｐゴシック" panose="020B0600070205080204" pitchFamily="34" charset="-128"/>
              </a:defRPr>
            </a:lvl1pPr>
            <a:lvl2pPr marL="742950" indent="-285750">
              <a:defRPr sz="8400">
                <a:solidFill>
                  <a:schemeClr val="tx1"/>
                </a:solidFill>
                <a:latin typeface="Arial" panose="020B0604020202020204" pitchFamily="34" charset="0"/>
                <a:ea typeface="ＭＳ Ｐゴシック" panose="020B0600070205080204" pitchFamily="34" charset="-128"/>
              </a:defRPr>
            </a:lvl2pPr>
            <a:lvl3pPr marL="1143000" indent="-228600">
              <a:defRPr sz="8400">
                <a:solidFill>
                  <a:schemeClr val="tx1"/>
                </a:solidFill>
                <a:latin typeface="Arial" panose="020B0604020202020204" pitchFamily="34" charset="0"/>
                <a:ea typeface="ＭＳ Ｐゴシック" panose="020B0600070205080204" pitchFamily="34" charset="-128"/>
              </a:defRPr>
            </a:lvl3pPr>
            <a:lvl4pPr marL="1600200" indent="-228600">
              <a:defRPr sz="8400">
                <a:solidFill>
                  <a:schemeClr val="tx1"/>
                </a:solidFill>
                <a:latin typeface="Arial" panose="020B0604020202020204" pitchFamily="34" charset="0"/>
                <a:ea typeface="ＭＳ Ｐゴシック" panose="020B0600070205080204" pitchFamily="34" charset="-128"/>
              </a:defRPr>
            </a:lvl4pPr>
            <a:lvl5pPr marL="2057400" indent="-228600">
              <a:defRPr sz="8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algn="r" eaLnBrk="1" hangingPunct="1"/>
            <a:r>
              <a:rPr lang="en-US" altLang="en-US" sz="4400" b="1" dirty="0">
                <a:solidFill>
                  <a:srgbClr val="FFCC00"/>
                </a:solidFill>
              </a:rPr>
              <a:t>Knight Foundation School of Computing </a:t>
            </a:r>
          </a:p>
          <a:p>
            <a:pPr algn="r" eaLnBrk="1" hangingPunct="1"/>
            <a:r>
              <a:rPr lang="en-US" altLang="en-US" sz="4400" b="1" dirty="0">
                <a:solidFill>
                  <a:srgbClr val="FFCC00"/>
                </a:solidFill>
              </a:rPr>
              <a:t>&amp; Information Sciences</a:t>
            </a:r>
          </a:p>
          <a:p>
            <a:pPr algn="r" eaLnBrk="1" hangingPunct="1"/>
            <a:r>
              <a:rPr lang="en-US" altLang="en-US" sz="4000" i="1" dirty="0">
                <a:solidFill>
                  <a:srgbClr val="FFCC00"/>
                </a:solidFill>
              </a:rPr>
              <a:t>Fall 2022 Senior Design Project</a:t>
            </a:r>
          </a:p>
        </p:txBody>
      </p:sp>
      <p:sp>
        <p:nvSpPr>
          <p:cNvPr id="3079" name="TextBox 6">
            <a:extLst>
              <a:ext uri="{FF2B5EF4-FFF2-40B4-BE49-F238E27FC236}">
                <a16:creationId xmlns:a16="http://schemas.microsoft.com/office/drawing/2014/main" id="{0F922028-3302-C704-73EA-B244782B64CA}"/>
              </a:ext>
            </a:extLst>
          </p:cNvPr>
          <p:cNvSpPr txBox="1">
            <a:spLocks noChangeArrowheads="1"/>
          </p:cNvSpPr>
          <p:nvPr/>
        </p:nvSpPr>
        <p:spPr bwMode="auto">
          <a:xfrm>
            <a:off x="19897725" y="1319213"/>
            <a:ext cx="11277600" cy="329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400">
                <a:solidFill>
                  <a:schemeClr val="tx1"/>
                </a:solidFill>
                <a:latin typeface="Arial" panose="020B0604020202020204" pitchFamily="34" charset="0"/>
                <a:ea typeface="ＭＳ Ｐゴシック" panose="020B0600070205080204" pitchFamily="34" charset="-128"/>
              </a:defRPr>
            </a:lvl1pPr>
            <a:lvl2pPr marL="742950" indent="-285750">
              <a:defRPr sz="8400">
                <a:solidFill>
                  <a:schemeClr val="tx1"/>
                </a:solidFill>
                <a:latin typeface="Arial" panose="020B0604020202020204" pitchFamily="34" charset="0"/>
                <a:ea typeface="ＭＳ Ｐゴシック" panose="020B0600070205080204" pitchFamily="34" charset="-128"/>
              </a:defRPr>
            </a:lvl2pPr>
            <a:lvl3pPr marL="1143000" indent="-228600">
              <a:defRPr sz="8400">
                <a:solidFill>
                  <a:schemeClr val="tx1"/>
                </a:solidFill>
                <a:latin typeface="Arial" panose="020B0604020202020204" pitchFamily="34" charset="0"/>
                <a:ea typeface="ＭＳ Ｐゴシック" panose="020B0600070205080204" pitchFamily="34" charset="-128"/>
              </a:defRPr>
            </a:lvl3pPr>
            <a:lvl4pPr marL="1600200" indent="-228600">
              <a:defRPr sz="8400">
                <a:solidFill>
                  <a:schemeClr val="tx1"/>
                </a:solidFill>
                <a:latin typeface="Arial" panose="020B0604020202020204" pitchFamily="34" charset="0"/>
                <a:ea typeface="ＭＳ Ｐゴシック" panose="020B0600070205080204" pitchFamily="34" charset="-128"/>
              </a:defRPr>
            </a:lvl4pPr>
            <a:lvl5pPr marL="2057400" indent="-228600">
              <a:defRPr sz="8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4800" b="1" dirty="0">
                <a:solidFill>
                  <a:schemeClr val="bg1"/>
                </a:solidFill>
              </a:rPr>
              <a:t>Vocabulary In Reading Study</a:t>
            </a:r>
          </a:p>
          <a:p>
            <a:pPr eaLnBrk="1" hangingPunct="1"/>
            <a:r>
              <a:rPr lang="en-US" altLang="en-US" sz="4000" b="1" dirty="0">
                <a:solidFill>
                  <a:schemeClr val="bg1"/>
                </a:solidFill>
              </a:rPr>
              <a:t>Students: </a:t>
            </a:r>
            <a:r>
              <a:rPr lang="en-US" altLang="en-US" sz="4000" dirty="0">
                <a:solidFill>
                  <a:schemeClr val="bg1"/>
                </a:solidFill>
              </a:rPr>
              <a:t>Oscar Molina</a:t>
            </a:r>
          </a:p>
          <a:p>
            <a:pPr eaLnBrk="1" hangingPunct="1"/>
            <a:r>
              <a:rPr lang="en-US" altLang="en-US" sz="4000" b="1" dirty="0">
                <a:solidFill>
                  <a:schemeClr val="bg1"/>
                </a:solidFill>
              </a:rPr>
              <a:t>Mentor: </a:t>
            </a:r>
            <a:r>
              <a:rPr lang="en-US" altLang="en-US" sz="4000" dirty="0">
                <a:solidFill>
                  <a:schemeClr val="bg1"/>
                </a:solidFill>
              </a:rPr>
              <a:t>Eric Dwyer</a:t>
            </a:r>
            <a:endParaRPr lang="en-US" altLang="ja-JP" sz="4000" dirty="0">
              <a:solidFill>
                <a:schemeClr val="bg1"/>
              </a:solidFill>
            </a:endParaRPr>
          </a:p>
          <a:p>
            <a:pPr eaLnBrk="1" hangingPunct="1"/>
            <a:r>
              <a:rPr lang="en-US" altLang="en-US" sz="4000" b="1" dirty="0">
                <a:solidFill>
                  <a:schemeClr val="bg1"/>
                </a:solidFill>
              </a:rPr>
              <a:t>Instructor:</a:t>
            </a:r>
            <a:r>
              <a:rPr lang="en-US" altLang="en-US" sz="4000" b="1" i="1" dirty="0">
                <a:solidFill>
                  <a:schemeClr val="bg1"/>
                </a:solidFill>
              </a:rPr>
              <a:t> </a:t>
            </a:r>
            <a:r>
              <a:rPr lang="en-US" altLang="en-US" sz="4000" i="1" dirty="0">
                <a:solidFill>
                  <a:schemeClr val="bg1"/>
                </a:solidFill>
              </a:rPr>
              <a:t>Dr. Masoud </a:t>
            </a:r>
            <a:r>
              <a:rPr lang="en-US" altLang="en-US" sz="4000" i="1" dirty="0" err="1">
                <a:solidFill>
                  <a:schemeClr val="bg1"/>
                </a:solidFill>
              </a:rPr>
              <a:t>Sadjadi</a:t>
            </a:r>
            <a:endParaRPr lang="en-US" altLang="en-US" sz="4000" i="1" dirty="0">
              <a:solidFill>
                <a:schemeClr val="bg1"/>
              </a:solidFill>
            </a:endParaRPr>
          </a:p>
          <a:p>
            <a:pPr eaLnBrk="1" hangingPunct="1"/>
            <a:r>
              <a:rPr lang="en-US" altLang="en-US" sz="4000" dirty="0">
                <a:solidFill>
                  <a:schemeClr val="bg1"/>
                </a:solidFill>
              </a:rPr>
              <a:t>Florida International University</a:t>
            </a:r>
          </a:p>
        </p:txBody>
      </p:sp>
      <p:cxnSp>
        <p:nvCxnSpPr>
          <p:cNvPr id="3080" name="Straight Connector 8">
            <a:extLst>
              <a:ext uri="{FF2B5EF4-FFF2-40B4-BE49-F238E27FC236}">
                <a16:creationId xmlns:a16="http://schemas.microsoft.com/office/drawing/2014/main" id="{D66BBF89-1B85-1287-96AD-A1CD49F4A92D}"/>
              </a:ext>
            </a:extLst>
          </p:cNvPr>
          <p:cNvCxnSpPr>
            <a:cxnSpLocks/>
          </p:cNvCxnSpPr>
          <p:nvPr/>
        </p:nvCxnSpPr>
        <p:spPr bwMode="auto">
          <a:xfrm>
            <a:off x="18745200" y="1219200"/>
            <a:ext cx="0" cy="3762375"/>
          </a:xfrm>
          <a:prstGeom prst="line">
            <a:avLst/>
          </a:prstGeom>
          <a:noFill/>
          <a:ln w="38100" algn="ctr">
            <a:solidFill>
              <a:schemeClr val="bg1"/>
            </a:solidFill>
            <a:round/>
            <a:headEnd/>
            <a:tailEnd/>
          </a:ln>
          <a:extLst>
            <a:ext uri="{909E8E84-426E-40DD-AFC4-6F175D3DCCD1}">
              <a14:hiddenFill xmlns:a14="http://schemas.microsoft.com/office/drawing/2010/main">
                <a:noFill/>
              </a14:hiddenFill>
            </a:ext>
          </a:extLst>
        </p:spPr>
      </p:cxnSp>
      <p:sp>
        <p:nvSpPr>
          <p:cNvPr id="3081" name="Text Box 19">
            <a:extLst>
              <a:ext uri="{FF2B5EF4-FFF2-40B4-BE49-F238E27FC236}">
                <a16:creationId xmlns:a16="http://schemas.microsoft.com/office/drawing/2014/main" id="{7262CEB9-81EA-7C15-9818-2F34813C6DDB}"/>
              </a:ext>
            </a:extLst>
          </p:cNvPr>
          <p:cNvSpPr txBox="1">
            <a:spLocks noChangeArrowheads="1"/>
          </p:cNvSpPr>
          <p:nvPr/>
        </p:nvSpPr>
        <p:spPr bwMode="auto">
          <a:xfrm>
            <a:off x="4432300" y="6084092"/>
            <a:ext cx="5486400" cy="731838"/>
          </a:xfrm>
          <a:prstGeom prst="rect">
            <a:avLst/>
          </a:prstGeom>
          <a:solidFill>
            <a:srgbClr val="081E3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8655" tIns="49327" rIns="98655" bIns="49327">
            <a:spAutoFit/>
          </a:bodyPr>
          <a:lstStyle>
            <a:lvl1pPr defTabSz="985838">
              <a:defRPr sz="8400">
                <a:solidFill>
                  <a:schemeClr val="tx1"/>
                </a:solidFill>
                <a:latin typeface="Arial" panose="020B0604020202020204" pitchFamily="34" charset="0"/>
                <a:ea typeface="ＭＳ Ｐゴシック" panose="020B0600070205080204" pitchFamily="34" charset="-128"/>
              </a:defRPr>
            </a:lvl1pPr>
            <a:lvl2pPr marL="742950" indent="-285750" defTabSz="985838">
              <a:defRPr sz="8400">
                <a:solidFill>
                  <a:schemeClr val="tx1"/>
                </a:solidFill>
                <a:latin typeface="Arial" panose="020B0604020202020204" pitchFamily="34" charset="0"/>
                <a:ea typeface="ＭＳ Ｐゴシック" panose="020B0600070205080204" pitchFamily="34" charset="-128"/>
              </a:defRPr>
            </a:lvl2pPr>
            <a:lvl3pPr marL="1143000" indent="-228600" defTabSz="985838">
              <a:defRPr sz="8400">
                <a:solidFill>
                  <a:schemeClr val="tx1"/>
                </a:solidFill>
                <a:latin typeface="Arial" panose="020B0604020202020204" pitchFamily="34" charset="0"/>
                <a:ea typeface="ＭＳ Ｐゴシック" panose="020B0600070205080204" pitchFamily="34" charset="-128"/>
              </a:defRPr>
            </a:lvl3pPr>
            <a:lvl4pPr marL="1600200" indent="-228600" defTabSz="985838">
              <a:defRPr sz="8400">
                <a:solidFill>
                  <a:schemeClr val="tx1"/>
                </a:solidFill>
                <a:latin typeface="Arial" panose="020B0604020202020204" pitchFamily="34" charset="0"/>
                <a:ea typeface="ＭＳ Ｐゴシック" panose="020B0600070205080204" pitchFamily="34" charset="-128"/>
              </a:defRPr>
            </a:lvl4pPr>
            <a:lvl5pPr marL="2057400" indent="-228600" defTabSz="985838">
              <a:defRPr sz="8400">
                <a:solidFill>
                  <a:schemeClr val="tx1"/>
                </a:solidFill>
                <a:latin typeface="Arial" panose="020B0604020202020204" pitchFamily="34" charset="0"/>
                <a:ea typeface="ＭＳ Ｐゴシック" panose="020B0600070205080204" pitchFamily="34" charset="-128"/>
              </a:defRPr>
            </a:lvl5pPr>
            <a:lvl6pPr marL="25146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pPr>
            <a:r>
              <a:rPr lang="en-US" altLang="en-US" sz="4100" b="1">
                <a:solidFill>
                  <a:srgbClr val="FFCC00"/>
                </a:solidFill>
              </a:rPr>
              <a:t>Problem</a:t>
            </a:r>
          </a:p>
        </p:txBody>
      </p:sp>
      <p:sp>
        <p:nvSpPr>
          <p:cNvPr id="3082" name="Text Box 19">
            <a:extLst>
              <a:ext uri="{FF2B5EF4-FFF2-40B4-BE49-F238E27FC236}">
                <a16:creationId xmlns:a16="http://schemas.microsoft.com/office/drawing/2014/main" id="{C22C839D-804E-7406-6FBB-B39EC2997F62}"/>
              </a:ext>
            </a:extLst>
          </p:cNvPr>
          <p:cNvSpPr txBox="1">
            <a:spLocks noChangeArrowheads="1"/>
          </p:cNvSpPr>
          <p:nvPr/>
        </p:nvSpPr>
        <p:spPr bwMode="auto">
          <a:xfrm>
            <a:off x="4526190" y="17463769"/>
            <a:ext cx="5486400" cy="731838"/>
          </a:xfrm>
          <a:prstGeom prst="rect">
            <a:avLst/>
          </a:prstGeom>
          <a:solidFill>
            <a:srgbClr val="081E3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8655" tIns="49327" rIns="98655" bIns="49327">
            <a:spAutoFit/>
          </a:bodyPr>
          <a:lstStyle>
            <a:lvl1pPr defTabSz="985838">
              <a:defRPr sz="8400">
                <a:solidFill>
                  <a:schemeClr val="tx1"/>
                </a:solidFill>
                <a:latin typeface="Arial" panose="020B0604020202020204" pitchFamily="34" charset="0"/>
                <a:ea typeface="ＭＳ Ｐゴシック" panose="020B0600070205080204" pitchFamily="34" charset="-128"/>
              </a:defRPr>
            </a:lvl1pPr>
            <a:lvl2pPr marL="742950" indent="-285750" defTabSz="985838">
              <a:defRPr sz="8400">
                <a:solidFill>
                  <a:schemeClr val="tx1"/>
                </a:solidFill>
                <a:latin typeface="Arial" panose="020B0604020202020204" pitchFamily="34" charset="0"/>
                <a:ea typeface="ＭＳ Ｐゴシック" panose="020B0600070205080204" pitchFamily="34" charset="-128"/>
              </a:defRPr>
            </a:lvl2pPr>
            <a:lvl3pPr marL="1143000" indent="-228600" defTabSz="985838">
              <a:defRPr sz="8400">
                <a:solidFill>
                  <a:schemeClr val="tx1"/>
                </a:solidFill>
                <a:latin typeface="Arial" panose="020B0604020202020204" pitchFamily="34" charset="0"/>
                <a:ea typeface="ＭＳ Ｐゴシック" panose="020B0600070205080204" pitchFamily="34" charset="-128"/>
              </a:defRPr>
            </a:lvl3pPr>
            <a:lvl4pPr marL="1600200" indent="-228600" defTabSz="985838">
              <a:defRPr sz="8400">
                <a:solidFill>
                  <a:schemeClr val="tx1"/>
                </a:solidFill>
                <a:latin typeface="Arial" panose="020B0604020202020204" pitchFamily="34" charset="0"/>
                <a:ea typeface="ＭＳ Ｐゴシック" panose="020B0600070205080204" pitchFamily="34" charset="-128"/>
              </a:defRPr>
            </a:lvl4pPr>
            <a:lvl5pPr marL="2057400" indent="-228600" defTabSz="985838">
              <a:defRPr sz="8400">
                <a:solidFill>
                  <a:schemeClr val="tx1"/>
                </a:solidFill>
                <a:latin typeface="Arial" panose="020B0604020202020204" pitchFamily="34" charset="0"/>
                <a:ea typeface="ＭＳ Ｐゴシック" panose="020B0600070205080204" pitchFamily="34" charset="-128"/>
              </a:defRPr>
            </a:lvl5pPr>
            <a:lvl6pPr marL="25146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pPr>
            <a:r>
              <a:rPr lang="en-US" altLang="en-US" sz="4100" b="1">
                <a:solidFill>
                  <a:srgbClr val="FFCC00"/>
                </a:solidFill>
              </a:rPr>
              <a:t>System Design</a:t>
            </a:r>
          </a:p>
        </p:txBody>
      </p:sp>
      <p:sp>
        <p:nvSpPr>
          <p:cNvPr id="3083" name="Text Box 19">
            <a:extLst>
              <a:ext uri="{FF2B5EF4-FFF2-40B4-BE49-F238E27FC236}">
                <a16:creationId xmlns:a16="http://schemas.microsoft.com/office/drawing/2014/main" id="{1512E244-D457-3E06-FD1E-D0ACB6CAEE6D}"/>
              </a:ext>
            </a:extLst>
          </p:cNvPr>
          <p:cNvSpPr txBox="1">
            <a:spLocks noChangeArrowheads="1"/>
          </p:cNvSpPr>
          <p:nvPr/>
        </p:nvSpPr>
        <p:spPr bwMode="auto">
          <a:xfrm>
            <a:off x="1337884" y="40767001"/>
            <a:ext cx="4979988" cy="730250"/>
          </a:xfrm>
          <a:prstGeom prst="rect">
            <a:avLst/>
          </a:prstGeom>
          <a:solidFill>
            <a:srgbClr val="081E3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8655" tIns="49327" rIns="98655" bIns="49327">
            <a:spAutoFit/>
          </a:bodyPr>
          <a:lstStyle>
            <a:lvl1pPr defTabSz="985838">
              <a:defRPr sz="8400">
                <a:solidFill>
                  <a:schemeClr val="tx1"/>
                </a:solidFill>
                <a:latin typeface="Arial" panose="020B0604020202020204" pitchFamily="34" charset="0"/>
                <a:ea typeface="ＭＳ Ｐゴシック" panose="020B0600070205080204" pitchFamily="34" charset="-128"/>
              </a:defRPr>
            </a:lvl1pPr>
            <a:lvl2pPr marL="742950" indent="-285750" defTabSz="985838">
              <a:defRPr sz="8400">
                <a:solidFill>
                  <a:schemeClr val="tx1"/>
                </a:solidFill>
                <a:latin typeface="Arial" panose="020B0604020202020204" pitchFamily="34" charset="0"/>
                <a:ea typeface="ＭＳ Ｐゴシック" panose="020B0600070205080204" pitchFamily="34" charset="-128"/>
              </a:defRPr>
            </a:lvl2pPr>
            <a:lvl3pPr marL="1143000" indent="-228600" defTabSz="985838">
              <a:defRPr sz="8400">
                <a:solidFill>
                  <a:schemeClr val="tx1"/>
                </a:solidFill>
                <a:latin typeface="Arial" panose="020B0604020202020204" pitchFamily="34" charset="0"/>
                <a:ea typeface="ＭＳ Ｐゴシック" panose="020B0600070205080204" pitchFamily="34" charset="-128"/>
              </a:defRPr>
            </a:lvl3pPr>
            <a:lvl4pPr marL="1600200" indent="-228600" defTabSz="985838">
              <a:defRPr sz="8400">
                <a:solidFill>
                  <a:schemeClr val="tx1"/>
                </a:solidFill>
                <a:latin typeface="Arial" panose="020B0604020202020204" pitchFamily="34" charset="0"/>
                <a:ea typeface="ＭＳ Ｐゴシック" panose="020B0600070205080204" pitchFamily="34" charset="-128"/>
              </a:defRPr>
            </a:lvl4pPr>
            <a:lvl5pPr marL="2057400" indent="-228600" defTabSz="985838">
              <a:defRPr sz="8400">
                <a:solidFill>
                  <a:schemeClr val="tx1"/>
                </a:solidFill>
                <a:latin typeface="Arial" panose="020B0604020202020204" pitchFamily="34" charset="0"/>
                <a:ea typeface="ＭＳ Ｐゴシック" panose="020B0600070205080204" pitchFamily="34" charset="-128"/>
              </a:defRPr>
            </a:lvl5pPr>
            <a:lvl6pPr marL="25146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pPr>
            <a:r>
              <a:rPr lang="en-US" altLang="en-US" sz="4100" b="1" dirty="0">
                <a:solidFill>
                  <a:srgbClr val="FFCC00"/>
                </a:solidFill>
              </a:rPr>
              <a:t>Acknowledgement</a:t>
            </a:r>
          </a:p>
        </p:txBody>
      </p:sp>
      <p:sp>
        <p:nvSpPr>
          <p:cNvPr id="3084" name="Text Box 19">
            <a:extLst>
              <a:ext uri="{FF2B5EF4-FFF2-40B4-BE49-F238E27FC236}">
                <a16:creationId xmlns:a16="http://schemas.microsoft.com/office/drawing/2014/main" id="{D04549EE-E5CF-49A5-E823-D1E70DA45A59}"/>
              </a:ext>
            </a:extLst>
          </p:cNvPr>
          <p:cNvSpPr txBox="1">
            <a:spLocks noChangeArrowheads="1"/>
          </p:cNvSpPr>
          <p:nvPr/>
        </p:nvSpPr>
        <p:spPr bwMode="auto">
          <a:xfrm>
            <a:off x="14162129" y="17459476"/>
            <a:ext cx="5486400" cy="731838"/>
          </a:xfrm>
          <a:prstGeom prst="rect">
            <a:avLst/>
          </a:prstGeom>
          <a:solidFill>
            <a:srgbClr val="081E3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8655" tIns="49327" rIns="98655" bIns="49327">
            <a:spAutoFit/>
          </a:bodyPr>
          <a:lstStyle>
            <a:lvl1pPr defTabSz="985838">
              <a:defRPr sz="8400">
                <a:solidFill>
                  <a:schemeClr val="tx1"/>
                </a:solidFill>
                <a:latin typeface="Arial" panose="020B0604020202020204" pitchFamily="34" charset="0"/>
                <a:ea typeface="ＭＳ Ｐゴシック" panose="020B0600070205080204" pitchFamily="34" charset="-128"/>
              </a:defRPr>
            </a:lvl1pPr>
            <a:lvl2pPr marL="742950" indent="-285750" defTabSz="985838">
              <a:defRPr sz="8400">
                <a:solidFill>
                  <a:schemeClr val="tx1"/>
                </a:solidFill>
                <a:latin typeface="Arial" panose="020B0604020202020204" pitchFamily="34" charset="0"/>
                <a:ea typeface="ＭＳ Ｐゴシック" panose="020B0600070205080204" pitchFamily="34" charset="-128"/>
              </a:defRPr>
            </a:lvl2pPr>
            <a:lvl3pPr marL="1143000" indent="-228600" defTabSz="985838">
              <a:defRPr sz="8400">
                <a:solidFill>
                  <a:schemeClr val="tx1"/>
                </a:solidFill>
                <a:latin typeface="Arial" panose="020B0604020202020204" pitchFamily="34" charset="0"/>
                <a:ea typeface="ＭＳ Ｐゴシック" panose="020B0600070205080204" pitchFamily="34" charset="-128"/>
              </a:defRPr>
            </a:lvl3pPr>
            <a:lvl4pPr marL="1600200" indent="-228600" defTabSz="985838">
              <a:defRPr sz="8400">
                <a:solidFill>
                  <a:schemeClr val="tx1"/>
                </a:solidFill>
                <a:latin typeface="Arial" panose="020B0604020202020204" pitchFamily="34" charset="0"/>
                <a:ea typeface="ＭＳ Ｐゴシック" panose="020B0600070205080204" pitchFamily="34" charset="-128"/>
              </a:defRPr>
            </a:lvl4pPr>
            <a:lvl5pPr marL="2057400" indent="-228600" defTabSz="985838">
              <a:defRPr sz="8400">
                <a:solidFill>
                  <a:schemeClr val="tx1"/>
                </a:solidFill>
                <a:latin typeface="Arial" panose="020B0604020202020204" pitchFamily="34" charset="0"/>
                <a:ea typeface="ＭＳ Ｐゴシック" panose="020B0600070205080204" pitchFamily="34" charset="-128"/>
              </a:defRPr>
            </a:lvl5pPr>
            <a:lvl6pPr marL="25146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pPr>
            <a:r>
              <a:rPr lang="en-US" altLang="en-US" sz="4100" b="1">
                <a:solidFill>
                  <a:srgbClr val="FFCC00"/>
                </a:solidFill>
              </a:rPr>
              <a:t>Object Design</a:t>
            </a:r>
          </a:p>
        </p:txBody>
      </p:sp>
      <p:sp>
        <p:nvSpPr>
          <p:cNvPr id="3085" name="Text Box 19">
            <a:extLst>
              <a:ext uri="{FF2B5EF4-FFF2-40B4-BE49-F238E27FC236}">
                <a16:creationId xmlns:a16="http://schemas.microsoft.com/office/drawing/2014/main" id="{21327E24-90BE-4BEE-A5A4-699540E4EF98}"/>
              </a:ext>
            </a:extLst>
          </p:cNvPr>
          <p:cNvSpPr txBox="1">
            <a:spLocks noChangeArrowheads="1"/>
          </p:cNvSpPr>
          <p:nvPr/>
        </p:nvSpPr>
        <p:spPr bwMode="auto">
          <a:xfrm>
            <a:off x="14331530" y="6069266"/>
            <a:ext cx="5486400" cy="731838"/>
          </a:xfrm>
          <a:prstGeom prst="rect">
            <a:avLst/>
          </a:prstGeom>
          <a:solidFill>
            <a:srgbClr val="081E3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8655" tIns="49327" rIns="98655" bIns="49327">
            <a:spAutoFit/>
          </a:bodyPr>
          <a:lstStyle>
            <a:lvl1pPr defTabSz="985838">
              <a:defRPr sz="8400">
                <a:solidFill>
                  <a:schemeClr val="tx1"/>
                </a:solidFill>
                <a:latin typeface="Arial" panose="020B0604020202020204" pitchFamily="34" charset="0"/>
                <a:ea typeface="ＭＳ Ｐゴシック" panose="020B0600070205080204" pitchFamily="34" charset="-128"/>
              </a:defRPr>
            </a:lvl1pPr>
            <a:lvl2pPr marL="742950" indent="-285750" defTabSz="985838">
              <a:defRPr sz="8400">
                <a:solidFill>
                  <a:schemeClr val="tx1"/>
                </a:solidFill>
                <a:latin typeface="Arial" panose="020B0604020202020204" pitchFamily="34" charset="0"/>
                <a:ea typeface="ＭＳ Ｐゴシック" panose="020B0600070205080204" pitchFamily="34" charset="-128"/>
              </a:defRPr>
            </a:lvl2pPr>
            <a:lvl3pPr marL="1143000" indent="-228600" defTabSz="985838">
              <a:defRPr sz="8400">
                <a:solidFill>
                  <a:schemeClr val="tx1"/>
                </a:solidFill>
                <a:latin typeface="Arial" panose="020B0604020202020204" pitchFamily="34" charset="0"/>
                <a:ea typeface="ＭＳ Ｐゴシック" panose="020B0600070205080204" pitchFamily="34" charset="-128"/>
              </a:defRPr>
            </a:lvl3pPr>
            <a:lvl4pPr marL="1600200" indent="-228600" defTabSz="985838">
              <a:defRPr sz="8400">
                <a:solidFill>
                  <a:schemeClr val="tx1"/>
                </a:solidFill>
                <a:latin typeface="Arial" panose="020B0604020202020204" pitchFamily="34" charset="0"/>
                <a:ea typeface="ＭＳ Ｐゴシック" panose="020B0600070205080204" pitchFamily="34" charset="-128"/>
              </a:defRPr>
            </a:lvl4pPr>
            <a:lvl5pPr marL="2057400" indent="-228600" defTabSz="985838">
              <a:defRPr sz="8400">
                <a:solidFill>
                  <a:schemeClr val="tx1"/>
                </a:solidFill>
                <a:latin typeface="Arial" panose="020B0604020202020204" pitchFamily="34" charset="0"/>
                <a:ea typeface="ＭＳ Ｐゴシック" panose="020B0600070205080204" pitchFamily="34" charset="-128"/>
              </a:defRPr>
            </a:lvl5pPr>
            <a:lvl6pPr marL="25146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pPr>
            <a:r>
              <a:rPr lang="en-US" altLang="en-US" sz="4100" b="1">
                <a:solidFill>
                  <a:srgbClr val="FFCC00"/>
                </a:solidFill>
              </a:rPr>
              <a:t>Current System</a:t>
            </a:r>
          </a:p>
        </p:txBody>
      </p:sp>
      <p:sp>
        <p:nvSpPr>
          <p:cNvPr id="3086" name="Text Box 19">
            <a:extLst>
              <a:ext uri="{FF2B5EF4-FFF2-40B4-BE49-F238E27FC236}">
                <a16:creationId xmlns:a16="http://schemas.microsoft.com/office/drawing/2014/main" id="{B11727F8-1B17-82E9-77FE-AB896F03B5DE}"/>
              </a:ext>
            </a:extLst>
          </p:cNvPr>
          <p:cNvSpPr txBox="1">
            <a:spLocks noChangeArrowheads="1"/>
          </p:cNvSpPr>
          <p:nvPr/>
        </p:nvSpPr>
        <p:spPr bwMode="auto">
          <a:xfrm>
            <a:off x="23536274" y="6084092"/>
            <a:ext cx="5486400" cy="731838"/>
          </a:xfrm>
          <a:prstGeom prst="rect">
            <a:avLst/>
          </a:prstGeom>
          <a:solidFill>
            <a:srgbClr val="081E3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8655" tIns="49327" rIns="98655" bIns="49327">
            <a:spAutoFit/>
          </a:bodyPr>
          <a:lstStyle>
            <a:lvl1pPr defTabSz="985838">
              <a:defRPr sz="8400">
                <a:solidFill>
                  <a:schemeClr val="tx1"/>
                </a:solidFill>
                <a:latin typeface="Arial" panose="020B0604020202020204" pitchFamily="34" charset="0"/>
                <a:ea typeface="ＭＳ Ｐゴシック" panose="020B0600070205080204" pitchFamily="34" charset="-128"/>
              </a:defRPr>
            </a:lvl1pPr>
            <a:lvl2pPr marL="742950" indent="-285750" defTabSz="985838">
              <a:defRPr sz="8400">
                <a:solidFill>
                  <a:schemeClr val="tx1"/>
                </a:solidFill>
                <a:latin typeface="Arial" panose="020B0604020202020204" pitchFamily="34" charset="0"/>
                <a:ea typeface="ＭＳ Ｐゴシック" panose="020B0600070205080204" pitchFamily="34" charset="-128"/>
              </a:defRPr>
            </a:lvl2pPr>
            <a:lvl3pPr marL="1143000" indent="-228600" defTabSz="985838">
              <a:defRPr sz="8400">
                <a:solidFill>
                  <a:schemeClr val="tx1"/>
                </a:solidFill>
                <a:latin typeface="Arial" panose="020B0604020202020204" pitchFamily="34" charset="0"/>
                <a:ea typeface="ＭＳ Ｐゴシック" panose="020B0600070205080204" pitchFamily="34" charset="-128"/>
              </a:defRPr>
            </a:lvl3pPr>
            <a:lvl4pPr marL="1600200" indent="-228600" defTabSz="985838">
              <a:defRPr sz="8400">
                <a:solidFill>
                  <a:schemeClr val="tx1"/>
                </a:solidFill>
                <a:latin typeface="Arial" panose="020B0604020202020204" pitchFamily="34" charset="0"/>
                <a:ea typeface="ＭＳ Ｐゴシック" panose="020B0600070205080204" pitchFamily="34" charset="-128"/>
              </a:defRPr>
            </a:lvl4pPr>
            <a:lvl5pPr marL="2057400" indent="-228600" defTabSz="985838">
              <a:defRPr sz="8400">
                <a:solidFill>
                  <a:schemeClr val="tx1"/>
                </a:solidFill>
                <a:latin typeface="Arial" panose="020B0604020202020204" pitchFamily="34" charset="0"/>
                <a:ea typeface="ＭＳ Ｐゴシック" panose="020B0600070205080204" pitchFamily="34" charset="-128"/>
              </a:defRPr>
            </a:lvl5pPr>
            <a:lvl6pPr marL="25146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pPr>
            <a:r>
              <a:rPr lang="en-US" altLang="en-US" sz="4100" b="1">
                <a:solidFill>
                  <a:srgbClr val="FFCC00"/>
                </a:solidFill>
              </a:rPr>
              <a:t>Requirements</a:t>
            </a:r>
          </a:p>
        </p:txBody>
      </p:sp>
      <p:sp>
        <p:nvSpPr>
          <p:cNvPr id="3087" name="Text Box 19">
            <a:extLst>
              <a:ext uri="{FF2B5EF4-FFF2-40B4-BE49-F238E27FC236}">
                <a16:creationId xmlns:a16="http://schemas.microsoft.com/office/drawing/2014/main" id="{488DF2E9-BCD9-36FD-7BB8-0640B3B0E0F5}"/>
              </a:ext>
            </a:extLst>
          </p:cNvPr>
          <p:cNvSpPr txBox="1">
            <a:spLocks noChangeArrowheads="1"/>
          </p:cNvSpPr>
          <p:nvPr/>
        </p:nvSpPr>
        <p:spPr bwMode="auto">
          <a:xfrm>
            <a:off x="23693114" y="17452435"/>
            <a:ext cx="5486400" cy="731838"/>
          </a:xfrm>
          <a:prstGeom prst="rect">
            <a:avLst/>
          </a:prstGeom>
          <a:solidFill>
            <a:srgbClr val="081E3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8655" tIns="49327" rIns="98655" bIns="49327">
            <a:spAutoFit/>
          </a:bodyPr>
          <a:lstStyle>
            <a:lvl1pPr defTabSz="985838">
              <a:defRPr sz="8400">
                <a:solidFill>
                  <a:schemeClr val="tx1"/>
                </a:solidFill>
                <a:latin typeface="Arial" panose="020B0604020202020204" pitchFamily="34" charset="0"/>
                <a:ea typeface="ＭＳ Ｐゴシック" panose="020B0600070205080204" pitchFamily="34" charset="-128"/>
              </a:defRPr>
            </a:lvl1pPr>
            <a:lvl2pPr marL="742950" indent="-285750" defTabSz="985838">
              <a:defRPr sz="8400">
                <a:solidFill>
                  <a:schemeClr val="tx1"/>
                </a:solidFill>
                <a:latin typeface="Arial" panose="020B0604020202020204" pitchFamily="34" charset="0"/>
                <a:ea typeface="ＭＳ Ｐゴシック" panose="020B0600070205080204" pitchFamily="34" charset="-128"/>
              </a:defRPr>
            </a:lvl2pPr>
            <a:lvl3pPr marL="1143000" indent="-228600" defTabSz="985838">
              <a:defRPr sz="8400">
                <a:solidFill>
                  <a:schemeClr val="tx1"/>
                </a:solidFill>
                <a:latin typeface="Arial" panose="020B0604020202020204" pitchFamily="34" charset="0"/>
                <a:ea typeface="ＭＳ Ｐゴシック" panose="020B0600070205080204" pitchFamily="34" charset="-128"/>
              </a:defRPr>
            </a:lvl3pPr>
            <a:lvl4pPr marL="1600200" indent="-228600" defTabSz="985838">
              <a:defRPr sz="8400">
                <a:solidFill>
                  <a:schemeClr val="tx1"/>
                </a:solidFill>
                <a:latin typeface="Arial" panose="020B0604020202020204" pitchFamily="34" charset="0"/>
                <a:ea typeface="ＭＳ Ｐゴシック" panose="020B0600070205080204" pitchFamily="34" charset="-128"/>
              </a:defRPr>
            </a:lvl4pPr>
            <a:lvl5pPr marL="2057400" indent="-228600" defTabSz="985838">
              <a:defRPr sz="8400">
                <a:solidFill>
                  <a:schemeClr val="tx1"/>
                </a:solidFill>
                <a:latin typeface="Arial" panose="020B0604020202020204" pitchFamily="34" charset="0"/>
                <a:ea typeface="ＭＳ Ｐゴシック" panose="020B0600070205080204" pitchFamily="34" charset="-128"/>
              </a:defRPr>
            </a:lvl5pPr>
            <a:lvl6pPr marL="25146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pPr>
            <a:r>
              <a:rPr lang="en-US" altLang="en-US" sz="4100" b="1" dirty="0">
                <a:solidFill>
                  <a:srgbClr val="FFCC00"/>
                </a:solidFill>
              </a:rPr>
              <a:t>Implementation</a:t>
            </a:r>
          </a:p>
        </p:txBody>
      </p:sp>
      <p:sp>
        <p:nvSpPr>
          <p:cNvPr id="3088" name="Text Box 19">
            <a:extLst>
              <a:ext uri="{FF2B5EF4-FFF2-40B4-BE49-F238E27FC236}">
                <a16:creationId xmlns:a16="http://schemas.microsoft.com/office/drawing/2014/main" id="{B3F4B506-3391-3DFC-96EE-92A249DB300F}"/>
              </a:ext>
            </a:extLst>
          </p:cNvPr>
          <p:cNvSpPr txBox="1">
            <a:spLocks noChangeArrowheads="1"/>
          </p:cNvSpPr>
          <p:nvPr/>
        </p:nvSpPr>
        <p:spPr bwMode="auto">
          <a:xfrm>
            <a:off x="4432300" y="28837712"/>
            <a:ext cx="5486400" cy="731838"/>
          </a:xfrm>
          <a:prstGeom prst="rect">
            <a:avLst/>
          </a:prstGeom>
          <a:solidFill>
            <a:srgbClr val="081E3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8655" tIns="49327" rIns="98655" bIns="49327">
            <a:spAutoFit/>
          </a:bodyPr>
          <a:lstStyle>
            <a:lvl1pPr defTabSz="985838">
              <a:defRPr sz="8400">
                <a:solidFill>
                  <a:schemeClr val="tx1"/>
                </a:solidFill>
                <a:latin typeface="Arial" panose="020B0604020202020204" pitchFamily="34" charset="0"/>
                <a:ea typeface="ＭＳ Ｐゴシック" panose="020B0600070205080204" pitchFamily="34" charset="-128"/>
              </a:defRPr>
            </a:lvl1pPr>
            <a:lvl2pPr marL="742950" indent="-285750" defTabSz="985838">
              <a:defRPr sz="8400">
                <a:solidFill>
                  <a:schemeClr val="tx1"/>
                </a:solidFill>
                <a:latin typeface="Arial" panose="020B0604020202020204" pitchFamily="34" charset="0"/>
                <a:ea typeface="ＭＳ Ｐゴシック" panose="020B0600070205080204" pitchFamily="34" charset="-128"/>
              </a:defRPr>
            </a:lvl2pPr>
            <a:lvl3pPr marL="1143000" indent="-228600" defTabSz="985838">
              <a:defRPr sz="8400">
                <a:solidFill>
                  <a:schemeClr val="tx1"/>
                </a:solidFill>
                <a:latin typeface="Arial" panose="020B0604020202020204" pitchFamily="34" charset="0"/>
                <a:ea typeface="ＭＳ Ｐゴシック" panose="020B0600070205080204" pitchFamily="34" charset="-128"/>
              </a:defRPr>
            </a:lvl3pPr>
            <a:lvl4pPr marL="1600200" indent="-228600" defTabSz="985838">
              <a:defRPr sz="8400">
                <a:solidFill>
                  <a:schemeClr val="tx1"/>
                </a:solidFill>
                <a:latin typeface="Arial" panose="020B0604020202020204" pitchFamily="34" charset="0"/>
                <a:ea typeface="ＭＳ Ｐゴシック" panose="020B0600070205080204" pitchFamily="34" charset="-128"/>
              </a:defRPr>
            </a:lvl4pPr>
            <a:lvl5pPr marL="2057400" indent="-228600" defTabSz="985838">
              <a:defRPr sz="8400">
                <a:solidFill>
                  <a:schemeClr val="tx1"/>
                </a:solidFill>
                <a:latin typeface="Arial" panose="020B0604020202020204" pitchFamily="34" charset="0"/>
                <a:ea typeface="ＭＳ Ｐゴシック" panose="020B0600070205080204" pitchFamily="34" charset="-128"/>
              </a:defRPr>
            </a:lvl5pPr>
            <a:lvl6pPr marL="25146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pPr>
            <a:r>
              <a:rPr lang="en-US" altLang="en-US" sz="4100" b="1">
                <a:solidFill>
                  <a:srgbClr val="FFCC00"/>
                </a:solidFill>
              </a:rPr>
              <a:t>Verification</a:t>
            </a:r>
          </a:p>
        </p:txBody>
      </p:sp>
      <p:sp>
        <p:nvSpPr>
          <p:cNvPr id="3089" name="Text Box 19">
            <a:extLst>
              <a:ext uri="{FF2B5EF4-FFF2-40B4-BE49-F238E27FC236}">
                <a16:creationId xmlns:a16="http://schemas.microsoft.com/office/drawing/2014/main" id="{BFB4F29A-60E5-85B0-6223-8AFE7EFA9059}"/>
              </a:ext>
            </a:extLst>
          </p:cNvPr>
          <p:cNvSpPr txBox="1">
            <a:spLocks noChangeArrowheads="1"/>
          </p:cNvSpPr>
          <p:nvPr/>
        </p:nvSpPr>
        <p:spPr bwMode="auto">
          <a:xfrm>
            <a:off x="14274311" y="28845601"/>
            <a:ext cx="5486400" cy="731838"/>
          </a:xfrm>
          <a:prstGeom prst="rect">
            <a:avLst/>
          </a:prstGeom>
          <a:solidFill>
            <a:srgbClr val="081E3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8655" tIns="49327" rIns="98655" bIns="49327">
            <a:spAutoFit/>
          </a:bodyPr>
          <a:lstStyle>
            <a:lvl1pPr defTabSz="985838">
              <a:defRPr sz="8400">
                <a:solidFill>
                  <a:schemeClr val="tx1"/>
                </a:solidFill>
                <a:latin typeface="Arial" panose="020B0604020202020204" pitchFamily="34" charset="0"/>
                <a:ea typeface="ＭＳ Ｐゴシック" panose="020B0600070205080204" pitchFamily="34" charset="-128"/>
              </a:defRPr>
            </a:lvl1pPr>
            <a:lvl2pPr marL="742950" indent="-285750" defTabSz="985838">
              <a:defRPr sz="8400">
                <a:solidFill>
                  <a:schemeClr val="tx1"/>
                </a:solidFill>
                <a:latin typeface="Arial" panose="020B0604020202020204" pitchFamily="34" charset="0"/>
                <a:ea typeface="ＭＳ Ｐゴシック" panose="020B0600070205080204" pitchFamily="34" charset="-128"/>
              </a:defRPr>
            </a:lvl2pPr>
            <a:lvl3pPr marL="1143000" indent="-228600" defTabSz="985838">
              <a:defRPr sz="8400">
                <a:solidFill>
                  <a:schemeClr val="tx1"/>
                </a:solidFill>
                <a:latin typeface="Arial" panose="020B0604020202020204" pitchFamily="34" charset="0"/>
                <a:ea typeface="ＭＳ Ｐゴシック" panose="020B0600070205080204" pitchFamily="34" charset="-128"/>
              </a:defRPr>
            </a:lvl3pPr>
            <a:lvl4pPr marL="1600200" indent="-228600" defTabSz="985838">
              <a:defRPr sz="8400">
                <a:solidFill>
                  <a:schemeClr val="tx1"/>
                </a:solidFill>
                <a:latin typeface="Arial" panose="020B0604020202020204" pitchFamily="34" charset="0"/>
                <a:ea typeface="ＭＳ Ｐゴシック" panose="020B0600070205080204" pitchFamily="34" charset="-128"/>
              </a:defRPr>
            </a:lvl4pPr>
            <a:lvl5pPr marL="2057400" indent="-228600" defTabSz="985838">
              <a:defRPr sz="8400">
                <a:solidFill>
                  <a:schemeClr val="tx1"/>
                </a:solidFill>
                <a:latin typeface="Arial" panose="020B0604020202020204" pitchFamily="34" charset="0"/>
                <a:ea typeface="ＭＳ Ｐゴシック" panose="020B0600070205080204" pitchFamily="34" charset="-128"/>
              </a:defRPr>
            </a:lvl5pPr>
            <a:lvl6pPr marL="25146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pPr>
            <a:r>
              <a:rPr lang="en-US" altLang="en-US" sz="4100" b="1">
                <a:solidFill>
                  <a:srgbClr val="FFCC00"/>
                </a:solidFill>
              </a:rPr>
              <a:t>Screenshots</a:t>
            </a:r>
          </a:p>
        </p:txBody>
      </p:sp>
      <p:sp>
        <p:nvSpPr>
          <p:cNvPr id="3090" name="Text Box 19">
            <a:extLst>
              <a:ext uri="{FF2B5EF4-FFF2-40B4-BE49-F238E27FC236}">
                <a16:creationId xmlns:a16="http://schemas.microsoft.com/office/drawing/2014/main" id="{0C8BF282-ADF4-B98B-A4D2-21B3A10E699C}"/>
              </a:ext>
            </a:extLst>
          </p:cNvPr>
          <p:cNvSpPr txBox="1">
            <a:spLocks noChangeArrowheads="1"/>
          </p:cNvSpPr>
          <p:nvPr/>
        </p:nvSpPr>
        <p:spPr bwMode="auto">
          <a:xfrm>
            <a:off x="23610564" y="28838524"/>
            <a:ext cx="5486400" cy="731838"/>
          </a:xfrm>
          <a:prstGeom prst="rect">
            <a:avLst/>
          </a:prstGeom>
          <a:solidFill>
            <a:srgbClr val="081E3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8655" tIns="49327" rIns="98655" bIns="49327">
            <a:spAutoFit/>
          </a:bodyPr>
          <a:lstStyle>
            <a:lvl1pPr defTabSz="985838">
              <a:defRPr sz="8400">
                <a:solidFill>
                  <a:schemeClr val="tx1"/>
                </a:solidFill>
                <a:latin typeface="Arial" panose="020B0604020202020204" pitchFamily="34" charset="0"/>
                <a:ea typeface="ＭＳ Ｐゴシック" panose="020B0600070205080204" pitchFamily="34" charset="-128"/>
              </a:defRPr>
            </a:lvl1pPr>
            <a:lvl2pPr marL="742950" indent="-285750" defTabSz="985838">
              <a:defRPr sz="8400">
                <a:solidFill>
                  <a:schemeClr val="tx1"/>
                </a:solidFill>
                <a:latin typeface="Arial" panose="020B0604020202020204" pitchFamily="34" charset="0"/>
                <a:ea typeface="ＭＳ Ｐゴシック" panose="020B0600070205080204" pitchFamily="34" charset="-128"/>
              </a:defRPr>
            </a:lvl2pPr>
            <a:lvl3pPr marL="1143000" indent="-228600" defTabSz="985838">
              <a:defRPr sz="8400">
                <a:solidFill>
                  <a:schemeClr val="tx1"/>
                </a:solidFill>
                <a:latin typeface="Arial" panose="020B0604020202020204" pitchFamily="34" charset="0"/>
                <a:ea typeface="ＭＳ Ｐゴシック" panose="020B0600070205080204" pitchFamily="34" charset="-128"/>
              </a:defRPr>
            </a:lvl3pPr>
            <a:lvl4pPr marL="1600200" indent="-228600" defTabSz="985838">
              <a:defRPr sz="8400">
                <a:solidFill>
                  <a:schemeClr val="tx1"/>
                </a:solidFill>
                <a:latin typeface="Arial" panose="020B0604020202020204" pitchFamily="34" charset="0"/>
                <a:ea typeface="ＭＳ Ｐゴシック" panose="020B0600070205080204" pitchFamily="34" charset="-128"/>
              </a:defRPr>
            </a:lvl4pPr>
            <a:lvl5pPr marL="2057400" indent="-228600" defTabSz="985838">
              <a:defRPr sz="8400">
                <a:solidFill>
                  <a:schemeClr val="tx1"/>
                </a:solidFill>
                <a:latin typeface="Arial" panose="020B0604020202020204" pitchFamily="34" charset="0"/>
                <a:ea typeface="ＭＳ Ｐゴシック" panose="020B0600070205080204" pitchFamily="34" charset="-128"/>
              </a:defRPr>
            </a:lvl5pPr>
            <a:lvl6pPr marL="25146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pPr>
            <a:r>
              <a:rPr lang="en-US" altLang="en-US" sz="4100" b="1">
                <a:solidFill>
                  <a:srgbClr val="FFCC00"/>
                </a:solidFill>
              </a:rPr>
              <a:t>Summary</a:t>
            </a:r>
          </a:p>
        </p:txBody>
      </p:sp>
      <p:sp>
        <p:nvSpPr>
          <p:cNvPr id="3091" name="Text Box 72">
            <a:extLst>
              <a:ext uri="{FF2B5EF4-FFF2-40B4-BE49-F238E27FC236}">
                <a16:creationId xmlns:a16="http://schemas.microsoft.com/office/drawing/2014/main" id="{A077C110-F340-0408-3355-5810E6DCD897}"/>
              </a:ext>
            </a:extLst>
          </p:cNvPr>
          <p:cNvSpPr txBox="1">
            <a:spLocks noChangeArrowheads="1"/>
          </p:cNvSpPr>
          <p:nvPr/>
        </p:nvSpPr>
        <p:spPr bwMode="auto">
          <a:xfrm>
            <a:off x="1531938" y="41819513"/>
            <a:ext cx="30632400"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lIns="98655" tIns="49327" rIns="98655" bIns="49327">
            <a:spAutoFit/>
          </a:bodyPr>
          <a:lstStyle>
            <a:lvl1pPr marL="493713" indent="-493713" defTabSz="985838">
              <a:spcBef>
                <a:spcPct val="20000"/>
              </a:spcBef>
              <a:buChar char="•"/>
              <a:defRPr sz="15000">
                <a:solidFill>
                  <a:schemeClr val="tx1"/>
                </a:solidFill>
                <a:latin typeface="Arial" panose="020B0604020202020204" pitchFamily="34" charset="0"/>
                <a:ea typeface="ＭＳ Ｐゴシック" panose="020B0600070205080204" pitchFamily="34" charset="-128"/>
              </a:defRPr>
            </a:lvl1pPr>
            <a:lvl2pPr marL="37931725" indent="-37474525" defTabSz="985838">
              <a:spcBef>
                <a:spcPct val="20000"/>
              </a:spcBef>
              <a:buChar char="–"/>
              <a:defRPr sz="13100">
                <a:solidFill>
                  <a:schemeClr val="tx1"/>
                </a:solidFill>
                <a:latin typeface="Arial" panose="020B0604020202020204" pitchFamily="34" charset="0"/>
                <a:ea typeface="ＭＳ Ｐゴシック" panose="020B0600070205080204" pitchFamily="34" charset="-128"/>
              </a:defRPr>
            </a:lvl2pPr>
            <a:lvl3pPr marL="5356225" indent="-1071563" defTabSz="985838">
              <a:spcBef>
                <a:spcPct val="20000"/>
              </a:spcBef>
              <a:buChar char="•"/>
              <a:defRPr sz="11200">
                <a:solidFill>
                  <a:schemeClr val="tx1"/>
                </a:solidFill>
                <a:latin typeface="Arial" panose="020B0604020202020204" pitchFamily="34" charset="0"/>
                <a:ea typeface="ＭＳ Ｐゴシック" panose="020B0600070205080204" pitchFamily="34" charset="-128"/>
              </a:defRPr>
            </a:lvl3pPr>
            <a:lvl4pPr marL="7497763" indent="-1071563" defTabSz="985838">
              <a:spcBef>
                <a:spcPct val="20000"/>
              </a:spcBef>
              <a:buChar char="–"/>
              <a:defRPr sz="9400">
                <a:solidFill>
                  <a:schemeClr val="tx1"/>
                </a:solidFill>
                <a:latin typeface="Arial" panose="020B0604020202020204" pitchFamily="34" charset="0"/>
                <a:ea typeface="ＭＳ Ｐゴシック" panose="020B0600070205080204" pitchFamily="34" charset="-128"/>
              </a:defRPr>
            </a:lvl4pPr>
            <a:lvl5pPr marL="9640888" indent="-1071563" defTabSz="985838">
              <a:spcBef>
                <a:spcPct val="20000"/>
              </a:spcBef>
              <a:buChar char="»"/>
              <a:defRPr sz="9400">
                <a:solidFill>
                  <a:schemeClr val="tx1"/>
                </a:solidFill>
                <a:latin typeface="Arial" panose="020B0604020202020204" pitchFamily="34" charset="0"/>
                <a:ea typeface="ＭＳ Ｐゴシック" panose="020B0600070205080204" pitchFamily="34" charset="-128"/>
              </a:defRPr>
            </a:lvl5pPr>
            <a:lvl6pPr marL="10098088" indent="-1071563" defTabSz="985838"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6pPr>
            <a:lvl7pPr marL="10555288" indent="-1071563" defTabSz="985838"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7pPr>
            <a:lvl8pPr marL="11012488" indent="-1071563" defTabSz="985838"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8pPr>
            <a:lvl9pPr marL="11469688" indent="-1071563" defTabSz="985838"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
                <a:srgbClr val="3333CC"/>
              </a:buClr>
              <a:buFontTx/>
              <a:buNone/>
            </a:pPr>
            <a:r>
              <a:rPr lang="en-US" altLang="en-US" sz="4000" dirty="0">
                <a:solidFill>
                  <a:srgbClr val="081E3F"/>
                </a:solidFill>
              </a:rPr>
              <a:t>I thank Eric Dwyer for the assistance, cooperation and mentorship that I received throughout this process.</a:t>
            </a:r>
          </a:p>
        </p:txBody>
      </p:sp>
      <p:sp>
        <p:nvSpPr>
          <p:cNvPr id="3092" name="Rectangle: Rounded Corners 30">
            <a:extLst>
              <a:ext uri="{FF2B5EF4-FFF2-40B4-BE49-F238E27FC236}">
                <a16:creationId xmlns:a16="http://schemas.microsoft.com/office/drawing/2014/main" id="{AAC8E6C0-A0D2-645F-3EE0-3A14A42040A6}"/>
              </a:ext>
            </a:extLst>
          </p:cNvPr>
          <p:cNvSpPr>
            <a:spLocks noChangeArrowheads="1"/>
          </p:cNvSpPr>
          <p:nvPr/>
        </p:nvSpPr>
        <p:spPr bwMode="auto">
          <a:xfrm>
            <a:off x="2832100" y="7227093"/>
            <a:ext cx="8686800" cy="9417050"/>
          </a:xfrm>
          <a:prstGeom prst="roundRect">
            <a:avLst>
              <a:gd name="adj" fmla="val 16667"/>
            </a:avLst>
          </a:prstGeom>
          <a:solidFill>
            <a:srgbClr val="E5E5D9"/>
          </a:solidFill>
          <a:ln w="9525" algn="ctr">
            <a:solidFill>
              <a:schemeClr val="tx1"/>
            </a:solidFill>
            <a:round/>
            <a:headEnd/>
            <a:tailEnd/>
          </a:ln>
        </p:spPr>
        <p:txBody>
          <a:bodyPr/>
          <a:lstStyle>
            <a:lvl1pPr defTabSz="4284663">
              <a:defRPr sz="8400">
                <a:solidFill>
                  <a:schemeClr val="tx1"/>
                </a:solidFill>
                <a:latin typeface="Arial" panose="020B0604020202020204" pitchFamily="34" charset="0"/>
                <a:ea typeface="ＭＳ Ｐゴシック" panose="020B0600070205080204" pitchFamily="34" charset="-128"/>
              </a:defRPr>
            </a:lvl1pPr>
            <a:lvl2pPr marL="742950" indent="-285750" defTabSz="4284663">
              <a:defRPr sz="8400">
                <a:solidFill>
                  <a:schemeClr val="tx1"/>
                </a:solidFill>
                <a:latin typeface="Arial" panose="020B0604020202020204" pitchFamily="34" charset="0"/>
                <a:ea typeface="ＭＳ Ｐゴシック" panose="020B0600070205080204" pitchFamily="34" charset="-128"/>
              </a:defRPr>
            </a:lvl2pPr>
            <a:lvl3pPr marL="1143000" indent="-228600" defTabSz="4284663">
              <a:defRPr sz="8400">
                <a:solidFill>
                  <a:schemeClr val="tx1"/>
                </a:solidFill>
                <a:latin typeface="Arial" panose="020B0604020202020204" pitchFamily="34" charset="0"/>
                <a:ea typeface="ＭＳ Ｐゴシック" panose="020B0600070205080204" pitchFamily="34" charset="-128"/>
              </a:defRPr>
            </a:lvl3pPr>
            <a:lvl4pPr marL="1600200" indent="-228600" defTabSz="4284663">
              <a:defRPr sz="8400">
                <a:solidFill>
                  <a:schemeClr val="tx1"/>
                </a:solidFill>
                <a:latin typeface="Arial" panose="020B0604020202020204" pitchFamily="34" charset="0"/>
                <a:ea typeface="ＭＳ Ｐゴシック" panose="020B0600070205080204" pitchFamily="34" charset="-128"/>
              </a:defRPr>
            </a:lvl4pPr>
            <a:lvl5pPr marL="2057400" indent="-228600" defTabSz="4284663">
              <a:defRPr sz="8400">
                <a:solidFill>
                  <a:schemeClr val="tx1"/>
                </a:solidFill>
                <a:latin typeface="Arial" panose="020B0604020202020204" pitchFamily="34" charset="0"/>
                <a:ea typeface="ＭＳ Ｐゴシック" panose="020B0600070205080204" pitchFamily="34" charset="-128"/>
              </a:defRPr>
            </a:lvl5pPr>
            <a:lvl6pPr marL="2514600" indent="-228600" defTabSz="4284663"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defTabSz="4284663"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defTabSz="4284663"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defTabSz="4284663"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dirty="0"/>
          </a:p>
        </p:txBody>
      </p:sp>
      <p:sp>
        <p:nvSpPr>
          <p:cNvPr id="3094" name="TextBox 32">
            <a:extLst>
              <a:ext uri="{FF2B5EF4-FFF2-40B4-BE49-F238E27FC236}">
                <a16:creationId xmlns:a16="http://schemas.microsoft.com/office/drawing/2014/main" id="{8FED8553-CEA1-7573-CC59-128D4CD825D4}"/>
              </a:ext>
            </a:extLst>
          </p:cNvPr>
          <p:cNvSpPr txBox="1">
            <a:spLocks noChangeArrowheads="1"/>
          </p:cNvSpPr>
          <p:nvPr/>
        </p:nvSpPr>
        <p:spPr bwMode="auto">
          <a:xfrm>
            <a:off x="3714750" y="7573588"/>
            <a:ext cx="6921500" cy="8586788"/>
          </a:xfrm>
          <a:prstGeom prst="rect">
            <a:avLst/>
          </a:prstGeom>
          <a:noFill/>
          <a:ln>
            <a:noFill/>
          </a:ln>
        </p:spPr>
        <p:txBody>
          <a:bodyPr>
            <a:spAutoFit/>
          </a:bodyPr>
          <a:lstStyle>
            <a:lvl1pPr marL="457200" indent="-457200">
              <a:defRPr sz="8400">
                <a:solidFill>
                  <a:schemeClr val="tx1"/>
                </a:solidFill>
                <a:latin typeface="Arial" panose="020B0604020202020204" pitchFamily="34" charset="0"/>
                <a:ea typeface="ＭＳ Ｐゴシック" panose="020B0600070205080204" pitchFamily="34" charset="-128"/>
              </a:defRPr>
            </a:lvl1pPr>
            <a:lvl2pPr marL="742950" indent="-285750">
              <a:defRPr sz="8400">
                <a:solidFill>
                  <a:schemeClr val="tx1"/>
                </a:solidFill>
                <a:latin typeface="Arial" panose="020B0604020202020204" pitchFamily="34" charset="0"/>
                <a:ea typeface="ＭＳ Ｐゴシック" panose="020B0600070205080204" pitchFamily="34" charset="-128"/>
              </a:defRPr>
            </a:lvl2pPr>
            <a:lvl3pPr marL="1143000" indent="-228600">
              <a:defRPr sz="8400">
                <a:solidFill>
                  <a:schemeClr val="tx1"/>
                </a:solidFill>
                <a:latin typeface="Arial" panose="020B0604020202020204" pitchFamily="34" charset="0"/>
                <a:ea typeface="ＭＳ Ｐゴシック" panose="020B0600070205080204" pitchFamily="34" charset="-128"/>
              </a:defRPr>
            </a:lvl3pPr>
            <a:lvl4pPr marL="1600200" indent="-228600">
              <a:defRPr sz="8400">
                <a:solidFill>
                  <a:schemeClr val="tx1"/>
                </a:solidFill>
                <a:latin typeface="Arial" panose="020B0604020202020204" pitchFamily="34" charset="0"/>
                <a:ea typeface="ＭＳ Ｐゴシック" panose="020B0600070205080204" pitchFamily="34" charset="-128"/>
              </a:defRPr>
            </a:lvl4pPr>
            <a:lvl5pPr marL="2057400" indent="-228600">
              <a:defRPr sz="8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marL="0" indent="0">
              <a:defRPr/>
            </a:pPr>
            <a:r>
              <a:rPr lang="en-US" altLang="en-US" sz="2400" dirty="0"/>
              <a:t>Background of the website:</a:t>
            </a:r>
          </a:p>
          <a:p>
            <a:pPr marL="0" indent="0">
              <a:defRPr/>
            </a:pPr>
            <a:endParaRPr lang="en-US" altLang="en-US" sz="2400" dirty="0"/>
          </a:p>
          <a:p>
            <a:pPr marL="0" indent="0">
              <a:defRPr/>
            </a:pPr>
            <a:r>
              <a:rPr lang="en-US" altLang="en-US" sz="2400" dirty="0"/>
              <a:t>VIRS is a website dedicated to evaluate texts in such a manner that English Learners can understand at which level is a given text. It does so by giving specific statistics on the text’s readability as well as the frequency of each word in the English language (that is contained in the provided text).</a:t>
            </a:r>
          </a:p>
          <a:p>
            <a:pPr marL="0" indent="0">
              <a:defRPr/>
            </a:pPr>
            <a:endParaRPr lang="en-US" altLang="en-US" sz="2400" dirty="0"/>
          </a:p>
          <a:p>
            <a:pPr marL="0" indent="0">
              <a:defRPr/>
            </a:pPr>
            <a:r>
              <a:rPr lang="en-US" altLang="en-US" sz="2400" dirty="0"/>
              <a:t>Issues resolved this semester:</a:t>
            </a:r>
          </a:p>
          <a:p>
            <a:pPr>
              <a:buFont typeface="Arial" panose="020B0604020202020204" pitchFamily="34" charset="0"/>
              <a:buChar char="•"/>
              <a:defRPr/>
            </a:pPr>
            <a:endParaRPr lang="en-US" altLang="en-US" sz="2400" dirty="0"/>
          </a:p>
          <a:p>
            <a:pPr>
              <a:buFont typeface="Arial" panose="020B0604020202020204" pitchFamily="34" charset="0"/>
              <a:buChar char="•"/>
              <a:defRPr/>
            </a:pPr>
            <a:r>
              <a:rPr lang="en-US" altLang="en-US" sz="2400" dirty="0"/>
              <a:t>The installation instructions for the project were vague and this delayed production.</a:t>
            </a:r>
          </a:p>
          <a:p>
            <a:pPr>
              <a:buFont typeface="Arial" panose="020B0604020202020204" pitchFamily="34" charset="0"/>
              <a:buChar char="•"/>
              <a:defRPr/>
            </a:pPr>
            <a:r>
              <a:rPr lang="en-US" altLang="en-US" sz="2400" dirty="0"/>
              <a:t>Some words were not going into their respective categories when analyzing a text.</a:t>
            </a:r>
          </a:p>
          <a:p>
            <a:pPr>
              <a:buFont typeface="Arial" panose="020B0604020202020204" pitchFamily="34" charset="0"/>
              <a:buChar char="•"/>
              <a:defRPr/>
            </a:pPr>
            <a:r>
              <a:rPr lang="en-US" altLang="en-US" sz="2400" dirty="0"/>
              <a:t>Design of the website looked incomplete and misaligned.</a:t>
            </a:r>
          </a:p>
          <a:p>
            <a:pPr>
              <a:buFont typeface="Arial" panose="020B0604020202020204" pitchFamily="34" charset="0"/>
              <a:buChar char="•"/>
              <a:defRPr/>
            </a:pPr>
            <a:r>
              <a:rPr lang="en-US" altLang="en-US" sz="2400" dirty="0"/>
              <a:t>The website had several redundant components.</a:t>
            </a:r>
          </a:p>
          <a:p>
            <a:pPr>
              <a:buFont typeface="Arial" panose="020B0604020202020204" pitchFamily="34" charset="0"/>
              <a:buChar char="•"/>
              <a:defRPr/>
            </a:pPr>
            <a:r>
              <a:rPr lang="en-US" altLang="en-US" sz="2400" dirty="0"/>
              <a:t>Searching a word in the words lists was difficult.</a:t>
            </a:r>
          </a:p>
          <a:p>
            <a:pPr>
              <a:buFont typeface="Arial" panose="020B0604020202020204" pitchFamily="34" charset="0"/>
              <a:buChar char="•"/>
              <a:defRPr/>
            </a:pPr>
            <a:r>
              <a:rPr lang="en-US" altLang="en-US" sz="2400" dirty="0"/>
              <a:t>Uploading documents and pdfs did not work.</a:t>
            </a:r>
          </a:p>
        </p:txBody>
      </p:sp>
      <p:sp>
        <p:nvSpPr>
          <p:cNvPr id="3095" name="TextBox 33">
            <a:extLst>
              <a:ext uri="{FF2B5EF4-FFF2-40B4-BE49-F238E27FC236}">
                <a16:creationId xmlns:a16="http://schemas.microsoft.com/office/drawing/2014/main" id="{2EB5F597-C553-4C13-FE58-4507539B2C76}"/>
              </a:ext>
            </a:extLst>
          </p:cNvPr>
          <p:cNvSpPr txBox="1">
            <a:spLocks noChangeArrowheads="1"/>
          </p:cNvSpPr>
          <p:nvPr/>
        </p:nvSpPr>
        <p:spPr bwMode="auto">
          <a:xfrm>
            <a:off x="23231474" y="8450516"/>
            <a:ext cx="6096000" cy="711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8400">
                <a:solidFill>
                  <a:schemeClr val="tx1"/>
                </a:solidFill>
                <a:latin typeface="Arial" panose="020B0604020202020204" pitchFamily="34" charset="0"/>
                <a:ea typeface="ＭＳ Ｐゴシック" panose="020B0600070205080204" pitchFamily="34" charset="-128"/>
              </a:defRPr>
            </a:lvl1pPr>
            <a:lvl2pPr marL="742950" indent="-285750">
              <a:defRPr sz="8400">
                <a:solidFill>
                  <a:schemeClr val="tx1"/>
                </a:solidFill>
                <a:latin typeface="Arial" panose="020B0604020202020204" pitchFamily="34" charset="0"/>
                <a:ea typeface="ＭＳ Ｐゴシック" panose="020B0600070205080204" pitchFamily="34" charset="-128"/>
              </a:defRPr>
            </a:lvl2pPr>
            <a:lvl3pPr marL="1143000" indent="-228600">
              <a:defRPr sz="8400">
                <a:solidFill>
                  <a:schemeClr val="tx1"/>
                </a:solidFill>
                <a:latin typeface="Arial" panose="020B0604020202020204" pitchFamily="34" charset="0"/>
                <a:ea typeface="ＭＳ Ｐゴシック" panose="020B0600070205080204" pitchFamily="34" charset="-128"/>
              </a:defRPr>
            </a:lvl3pPr>
            <a:lvl4pPr marL="1600200" indent="-228600">
              <a:defRPr sz="8400">
                <a:solidFill>
                  <a:schemeClr val="tx1"/>
                </a:solidFill>
                <a:latin typeface="Arial" panose="020B0604020202020204" pitchFamily="34" charset="0"/>
                <a:ea typeface="ＭＳ Ｐゴシック" panose="020B0600070205080204" pitchFamily="34" charset="-128"/>
              </a:defRPr>
            </a:lvl4pPr>
            <a:lvl5pPr marL="2057400" indent="-228600">
              <a:defRPr sz="8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a:buFont typeface="Arial" panose="020B0604020202020204" pitchFamily="34" charset="0"/>
              <a:buChar char="•"/>
            </a:pPr>
            <a:r>
              <a:rPr lang="en-US" altLang="en-US" sz="2400" dirty="0"/>
              <a:t>When analyzing text each word should get into one category. In the case of words with multiple categories the word should go into the category with the highest priority. </a:t>
            </a:r>
          </a:p>
          <a:p>
            <a:pPr>
              <a:buFont typeface="Arial" panose="020B0604020202020204" pitchFamily="34" charset="0"/>
              <a:buChar char="•"/>
            </a:pPr>
            <a:endParaRPr lang="en-US" altLang="en-US" sz="2400" dirty="0"/>
          </a:p>
          <a:p>
            <a:pPr>
              <a:buFont typeface="Arial" panose="020B0604020202020204" pitchFamily="34" charset="0"/>
              <a:buChar char="•"/>
            </a:pPr>
            <a:r>
              <a:rPr lang="en-US" altLang="en-US" sz="2400" dirty="0"/>
              <a:t>Remove redundant components (Essential and academic words lists as well the dictionary) from the website and add new ones that combine the functionality of the previous ones (one main word list). The website should maintain its old functionality and gain new features.</a:t>
            </a:r>
          </a:p>
          <a:p>
            <a:pPr>
              <a:buFont typeface="Arial" panose="020B0604020202020204" pitchFamily="34" charset="0"/>
              <a:buChar char="•"/>
            </a:pPr>
            <a:endParaRPr lang="en-US" altLang="en-US" sz="2400" dirty="0"/>
          </a:p>
          <a:p>
            <a:pPr>
              <a:buFont typeface="Arial" panose="020B0604020202020204" pitchFamily="34" charset="0"/>
              <a:buChar char="•"/>
            </a:pPr>
            <a:r>
              <a:rPr lang="en-US" altLang="en-US" sz="2400" dirty="0"/>
              <a:t>Update the version of the code of the live website as the documents and pdfs uploads where already fixed but the code of the live version did not contain that fix.</a:t>
            </a:r>
          </a:p>
        </p:txBody>
      </p:sp>
      <p:sp>
        <p:nvSpPr>
          <p:cNvPr id="3096" name="Rectangle: Rounded Corners 34">
            <a:extLst>
              <a:ext uri="{FF2B5EF4-FFF2-40B4-BE49-F238E27FC236}">
                <a16:creationId xmlns:a16="http://schemas.microsoft.com/office/drawing/2014/main" id="{7D08A1CB-9180-4096-7671-5363842CFA03}"/>
              </a:ext>
            </a:extLst>
          </p:cNvPr>
          <p:cNvSpPr>
            <a:spLocks noChangeArrowheads="1"/>
          </p:cNvSpPr>
          <p:nvPr/>
        </p:nvSpPr>
        <p:spPr bwMode="auto">
          <a:xfrm>
            <a:off x="12524071" y="7200900"/>
            <a:ext cx="8686800" cy="9417050"/>
          </a:xfrm>
          <a:prstGeom prst="roundRect">
            <a:avLst>
              <a:gd name="adj" fmla="val 16667"/>
            </a:avLst>
          </a:prstGeom>
          <a:solidFill>
            <a:srgbClr val="E5E5D9"/>
          </a:solidFill>
          <a:ln w="9525" algn="ctr">
            <a:solidFill>
              <a:schemeClr val="tx1"/>
            </a:solidFill>
            <a:round/>
            <a:headEnd/>
            <a:tailEnd/>
          </a:ln>
        </p:spPr>
        <p:txBody>
          <a:bodyPr/>
          <a:lstStyle>
            <a:lvl1pPr defTabSz="4284663">
              <a:defRPr sz="8400">
                <a:solidFill>
                  <a:schemeClr val="tx1"/>
                </a:solidFill>
                <a:latin typeface="Arial" panose="020B0604020202020204" pitchFamily="34" charset="0"/>
                <a:ea typeface="ＭＳ Ｐゴシック" panose="020B0600070205080204" pitchFamily="34" charset="-128"/>
              </a:defRPr>
            </a:lvl1pPr>
            <a:lvl2pPr marL="742950" indent="-285750" defTabSz="4284663">
              <a:defRPr sz="8400">
                <a:solidFill>
                  <a:schemeClr val="tx1"/>
                </a:solidFill>
                <a:latin typeface="Arial" panose="020B0604020202020204" pitchFamily="34" charset="0"/>
                <a:ea typeface="ＭＳ Ｐゴシック" panose="020B0600070205080204" pitchFamily="34" charset="-128"/>
              </a:defRPr>
            </a:lvl2pPr>
            <a:lvl3pPr marL="1143000" indent="-228600" defTabSz="4284663">
              <a:defRPr sz="8400">
                <a:solidFill>
                  <a:schemeClr val="tx1"/>
                </a:solidFill>
                <a:latin typeface="Arial" panose="020B0604020202020204" pitchFamily="34" charset="0"/>
                <a:ea typeface="ＭＳ Ｐゴシック" panose="020B0600070205080204" pitchFamily="34" charset="-128"/>
              </a:defRPr>
            </a:lvl3pPr>
            <a:lvl4pPr marL="1600200" indent="-228600" defTabSz="4284663">
              <a:defRPr sz="8400">
                <a:solidFill>
                  <a:schemeClr val="tx1"/>
                </a:solidFill>
                <a:latin typeface="Arial" panose="020B0604020202020204" pitchFamily="34" charset="0"/>
                <a:ea typeface="ＭＳ Ｐゴシック" panose="020B0600070205080204" pitchFamily="34" charset="-128"/>
              </a:defRPr>
            </a:lvl4pPr>
            <a:lvl5pPr marL="2057400" indent="-228600" defTabSz="4284663">
              <a:defRPr sz="8400">
                <a:solidFill>
                  <a:schemeClr val="tx1"/>
                </a:solidFill>
                <a:latin typeface="Arial" panose="020B0604020202020204" pitchFamily="34" charset="0"/>
                <a:ea typeface="ＭＳ Ｐゴシック" panose="020B0600070205080204" pitchFamily="34" charset="-128"/>
              </a:defRPr>
            </a:lvl5pPr>
            <a:lvl6pPr marL="2514600" indent="-228600" defTabSz="4284663"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defTabSz="4284663"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defTabSz="4284663"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defTabSz="4284663"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pic>
        <p:nvPicPr>
          <p:cNvPr id="3097" name="Picture 2">
            <a:extLst>
              <a:ext uri="{FF2B5EF4-FFF2-40B4-BE49-F238E27FC236}">
                <a16:creationId xmlns:a16="http://schemas.microsoft.com/office/drawing/2014/main" id="{863AA629-96F8-981B-B709-9B1B0C3A22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20775" y="7850188"/>
            <a:ext cx="5276850" cy="266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98" name="TextBox 38">
            <a:extLst>
              <a:ext uri="{FF2B5EF4-FFF2-40B4-BE49-F238E27FC236}">
                <a16:creationId xmlns:a16="http://schemas.microsoft.com/office/drawing/2014/main" id="{EBEEADF3-C2C9-59C6-0BF3-562CF877C68E}"/>
              </a:ext>
            </a:extLst>
          </p:cNvPr>
          <p:cNvSpPr txBox="1">
            <a:spLocks noChangeArrowheads="1"/>
          </p:cNvSpPr>
          <p:nvPr/>
        </p:nvSpPr>
        <p:spPr bwMode="auto">
          <a:xfrm>
            <a:off x="14568488" y="10666413"/>
            <a:ext cx="37814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400">
                <a:solidFill>
                  <a:schemeClr val="tx1"/>
                </a:solidFill>
                <a:latin typeface="Arial" panose="020B0604020202020204" pitchFamily="34" charset="0"/>
                <a:ea typeface="ＭＳ Ｐゴシック" panose="020B0600070205080204" pitchFamily="34" charset="-128"/>
              </a:defRPr>
            </a:lvl1pPr>
            <a:lvl2pPr marL="742950" indent="-285750">
              <a:defRPr sz="8400">
                <a:solidFill>
                  <a:schemeClr val="tx1"/>
                </a:solidFill>
                <a:latin typeface="Arial" panose="020B0604020202020204" pitchFamily="34" charset="0"/>
                <a:ea typeface="ＭＳ Ｐゴシック" panose="020B0600070205080204" pitchFamily="34" charset="-128"/>
              </a:defRPr>
            </a:lvl2pPr>
            <a:lvl3pPr marL="1143000" indent="-228600">
              <a:defRPr sz="8400">
                <a:solidFill>
                  <a:schemeClr val="tx1"/>
                </a:solidFill>
                <a:latin typeface="Arial" panose="020B0604020202020204" pitchFamily="34" charset="0"/>
                <a:ea typeface="ＭＳ Ｐゴシック" panose="020B0600070205080204" pitchFamily="34" charset="-128"/>
              </a:defRPr>
            </a:lvl3pPr>
            <a:lvl4pPr marL="1600200" indent="-228600">
              <a:defRPr sz="8400">
                <a:solidFill>
                  <a:schemeClr val="tx1"/>
                </a:solidFill>
                <a:latin typeface="Arial" panose="020B0604020202020204" pitchFamily="34" charset="0"/>
                <a:ea typeface="ＭＳ Ｐゴシック" panose="020B0600070205080204" pitchFamily="34" charset="-128"/>
              </a:defRPr>
            </a:lvl4pPr>
            <a:lvl5pPr marL="2057400" indent="-228600">
              <a:defRPr sz="8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algn="ctr"/>
            <a:r>
              <a:rPr lang="en-US" altLang="en-US" sz="1600" i="1">
                <a:solidFill>
                  <a:srgbClr val="000000"/>
                </a:solidFill>
              </a:rPr>
              <a:t>Figure 2 – New Design</a:t>
            </a:r>
          </a:p>
        </p:txBody>
      </p:sp>
      <p:sp>
        <p:nvSpPr>
          <p:cNvPr id="3099" name="Rectangle: Rounded Corners 39">
            <a:extLst>
              <a:ext uri="{FF2B5EF4-FFF2-40B4-BE49-F238E27FC236}">
                <a16:creationId xmlns:a16="http://schemas.microsoft.com/office/drawing/2014/main" id="{3F64C27D-A2A9-D9D3-6B28-9B616CBE992D}"/>
              </a:ext>
            </a:extLst>
          </p:cNvPr>
          <p:cNvSpPr>
            <a:spLocks noChangeArrowheads="1"/>
          </p:cNvSpPr>
          <p:nvPr/>
        </p:nvSpPr>
        <p:spPr bwMode="auto">
          <a:xfrm>
            <a:off x="2837111" y="18610682"/>
            <a:ext cx="8686800" cy="9417050"/>
          </a:xfrm>
          <a:prstGeom prst="roundRect">
            <a:avLst>
              <a:gd name="adj" fmla="val 16667"/>
            </a:avLst>
          </a:prstGeom>
          <a:solidFill>
            <a:srgbClr val="E5E5D9"/>
          </a:solidFill>
          <a:ln w="9525" algn="ctr">
            <a:solidFill>
              <a:schemeClr val="tx1"/>
            </a:solidFill>
            <a:round/>
            <a:headEnd/>
            <a:tailEnd/>
          </a:ln>
        </p:spPr>
        <p:txBody>
          <a:bodyPr/>
          <a:lstStyle>
            <a:lvl1pPr defTabSz="4284663">
              <a:defRPr sz="8400">
                <a:solidFill>
                  <a:schemeClr val="tx1"/>
                </a:solidFill>
                <a:latin typeface="Arial" panose="020B0604020202020204" pitchFamily="34" charset="0"/>
                <a:ea typeface="ＭＳ Ｐゴシック" panose="020B0600070205080204" pitchFamily="34" charset="-128"/>
              </a:defRPr>
            </a:lvl1pPr>
            <a:lvl2pPr marL="742950" indent="-285750" defTabSz="4284663">
              <a:defRPr sz="8400">
                <a:solidFill>
                  <a:schemeClr val="tx1"/>
                </a:solidFill>
                <a:latin typeface="Arial" panose="020B0604020202020204" pitchFamily="34" charset="0"/>
                <a:ea typeface="ＭＳ Ｐゴシック" panose="020B0600070205080204" pitchFamily="34" charset="-128"/>
              </a:defRPr>
            </a:lvl2pPr>
            <a:lvl3pPr marL="1143000" indent="-228600" defTabSz="4284663">
              <a:defRPr sz="8400">
                <a:solidFill>
                  <a:schemeClr val="tx1"/>
                </a:solidFill>
                <a:latin typeface="Arial" panose="020B0604020202020204" pitchFamily="34" charset="0"/>
                <a:ea typeface="ＭＳ Ｐゴシック" panose="020B0600070205080204" pitchFamily="34" charset="-128"/>
              </a:defRPr>
            </a:lvl3pPr>
            <a:lvl4pPr marL="1600200" indent="-228600" defTabSz="4284663">
              <a:defRPr sz="8400">
                <a:solidFill>
                  <a:schemeClr val="tx1"/>
                </a:solidFill>
                <a:latin typeface="Arial" panose="020B0604020202020204" pitchFamily="34" charset="0"/>
                <a:ea typeface="ＭＳ Ｐゴシック" panose="020B0600070205080204" pitchFamily="34" charset="-128"/>
              </a:defRPr>
            </a:lvl4pPr>
            <a:lvl5pPr marL="2057400" indent="-228600" defTabSz="4284663">
              <a:defRPr sz="8400">
                <a:solidFill>
                  <a:schemeClr val="tx1"/>
                </a:solidFill>
                <a:latin typeface="Arial" panose="020B0604020202020204" pitchFamily="34" charset="0"/>
                <a:ea typeface="ＭＳ Ｐゴシック" panose="020B0600070205080204" pitchFamily="34" charset="-128"/>
              </a:defRPr>
            </a:lvl5pPr>
            <a:lvl6pPr marL="2514600" indent="-228600" defTabSz="4284663"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defTabSz="4284663"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defTabSz="4284663"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defTabSz="4284663"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3100" name="Rectangle: Rounded Corners 40">
            <a:extLst>
              <a:ext uri="{FF2B5EF4-FFF2-40B4-BE49-F238E27FC236}">
                <a16:creationId xmlns:a16="http://schemas.microsoft.com/office/drawing/2014/main" id="{714A2D55-F4FE-EA7D-D5C9-77DB204DC219}"/>
              </a:ext>
            </a:extLst>
          </p:cNvPr>
          <p:cNvSpPr>
            <a:spLocks noChangeArrowheads="1"/>
          </p:cNvSpPr>
          <p:nvPr/>
        </p:nvSpPr>
        <p:spPr bwMode="auto">
          <a:xfrm>
            <a:off x="12504738" y="18581688"/>
            <a:ext cx="8686800" cy="9417050"/>
          </a:xfrm>
          <a:prstGeom prst="roundRect">
            <a:avLst>
              <a:gd name="adj" fmla="val 16667"/>
            </a:avLst>
          </a:prstGeom>
          <a:solidFill>
            <a:srgbClr val="E5E5D9"/>
          </a:solidFill>
          <a:ln w="9525" algn="ctr">
            <a:solidFill>
              <a:schemeClr val="tx1"/>
            </a:solidFill>
            <a:round/>
            <a:headEnd/>
            <a:tailEnd/>
          </a:ln>
        </p:spPr>
        <p:txBody>
          <a:bodyPr/>
          <a:lstStyle>
            <a:lvl1pPr defTabSz="4284663">
              <a:defRPr sz="8400">
                <a:solidFill>
                  <a:schemeClr val="tx1"/>
                </a:solidFill>
                <a:latin typeface="Arial" panose="020B0604020202020204" pitchFamily="34" charset="0"/>
                <a:ea typeface="ＭＳ Ｐゴシック" panose="020B0600070205080204" pitchFamily="34" charset="-128"/>
              </a:defRPr>
            </a:lvl1pPr>
            <a:lvl2pPr marL="742950" indent="-285750" defTabSz="4284663">
              <a:defRPr sz="8400">
                <a:solidFill>
                  <a:schemeClr val="tx1"/>
                </a:solidFill>
                <a:latin typeface="Arial" panose="020B0604020202020204" pitchFamily="34" charset="0"/>
                <a:ea typeface="ＭＳ Ｐゴシック" panose="020B0600070205080204" pitchFamily="34" charset="-128"/>
              </a:defRPr>
            </a:lvl2pPr>
            <a:lvl3pPr marL="1143000" indent="-228600" defTabSz="4284663">
              <a:defRPr sz="8400">
                <a:solidFill>
                  <a:schemeClr val="tx1"/>
                </a:solidFill>
                <a:latin typeface="Arial" panose="020B0604020202020204" pitchFamily="34" charset="0"/>
                <a:ea typeface="ＭＳ Ｐゴシック" panose="020B0600070205080204" pitchFamily="34" charset="-128"/>
              </a:defRPr>
            </a:lvl3pPr>
            <a:lvl4pPr marL="1600200" indent="-228600" defTabSz="4284663">
              <a:defRPr sz="8400">
                <a:solidFill>
                  <a:schemeClr val="tx1"/>
                </a:solidFill>
                <a:latin typeface="Arial" panose="020B0604020202020204" pitchFamily="34" charset="0"/>
                <a:ea typeface="ＭＳ Ｐゴシック" panose="020B0600070205080204" pitchFamily="34" charset="-128"/>
              </a:defRPr>
            </a:lvl4pPr>
            <a:lvl5pPr marL="2057400" indent="-228600" defTabSz="4284663">
              <a:defRPr sz="8400">
                <a:solidFill>
                  <a:schemeClr val="tx1"/>
                </a:solidFill>
                <a:latin typeface="Arial" panose="020B0604020202020204" pitchFamily="34" charset="0"/>
                <a:ea typeface="ＭＳ Ｐゴシック" panose="020B0600070205080204" pitchFamily="34" charset="-128"/>
              </a:defRPr>
            </a:lvl5pPr>
            <a:lvl6pPr marL="2514600" indent="-228600" defTabSz="4284663"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defTabSz="4284663"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defTabSz="4284663"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defTabSz="4284663"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3101" name="Rectangle: Rounded Corners 41">
            <a:extLst>
              <a:ext uri="{FF2B5EF4-FFF2-40B4-BE49-F238E27FC236}">
                <a16:creationId xmlns:a16="http://schemas.microsoft.com/office/drawing/2014/main" id="{676C0477-C5BA-1476-44CB-7A40CFBB3A27}"/>
              </a:ext>
            </a:extLst>
          </p:cNvPr>
          <p:cNvSpPr>
            <a:spLocks noChangeArrowheads="1"/>
          </p:cNvSpPr>
          <p:nvPr/>
        </p:nvSpPr>
        <p:spPr bwMode="auto">
          <a:xfrm>
            <a:off x="22010365" y="18581688"/>
            <a:ext cx="8686800" cy="9417050"/>
          </a:xfrm>
          <a:prstGeom prst="roundRect">
            <a:avLst>
              <a:gd name="adj" fmla="val 16667"/>
            </a:avLst>
          </a:prstGeom>
          <a:solidFill>
            <a:srgbClr val="E5E5D9"/>
          </a:solidFill>
          <a:ln w="9525" algn="ctr">
            <a:solidFill>
              <a:schemeClr val="tx1"/>
            </a:solidFill>
            <a:round/>
            <a:headEnd/>
            <a:tailEnd/>
          </a:ln>
        </p:spPr>
        <p:txBody>
          <a:bodyPr/>
          <a:lstStyle>
            <a:lvl1pPr defTabSz="4284663">
              <a:defRPr sz="8400">
                <a:solidFill>
                  <a:schemeClr val="tx1"/>
                </a:solidFill>
                <a:latin typeface="Arial" panose="020B0604020202020204" pitchFamily="34" charset="0"/>
                <a:ea typeface="ＭＳ Ｐゴシック" panose="020B0600070205080204" pitchFamily="34" charset="-128"/>
              </a:defRPr>
            </a:lvl1pPr>
            <a:lvl2pPr marL="742950" indent="-285750" defTabSz="4284663">
              <a:defRPr sz="8400">
                <a:solidFill>
                  <a:schemeClr val="tx1"/>
                </a:solidFill>
                <a:latin typeface="Arial" panose="020B0604020202020204" pitchFamily="34" charset="0"/>
                <a:ea typeface="ＭＳ Ｐゴシック" panose="020B0600070205080204" pitchFamily="34" charset="-128"/>
              </a:defRPr>
            </a:lvl2pPr>
            <a:lvl3pPr marL="1143000" indent="-228600" defTabSz="4284663">
              <a:defRPr sz="8400">
                <a:solidFill>
                  <a:schemeClr val="tx1"/>
                </a:solidFill>
                <a:latin typeface="Arial" panose="020B0604020202020204" pitchFamily="34" charset="0"/>
                <a:ea typeface="ＭＳ Ｐゴシック" panose="020B0600070205080204" pitchFamily="34" charset="-128"/>
              </a:defRPr>
            </a:lvl3pPr>
            <a:lvl4pPr marL="1600200" indent="-228600" defTabSz="4284663">
              <a:defRPr sz="8400">
                <a:solidFill>
                  <a:schemeClr val="tx1"/>
                </a:solidFill>
                <a:latin typeface="Arial" panose="020B0604020202020204" pitchFamily="34" charset="0"/>
                <a:ea typeface="ＭＳ Ｐゴシック" panose="020B0600070205080204" pitchFamily="34" charset="-128"/>
              </a:defRPr>
            </a:lvl4pPr>
            <a:lvl5pPr marL="2057400" indent="-228600" defTabSz="4284663">
              <a:defRPr sz="8400">
                <a:solidFill>
                  <a:schemeClr val="tx1"/>
                </a:solidFill>
                <a:latin typeface="Arial" panose="020B0604020202020204" pitchFamily="34" charset="0"/>
                <a:ea typeface="ＭＳ Ｐゴシック" panose="020B0600070205080204" pitchFamily="34" charset="-128"/>
              </a:defRPr>
            </a:lvl5pPr>
            <a:lvl6pPr marL="2514600" indent="-228600" defTabSz="4284663"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defTabSz="4284663"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defTabSz="4284663"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defTabSz="4284663"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pic>
        <p:nvPicPr>
          <p:cNvPr id="43" name="Picture 29">
            <a:extLst>
              <a:ext uri="{FF2B5EF4-FFF2-40B4-BE49-F238E27FC236}">
                <a16:creationId xmlns:a16="http://schemas.microsoft.com/office/drawing/2014/main" id="{30F2C7AC-648F-3C91-EFAB-611FC30CE225}"/>
              </a:ext>
            </a:extLst>
          </p:cNvPr>
          <p:cNvPicPr>
            <a:picLocks noChangeAspect="1" noChangeArrowheads="1"/>
          </p:cNvPicPr>
          <p:nvPr/>
        </p:nvPicPr>
        <p:blipFill>
          <a:blip r:embed="rId5"/>
          <a:srcRect/>
          <a:stretch>
            <a:fillRect/>
          </a:stretch>
        </p:blipFill>
        <p:spPr bwMode="auto">
          <a:xfrm>
            <a:off x="3876641" y="18939351"/>
            <a:ext cx="7373972" cy="4325462"/>
          </a:xfrm>
          <a:prstGeom prst="rect">
            <a:avLst/>
          </a:prstGeom>
          <a:noFill/>
          <a:ln>
            <a:noFill/>
          </a:ln>
          <a:effectLst>
            <a:softEdge rad="0"/>
          </a:effectLst>
        </p:spPr>
      </p:pic>
      <p:sp>
        <p:nvSpPr>
          <p:cNvPr id="3103" name="Rectangle: Rounded Corners 49">
            <a:extLst>
              <a:ext uri="{FF2B5EF4-FFF2-40B4-BE49-F238E27FC236}">
                <a16:creationId xmlns:a16="http://schemas.microsoft.com/office/drawing/2014/main" id="{44D4DB16-2C0A-2F1E-4111-402F39BA8C7D}"/>
              </a:ext>
            </a:extLst>
          </p:cNvPr>
          <p:cNvSpPr>
            <a:spLocks noChangeArrowheads="1"/>
          </p:cNvSpPr>
          <p:nvPr/>
        </p:nvSpPr>
        <p:spPr bwMode="auto">
          <a:xfrm>
            <a:off x="2832100" y="30115102"/>
            <a:ext cx="8686800" cy="9829573"/>
          </a:xfrm>
          <a:prstGeom prst="roundRect">
            <a:avLst>
              <a:gd name="adj" fmla="val 16667"/>
            </a:avLst>
          </a:prstGeom>
          <a:solidFill>
            <a:srgbClr val="E5E5D9"/>
          </a:solidFill>
          <a:ln w="9525" algn="ctr">
            <a:solidFill>
              <a:schemeClr val="tx1"/>
            </a:solidFill>
            <a:round/>
            <a:headEnd/>
            <a:tailEnd/>
          </a:ln>
        </p:spPr>
        <p:txBody>
          <a:bodyPr/>
          <a:lstStyle>
            <a:lvl1pPr defTabSz="4284663">
              <a:defRPr sz="8400">
                <a:solidFill>
                  <a:schemeClr val="tx1"/>
                </a:solidFill>
                <a:latin typeface="Arial" panose="020B0604020202020204" pitchFamily="34" charset="0"/>
                <a:ea typeface="ＭＳ Ｐゴシック" panose="020B0600070205080204" pitchFamily="34" charset="-128"/>
              </a:defRPr>
            </a:lvl1pPr>
            <a:lvl2pPr marL="742950" indent="-285750" defTabSz="4284663">
              <a:defRPr sz="8400">
                <a:solidFill>
                  <a:schemeClr val="tx1"/>
                </a:solidFill>
                <a:latin typeface="Arial" panose="020B0604020202020204" pitchFamily="34" charset="0"/>
                <a:ea typeface="ＭＳ Ｐゴシック" panose="020B0600070205080204" pitchFamily="34" charset="-128"/>
              </a:defRPr>
            </a:lvl2pPr>
            <a:lvl3pPr marL="1143000" indent="-228600" defTabSz="4284663">
              <a:defRPr sz="8400">
                <a:solidFill>
                  <a:schemeClr val="tx1"/>
                </a:solidFill>
                <a:latin typeface="Arial" panose="020B0604020202020204" pitchFamily="34" charset="0"/>
                <a:ea typeface="ＭＳ Ｐゴシック" panose="020B0600070205080204" pitchFamily="34" charset="-128"/>
              </a:defRPr>
            </a:lvl3pPr>
            <a:lvl4pPr marL="1600200" indent="-228600" defTabSz="4284663">
              <a:defRPr sz="8400">
                <a:solidFill>
                  <a:schemeClr val="tx1"/>
                </a:solidFill>
                <a:latin typeface="Arial" panose="020B0604020202020204" pitchFamily="34" charset="0"/>
                <a:ea typeface="ＭＳ Ｐゴシック" panose="020B0600070205080204" pitchFamily="34" charset="-128"/>
              </a:defRPr>
            </a:lvl4pPr>
            <a:lvl5pPr marL="2057400" indent="-228600" defTabSz="4284663">
              <a:defRPr sz="8400">
                <a:solidFill>
                  <a:schemeClr val="tx1"/>
                </a:solidFill>
                <a:latin typeface="Arial" panose="020B0604020202020204" pitchFamily="34" charset="0"/>
                <a:ea typeface="ＭＳ Ｐゴシック" panose="020B0600070205080204" pitchFamily="34" charset="-128"/>
              </a:defRPr>
            </a:lvl5pPr>
            <a:lvl6pPr marL="2514600" indent="-228600" defTabSz="4284663"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defTabSz="4284663"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defTabSz="4284663"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defTabSz="4284663"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3104" name="TextBox 43">
            <a:extLst>
              <a:ext uri="{FF2B5EF4-FFF2-40B4-BE49-F238E27FC236}">
                <a16:creationId xmlns:a16="http://schemas.microsoft.com/office/drawing/2014/main" id="{F7DD46AA-FDF0-8E5E-6E1A-39C9F5878043}"/>
              </a:ext>
            </a:extLst>
          </p:cNvPr>
          <p:cNvSpPr txBox="1">
            <a:spLocks noChangeArrowheads="1"/>
          </p:cNvSpPr>
          <p:nvPr/>
        </p:nvSpPr>
        <p:spPr bwMode="auto">
          <a:xfrm>
            <a:off x="13141325" y="24734868"/>
            <a:ext cx="786681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8400">
                <a:solidFill>
                  <a:schemeClr val="tx1"/>
                </a:solidFill>
                <a:latin typeface="Arial" panose="020B0604020202020204" pitchFamily="34" charset="0"/>
                <a:ea typeface="ＭＳ Ｐゴシック" panose="020B0600070205080204" pitchFamily="34" charset="-128"/>
              </a:defRPr>
            </a:lvl1pPr>
            <a:lvl2pPr marL="742950" indent="-285750">
              <a:defRPr sz="8400">
                <a:solidFill>
                  <a:schemeClr val="tx1"/>
                </a:solidFill>
                <a:latin typeface="Arial" panose="020B0604020202020204" pitchFamily="34" charset="0"/>
                <a:ea typeface="ＭＳ Ｐゴシック" panose="020B0600070205080204" pitchFamily="34" charset="-128"/>
              </a:defRPr>
            </a:lvl2pPr>
            <a:lvl3pPr marL="1143000" indent="-228600">
              <a:defRPr sz="8400">
                <a:solidFill>
                  <a:schemeClr val="tx1"/>
                </a:solidFill>
                <a:latin typeface="Arial" panose="020B0604020202020204" pitchFamily="34" charset="0"/>
                <a:ea typeface="ＭＳ Ｐゴシック" panose="020B0600070205080204" pitchFamily="34" charset="-128"/>
              </a:defRPr>
            </a:lvl3pPr>
            <a:lvl4pPr marL="1600200" indent="-228600">
              <a:defRPr sz="8400">
                <a:solidFill>
                  <a:schemeClr val="tx1"/>
                </a:solidFill>
                <a:latin typeface="Arial" panose="020B0604020202020204" pitchFamily="34" charset="0"/>
                <a:ea typeface="ＭＳ Ｐゴシック" panose="020B0600070205080204" pitchFamily="34" charset="-128"/>
              </a:defRPr>
            </a:lvl4pPr>
            <a:lvl5pPr marL="2057400" indent="-228600">
              <a:defRPr sz="8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r>
              <a:rPr lang="en-US" altLang="en-US" sz="2400" dirty="0"/>
              <a:t>The old design used lambda expressions and streams to collect the words retrieved from the database, and this caused errors when words had multiple categories as it would take an arbitrary word. The new design checks all the possible categories and selects the one with the highest priority.</a:t>
            </a:r>
          </a:p>
        </p:txBody>
      </p:sp>
      <p:sp>
        <p:nvSpPr>
          <p:cNvPr id="3107" name="TextBox 46">
            <a:extLst>
              <a:ext uri="{FF2B5EF4-FFF2-40B4-BE49-F238E27FC236}">
                <a16:creationId xmlns:a16="http://schemas.microsoft.com/office/drawing/2014/main" id="{CE20C727-AE4D-402E-0BB7-9EA535202046}"/>
              </a:ext>
            </a:extLst>
          </p:cNvPr>
          <p:cNvSpPr txBox="1">
            <a:spLocks noChangeArrowheads="1"/>
          </p:cNvSpPr>
          <p:nvPr/>
        </p:nvSpPr>
        <p:spPr bwMode="auto">
          <a:xfrm>
            <a:off x="3449638" y="22190075"/>
            <a:ext cx="4800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400">
                <a:solidFill>
                  <a:schemeClr val="tx1"/>
                </a:solidFill>
                <a:latin typeface="Arial" panose="020B0604020202020204" pitchFamily="34" charset="0"/>
                <a:ea typeface="ＭＳ Ｐゴシック" panose="020B0600070205080204" pitchFamily="34" charset="-128"/>
              </a:defRPr>
            </a:lvl1pPr>
            <a:lvl2pPr marL="742950" indent="-285750">
              <a:defRPr sz="8400">
                <a:solidFill>
                  <a:schemeClr val="tx1"/>
                </a:solidFill>
                <a:latin typeface="Arial" panose="020B0604020202020204" pitchFamily="34" charset="0"/>
                <a:ea typeface="ＭＳ Ｐゴシック" panose="020B0600070205080204" pitchFamily="34" charset="-128"/>
              </a:defRPr>
            </a:lvl2pPr>
            <a:lvl3pPr marL="1143000" indent="-228600">
              <a:defRPr sz="8400">
                <a:solidFill>
                  <a:schemeClr val="tx1"/>
                </a:solidFill>
                <a:latin typeface="Arial" panose="020B0604020202020204" pitchFamily="34" charset="0"/>
                <a:ea typeface="ＭＳ Ｐゴシック" panose="020B0600070205080204" pitchFamily="34" charset="-128"/>
              </a:defRPr>
            </a:lvl3pPr>
            <a:lvl4pPr marL="1600200" indent="-228600">
              <a:defRPr sz="8400">
                <a:solidFill>
                  <a:schemeClr val="tx1"/>
                </a:solidFill>
                <a:latin typeface="Arial" panose="020B0604020202020204" pitchFamily="34" charset="0"/>
                <a:ea typeface="ＭＳ Ｐゴシック" panose="020B0600070205080204" pitchFamily="34" charset="-128"/>
              </a:defRPr>
            </a:lvl4pPr>
            <a:lvl5pPr marL="2057400" indent="-228600">
              <a:defRPr sz="8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algn="ctr"/>
            <a:r>
              <a:rPr lang="en-US" altLang="en-US" sz="1600" i="1"/>
              <a:t>Figure 3 – Provided by previous groups</a:t>
            </a:r>
          </a:p>
        </p:txBody>
      </p:sp>
      <p:sp>
        <p:nvSpPr>
          <p:cNvPr id="3108" name="TextBox 47">
            <a:extLst>
              <a:ext uri="{FF2B5EF4-FFF2-40B4-BE49-F238E27FC236}">
                <a16:creationId xmlns:a16="http://schemas.microsoft.com/office/drawing/2014/main" id="{CA99A628-DA15-DE46-6D34-A116EDEBB3F2}"/>
              </a:ext>
            </a:extLst>
          </p:cNvPr>
          <p:cNvSpPr txBox="1">
            <a:spLocks noChangeArrowheads="1"/>
          </p:cNvSpPr>
          <p:nvPr/>
        </p:nvSpPr>
        <p:spPr bwMode="auto">
          <a:xfrm>
            <a:off x="3609975" y="23417213"/>
            <a:ext cx="7775575"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284663">
              <a:spcBef>
                <a:spcPct val="20000"/>
              </a:spcBef>
              <a:buChar char="•"/>
              <a:defRPr sz="15000">
                <a:solidFill>
                  <a:schemeClr val="tx1"/>
                </a:solidFill>
                <a:latin typeface="Arial" panose="020B0604020202020204" pitchFamily="34" charset="0"/>
                <a:ea typeface="ＭＳ Ｐゴシック" panose="020B0600070205080204" pitchFamily="34" charset="-128"/>
              </a:defRPr>
            </a:lvl1pPr>
            <a:lvl2pPr marL="742950" indent="-285750" defTabSz="4284663">
              <a:spcBef>
                <a:spcPct val="20000"/>
              </a:spcBef>
              <a:buChar char="–"/>
              <a:defRPr sz="13100">
                <a:solidFill>
                  <a:schemeClr val="tx1"/>
                </a:solidFill>
                <a:latin typeface="Arial" panose="020B0604020202020204" pitchFamily="34" charset="0"/>
                <a:ea typeface="ＭＳ Ｐゴシック" panose="020B0600070205080204" pitchFamily="34" charset="-128"/>
              </a:defRPr>
            </a:lvl2pPr>
            <a:lvl3pPr marL="1143000" indent="-228600" defTabSz="4284663">
              <a:spcBef>
                <a:spcPct val="20000"/>
              </a:spcBef>
              <a:buChar char="•"/>
              <a:defRPr sz="11200">
                <a:solidFill>
                  <a:schemeClr val="tx1"/>
                </a:solidFill>
                <a:latin typeface="Arial" panose="020B0604020202020204" pitchFamily="34" charset="0"/>
                <a:ea typeface="ＭＳ Ｐゴシック" panose="020B0600070205080204" pitchFamily="34" charset="-128"/>
              </a:defRPr>
            </a:lvl3pPr>
            <a:lvl4pPr marL="1600200" indent="-228600" defTabSz="4284663">
              <a:spcBef>
                <a:spcPct val="20000"/>
              </a:spcBef>
              <a:buChar char="–"/>
              <a:defRPr sz="9400">
                <a:solidFill>
                  <a:schemeClr val="tx1"/>
                </a:solidFill>
                <a:latin typeface="Arial" panose="020B0604020202020204" pitchFamily="34" charset="0"/>
                <a:ea typeface="ＭＳ Ｐゴシック" panose="020B0600070205080204" pitchFamily="34" charset="-128"/>
              </a:defRPr>
            </a:lvl4pPr>
            <a:lvl5pPr marL="2057400" indent="-228600" defTabSz="4284663">
              <a:spcBef>
                <a:spcPct val="20000"/>
              </a:spcBef>
              <a:buChar char="»"/>
              <a:defRPr sz="9400">
                <a:solidFill>
                  <a:schemeClr val="tx1"/>
                </a:solidFill>
                <a:latin typeface="Arial" panose="020B0604020202020204" pitchFamily="34" charset="0"/>
                <a:ea typeface="ＭＳ Ｐゴシック" panose="020B0600070205080204" pitchFamily="34" charset="-128"/>
              </a:defRPr>
            </a:lvl5pPr>
            <a:lvl6pPr marL="2514600" indent="-228600" defTabSz="42846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6pPr>
            <a:lvl7pPr marL="2971800" indent="-228600" defTabSz="42846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7pPr>
            <a:lvl8pPr marL="3429000" indent="-228600" defTabSz="42846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8pPr>
            <a:lvl9pPr marL="3886200" indent="-228600" defTabSz="42846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2400" dirty="0"/>
              <a:t>The site is hosted on AWS and the </a:t>
            </a:r>
          </a:p>
          <a:p>
            <a:pPr eaLnBrk="1" hangingPunct="1">
              <a:spcBef>
                <a:spcPct val="0"/>
              </a:spcBef>
              <a:buFontTx/>
              <a:buNone/>
            </a:pPr>
            <a:r>
              <a:rPr lang="en-US" altLang="en-US" sz="2400" dirty="0"/>
              <a:t>mobile apps display the site through </a:t>
            </a:r>
          </a:p>
          <a:p>
            <a:pPr eaLnBrk="1" hangingPunct="1">
              <a:spcBef>
                <a:spcPct val="0"/>
              </a:spcBef>
              <a:buFontTx/>
              <a:buNone/>
            </a:pPr>
            <a:r>
              <a:rPr lang="en-US" altLang="en-US" sz="2400" dirty="0"/>
              <a:t>a WebView object.</a:t>
            </a:r>
          </a:p>
          <a:p>
            <a:pPr eaLnBrk="1" hangingPunct="1">
              <a:spcBef>
                <a:spcPct val="0"/>
              </a:spcBef>
              <a:buFontTx/>
              <a:buNone/>
            </a:pPr>
            <a:endParaRPr lang="en-US" altLang="en-US" sz="2400" dirty="0"/>
          </a:p>
          <a:p>
            <a:pPr eaLnBrk="1" hangingPunct="1">
              <a:spcBef>
                <a:spcPct val="0"/>
              </a:spcBef>
              <a:buFontTx/>
              <a:buNone/>
            </a:pPr>
            <a:r>
              <a:rPr lang="en-US" altLang="en-US" sz="2400" dirty="0"/>
              <a:t>The Frontend consists of Angular Typescript, Bootstrap, CSS and HTML5</a:t>
            </a:r>
          </a:p>
          <a:p>
            <a:pPr eaLnBrk="1" hangingPunct="1">
              <a:spcBef>
                <a:spcPct val="0"/>
              </a:spcBef>
              <a:buFontTx/>
              <a:buNone/>
            </a:pPr>
            <a:r>
              <a:rPr lang="en-US" altLang="en-US" sz="2400" dirty="0"/>
              <a:t>The backend is Java </a:t>
            </a:r>
            <a:r>
              <a:rPr lang="en-US" altLang="en-US" sz="2400" dirty="0" err="1"/>
              <a:t>SpringBoot</a:t>
            </a:r>
            <a:r>
              <a:rPr lang="en-US" altLang="en-US" sz="2400" dirty="0"/>
              <a:t> and MySQL.</a:t>
            </a:r>
          </a:p>
          <a:p>
            <a:pPr eaLnBrk="1" hangingPunct="1">
              <a:spcBef>
                <a:spcPct val="0"/>
              </a:spcBef>
              <a:buFontTx/>
              <a:buNone/>
            </a:pPr>
            <a:endParaRPr lang="en-US" altLang="en-US" sz="2400" dirty="0"/>
          </a:p>
          <a:p>
            <a:pPr eaLnBrk="1" hangingPunct="1">
              <a:spcBef>
                <a:spcPct val="0"/>
              </a:spcBef>
              <a:buFontTx/>
              <a:buNone/>
            </a:pPr>
            <a:endParaRPr lang="en-US" altLang="en-US" sz="2400" dirty="0"/>
          </a:p>
          <a:p>
            <a:pPr>
              <a:spcBef>
                <a:spcPct val="0"/>
              </a:spcBef>
              <a:buFontTx/>
              <a:buNone/>
            </a:pPr>
            <a:endParaRPr lang="en-US" altLang="en-US" sz="2400" dirty="0"/>
          </a:p>
        </p:txBody>
      </p:sp>
      <p:sp>
        <p:nvSpPr>
          <p:cNvPr id="3109" name="Rectangle: Rounded Corners 50">
            <a:extLst>
              <a:ext uri="{FF2B5EF4-FFF2-40B4-BE49-F238E27FC236}">
                <a16:creationId xmlns:a16="http://schemas.microsoft.com/office/drawing/2014/main" id="{8829EC6A-CEFB-6507-46A4-09E73F07DEDE}"/>
              </a:ext>
            </a:extLst>
          </p:cNvPr>
          <p:cNvSpPr>
            <a:spLocks noChangeArrowheads="1"/>
          </p:cNvSpPr>
          <p:nvPr/>
        </p:nvSpPr>
        <p:spPr bwMode="auto">
          <a:xfrm>
            <a:off x="12524071" y="30104489"/>
            <a:ext cx="8686800" cy="9840185"/>
          </a:xfrm>
          <a:prstGeom prst="roundRect">
            <a:avLst>
              <a:gd name="adj" fmla="val 16667"/>
            </a:avLst>
          </a:prstGeom>
          <a:solidFill>
            <a:srgbClr val="E5E5D9"/>
          </a:solidFill>
          <a:ln w="9525" algn="ctr">
            <a:solidFill>
              <a:schemeClr val="tx1"/>
            </a:solidFill>
            <a:round/>
            <a:headEnd/>
            <a:tailEnd/>
          </a:ln>
        </p:spPr>
        <p:txBody>
          <a:bodyPr/>
          <a:lstStyle>
            <a:lvl1pPr defTabSz="4284663">
              <a:defRPr sz="8400">
                <a:solidFill>
                  <a:schemeClr val="tx1"/>
                </a:solidFill>
                <a:latin typeface="Arial" panose="020B0604020202020204" pitchFamily="34" charset="0"/>
                <a:ea typeface="ＭＳ Ｐゴシック" panose="020B0600070205080204" pitchFamily="34" charset="-128"/>
              </a:defRPr>
            </a:lvl1pPr>
            <a:lvl2pPr marL="742950" indent="-285750" defTabSz="4284663">
              <a:defRPr sz="8400">
                <a:solidFill>
                  <a:schemeClr val="tx1"/>
                </a:solidFill>
                <a:latin typeface="Arial" panose="020B0604020202020204" pitchFamily="34" charset="0"/>
                <a:ea typeface="ＭＳ Ｐゴシック" panose="020B0600070205080204" pitchFamily="34" charset="-128"/>
              </a:defRPr>
            </a:lvl2pPr>
            <a:lvl3pPr marL="1143000" indent="-228600" defTabSz="4284663">
              <a:defRPr sz="8400">
                <a:solidFill>
                  <a:schemeClr val="tx1"/>
                </a:solidFill>
                <a:latin typeface="Arial" panose="020B0604020202020204" pitchFamily="34" charset="0"/>
                <a:ea typeface="ＭＳ Ｐゴシック" panose="020B0600070205080204" pitchFamily="34" charset="-128"/>
              </a:defRPr>
            </a:lvl3pPr>
            <a:lvl4pPr marL="1600200" indent="-228600" defTabSz="4284663">
              <a:defRPr sz="8400">
                <a:solidFill>
                  <a:schemeClr val="tx1"/>
                </a:solidFill>
                <a:latin typeface="Arial" panose="020B0604020202020204" pitchFamily="34" charset="0"/>
                <a:ea typeface="ＭＳ Ｐゴシック" panose="020B0600070205080204" pitchFamily="34" charset="-128"/>
              </a:defRPr>
            </a:lvl4pPr>
            <a:lvl5pPr marL="2057400" indent="-228600" defTabSz="4284663">
              <a:defRPr sz="8400">
                <a:solidFill>
                  <a:schemeClr val="tx1"/>
                </a:solidFill>
                <a:latin typeface="Arial" panose="020B0604020202020204" pitchFamily="34" charset="0"/>
                <a:ea typeface="ＭＳ Ｐゴシック" panose="020B0600070205080204" pitchFamily="34" charset="-128"/>
              </a:defRPr>
            </a:lvl5pPr>
            <a:lvl6pPr marL="2514600" indent="-228600" defTabSz="4284663"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defTabSz="4284663"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defTabSz="4284663"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defTabSz="4284663"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3110" name="Rectangle: Rounded Corners 51">
            <a:extLst>
              <a:ext uri="{FF2B5EF4-FFF2-40B4-BE49-F238E27FC236}">
                <a16:creationId xmlns:a16="http://schemas.microsoft.com/office/drawing/2014/main" id="{9127B6B4-24A4-3A5E-A363-E9D9F7E8879F}"/>
              </a:ext>
            </a:extLst>
          </p:cNvPr>
          <p:cNvSpPr>
            <a:spLocks noChangeArrowheads="1"/>
          </p:cNvSpPr>
          <p:nvPr/>
        </p:nvSpPr>
        <p:spPr bwMode="auto">
          <a:xfrm>
            <a:off x="22010365" y="30112494"/>
            <a:ext cx="8686800" cy="9832180"/>
          </a:xfrm>
          <a:prstGeom prst="roundRect">
            <a:avLst>
              <a:gd name="adj" fmla="val 16667"/>
            </a:avLst>
          </a:prstGeom>
          <a:solidFill>
            <a:srgbClr val="E5E5D9"/>
          </a:solidFill>
          <a:ln w="9525" algn="ctr">
            <a:solidFill>
              <a:schemeClr val="tx1"/>
            </a:solidFill>
            <a:round/>
            <a:headEnd/>
            <a:tailEnd/>
          </a:ln>
        </p:spPr>
        <p:txBody>
          <a:bodyPr/>
          <a:lstStyle>
            <a:lvl1pPr defTabSz="4284663">
              <a:defRPr sz="8400">
                <a:solidFill>
                  <a:schemeClr val="tx1"/>
                </a:solidFill>
                <a:latin typeface="Arial" panose="020B0604020202020204" pitchFamily="34" charset="0"/>
                <a:ea typeface="ＭＳ Ｐゴシック" panose="020B0600070205080204" pitchFamily="34" charset="-128"/>
              </a:defRPr>
            </a:lvl1pPr>
            <a:lvl2pPr marL="742950" indent="-285750" defTabSz="4284663">
              <a:defRPr sz="8400">
                <a:solidFill>
                  <a:schemeClr val="tx1"/>
                </a:solidFill>
                <a:latin typeface="Arial" panose="020B0604020202020204" pitchFamily="34" charset="0"/>
                <a:ea typeface="ＭＳ Ｐゴシック" panose="020B0600070205080204" pitchFamily="34" charset="-128"/>
              </a:defRPr>
            </a:lvl2pPr>
            <a:lvl3pPr marL="1143000" indent="-228600" defTabSz="4284663">
              <a:defRPr sz="8400">
                <a:solidFill>
                  <a:schemeClr val="tx1"/>
                </a:solidFill>
                <a:latin typeface="Arial" panose="020B0604020202020204" pitchFamily="34" charset="0"/>
                <a:ea typeface="ＭＳ Ｐゴシック" panose="020B0600070205080204" pitchFamily="34" charset="-128"/>
              </a:defRPr>
            </a:lvl3pPr>
            <a:lvl4pPr marL="1600200" indent="-228600" defTabSz="4284663">
              <a:defRPr sz="8400">
                <a:solidFill>
                  <a:schemeClr val="tx1"/>
                </a:solidFill>
                <a:latin typeface="Arial" panose="020B0604020202020204" pitchFamily="34" charset="0"/>
                <a:ea typeface="ＭＳ Ｐゴシック" panose="020B0600070205080204" pitchFamily="34" charset="-128"/>
              </a:defRPr>
            </a:lvl4pPr>
            <a:lvl5pPr marL="2057400" indent="-228600" defTabSz="4284663">
              <a:defRPr sz="8400">
                <a:solidFill>
                  <a:schemeClr val="tx1"/>
                </a:solidFill>
                <a:latin typeface="Arial" panose="020B0604020202020204" pitchFamily="34" charset="0"/>
                <a:ea typeface="ＭＳ Ｐゴシック" panose="020B0600070205080204" pitchFamily="34" charset="-128"/>
              </a:defRPr>
            </a:lvl5pPr>
            <a:lvl6pPr marL="2514600" indent="-228600" defTabSz="4284663"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defTabSz="4284663"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defTabSz="4284663"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defTabSz="4284663"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54" name="TextBox 53">
            <a:extLst>
              <a:ext uri="{FF2B5EF4-FFF2-40B4-BE49-F238E27FC236}">
                <a16:creationId xmlns:a16="http://schemas.microsoft.com/office/drawing/2014/main" id="{3041FCA5-F261-D0E3-8424-EADA90A98182}"/>
              </a:ext>
            </a:extLst>
          </p:cNvPr>
          <p:cNvSpPr txBox="1"/>
          <p:nvPr/>
        </p:nvSpPr>
        <p:spPr>
          <a:xfrm>
            <a:off x="23039064" y="30516879"/>
            <a:ext cx="6629400" cy="7109639"/>
          </a:xfrm>
          <a:prstGeom prst="rect">
            <a:avLst/>
          </a:prstGeom>
          <a:noFill/>
        </p:spPr>
        <p:txBody>
          <a:bodyPr>
            <a:spAutoFit/>
          </a:bodyPr>
          <a:lstStyle/>
          <a:p>
            <a:pPr marL="457200" indent="-457200">
              <a:buFont typeface="Arial" panose="020B0604020202020204" pitchFamily="34" charset="0"/>
              <a:buChar char="•"/>
              <a:defRPr/>
            </a:pPr>
            <a:r>
              <a:rPr lang="en-US" sz="2400" dirty="0">
                <a:latin typeface="Arial" panose="020B0604020202020204" pitchFamily="34" charset="0"/>
                <a:cs typeface="Arial" panose="020B0604020202020204" pitchFamily="34" charset="0"/>
              </a:rPr>
              <a:t>I was able to fix the defaulting of words which has been an issue for several years.</a:t>
            </a:r>
          </a:p>
          <a:p>
            <a:pPr marL="457200" indent="-457200">
              <a:buFont typeface="Arial" panose="020B0604020202020204" pitchFamily="34" charset="0"/>
              <a:buChar char="•"/>
              <a:defRPr/>
            </a:pPr>
            <a:endParaRPr lang="en-US" sz="24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defRPr/>
            </a:pPr>
            <a:r>
              <a:rPr lang="en-US" sz="2400" dirty="0">
                <a:latin typeface="Arial" panose="020B0604020202020204" pitchFamily="34" charset="0"/>
                <a:cs typeface="Arial" panose="020B0604020202020204" pitchFamily="34" charset="0"/>
              </a:rPr>
              <a:t>Me and the team removed redundant components and created one big component that preserves all the previous functionality.</a:t>
            </a:r>
          </a:p>
          <a:p>
            <a:pPr marL="457200" indent="-457200">
              <a:buFont typeface="Arial" panose="020B0604020202020204" pitchFamily="34" charset="0"/>
              <a:buChar char="•"/>
              <a:defRPr/>
            </a:pPr>
            <a:endParaRPr lang="en-US" sz="24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defRPr/>
            </a:pPr>
            <a:r>
              <a:rPr lang="en-US" sz="2400" dirty="0">
                <a:latin typeface="Arial" panose="020B0604020202020204" pitchFamily="34" charset="0"/>
                <a:cs typeface="Arial" panose="020B0604020202020204" pitchFamily="34" charset="0"/>
              </a:rPr>
              <a:t>I improved the design of the website to the product owner’s liking.</a:t>
            </a:r>
          </a:p>
          <a:p>
            <a:pPr marL="457200" indent="-457200">
              <a:buFont typeface="Arial" panose="020B0604020202020204" pitchFamily="34" charset="0"/>
              <a:buChar char="•"/>
              <a:defRPr/>
            </a:pPr>
            <a:endParaRPr lang="en-US" sz="24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defRPr/>
            </a:pPr>
            <a:r>
              <a:rPr lang="en-US" sz="2400" dirty="0">
                <a:latin typeface="Arial" panose="020B0604020202020204" pitchFamily="34" charset="0"/>
                <a:cs typeface="Arial" panose="020B0604020202020204" pitchFamily="34" charset="0"/>
              </a:rPr>
              <a:t>I added several small features throughout the website which improved its functionality and utility. Some of those include: the ‘Cite us’ component which when clicked it copies the citation of the website, hover over words to show the categories on the enhanced text result.</a:t>
            </a:r>
          </a:p>
          <a:p>
            <a:pPr>
              <a:defRPr/>
            </a:pPr>
            <a:endParaRPr lang="en-US" sz="2400" dirty="0">
              <a:latin typeface="Arial" panose="020B0604020202020204" pitchFamily="34" charset="0"/>
              <a:cs typeface="Arial" panose="020B0604020202020204" pitchFamily="34" charset="0"/>
            </a:endParaRPr>
          </a:p>
        </p:txBody>
      </p:sp>
      <p:sp>
        <p:nvSpPr>
          <p:cNvPr id="3113" name="TextBox 55">
            <a:extLst>
              <a:ext uri="{FF2B5EF4-FFF2-40B4-BE49-F238E27FC236}">
                <a16:creationId xmlns:a16="http://schemas.microsoft.com/office/drawing/2014/main" id="{9152F235-123A-1FC1-1988-7E9232A7542E}"/>
              </a:ext>
            </a:extLst>
          </p:cNvPr>
          <p:cNvSpPr txBox="1">
            <a:spLocks noChangeArrowheads="1"/>
          </p:cNvSpPr>
          <p:nvPr/>
        </p:nvSpPr>
        <p:spPr bwMode="auto">
          <a:xfrm>
            <a:off x="13016216" y="36763098"/>
            <a:ext cx="8002591"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sz="8400">
                <a:solidFill>
                  <a:schemeClr val="tx1"/>
                </a:solidFill>
                <a:latin typeface="Arial" panose="020B0604020202020204" pitchFamily="34" charset="0"/>
                <a:ea typeface="ＭＳ Ｐゴシック" panose="020B0600070205080204" pitchFamily="34" charset="-128"/>
              </a:defRPr>
            </a:lvl1pPr>
            <a:lvl2pPr marL="742950" indent="-285750">
              <a:defRPr sz="8400">
                <a:solidFill>
                  <a:schemeClr val="tx1"/>
                </a:solidFill>
                <a:latin typeface="Arial" panose="020B0604020202020204" pitchFamily="34" charset="0"/>
                <a:ea typeface="ＭＳ Ｐゴシック" panose="020B0600070205080204" pitchFamily="34" charset="-128"/>
              </a:defRPr>
            </a:lvl2pPr>
            <a:lvl3pPr marL="1143000" indent="-228600">
              <a:defRPr sz="8400">
                <a:solidFill>
                  <a:schemeClr val="tx1"/>
                </a:solidFill>
                <a:latin typeface="Arial" panose="020B0604020202020204" pitchFamily="34" charset="0"/>
                <a:ea typeface="ＭＳ Ｐゴシック" panose="020B0600070205080204" pitchFamily="34" charset="-128"/>
              </a:defRPr>
            </a:lvl3pPr>
            <a:lvl4pPr marL="1600200" indent="-228600">
              <a:defRPr sz="8400">
                <a:solidFill>
                  <a:schemeClr val="tx1"/>
                </a:solidFill>
                <a:latin typeface="Arial" panose="020B0604020202020204" pitchFamily="34" charset="0"/>
                <a:ea typeface="ＭＳ Ｐゴシック" panose="020B0600070205080204" pitchFamily="34" charset="-128"/>
              </a:defRPr>
            </a:lvl4pPr>
            <a:lvl5pPr marL="2057400" indent="-228600">
              <a:defRPr sz="8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a:buFont typeface="Arial" panose="020B0604020202020204" pitchFamily="34" charset="0"/>
              <a:buChar char="•"/>
            </a:pPr>
            <a:r>
              <a:rPr lang="en-US" altLang="en-US" sz="2400" dirty="0"/>
              <a:t>Figure 6 shows an analyzed text, the word ‘thousands’ which has multiple categories is hovered and shows ‘K1’ which is the category of highest priority. This shows that the defaulting works as intended .</a:t>
            </a:r>
          </a:p>
        </p:txBody>
      </p:sp>
      <p:sp>
        <p:nvSpPr>
          <p:cNvPr id="3115" name="TextBox 45">
            <a:extLst>
              <a:ext uri="{FF2B5EF4-FFF2-40B4-BE49-F238E27FC236}">
                <a16:creationId xmlns:a16="http://schemas.microsoft.com/office/drawing/2014/main" id="{EB3B001E-251D-0BFC-7028-58995CB09E21}"/>
              </a:ext>
            </a:extLst>
          </p:cNvPr>
          <p:cNvSpPr txBox="1">
            <a:spLocks noChangeArrowheads="1"/>
          </p:cNvSpPr>
          <p:nvPr/>
        </p:nvSpPr>
        <p:spPr bwMode="auto">
          <a:xfrm>
            <a:off x="23536274" y="18947067"/>
            <a:ext cx="4876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400">
                <a:solidFill>
                  <a:schemeClr val="tx1"/>
                </a:solidFill>
                <a:latin typeface="Arial" panose="020B0604020202020204" pitchFamily="34" charset="0"/>
                <a:ea typeface="ＭＳ Ｐゴシック" panose="020B0600070205080204" pitchFamily="34" charset="-128"/>
              </a:defRPr>
            </a:lvl1pPr>
            <a:lvl2pPr marL="742950" indent="-285750">
              <a:defRPr sz="8400">
                <a:solidFill>
                  <a:schemeClr val="tx1"/>
                </a:solidFill>
                <a:latin typeface="Arial" panose="020B0604020202020204" pitchFamily="34" charset="0"/>
                <a:ea typeface="ＭＳ Ｐゴシック" panose="020B0600070205080204" pitchFamily="34" charset="-128"/>
              </a:defRPr>
            </a:lvl2pPr>
            <a:lvl3pPr marL="1143000" indent="-228600">
              <a:defRPr sz="8400">
                <a:solidFill>
                  <a:schemeClr val="tx1"/>
                </a:solidFill>
                <a:latin typeface="Arial" panose="020B0604020202020204" pitchFamily="34" charset="0"/>
                <a:ea typeface="ＭＳ Ｐゴシック" panose="020B0600070205080204" pitchFamily="34" charset="-128"/>
              </a:defRPr>
            </a:lvl3pPr>
            <a:lvl4pPr marL="1600200" indent="-228600">
              <a:defRPr sz="8400">
                <a:solidFill>
                  <a:schemeClr val="tx1"/>
                </a:solidFill>
                <a:latin typeface="Arial" panose="020B0604020202020204" pitchFamily="34" charset="0"/>
                <a:ea typeface="ＭＳ Ｐゴシック" panose="020B0600070205080204" pitchFamily="34" charset="-128"/>
              </a:defRPr>
            </a:lvl4pPr>
            <a:lvl5pPr marL="2057400" indent="-228600">
              <a:defRPr sz="8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algn="ctr"/>
            <a:r>
              <a:rPr lang="en-US" altLang="en-US" sz="1600" i="1" dirty="0"/>
              <a:t>Figure 5 – Sequence Diagram</a:t>
            </a:r>
          </a:p>
        </p:txBody>
      </p:sp>
      <p:sp>
        <p:nvSpPr>
          <p:cNvPr id="3116" name="TextBox 38">
            <a:extLst>
              <a:ext uri="{FF2B5EF4-FFF2-40B4-BE49-F238E27FC236}">
                <a16:creationId xmlns:a16="http://schemas.microsoft.com/office/drawing/2014/main" id="{90E6B50F-0E15-0F9F-8135-C61AFF56D253}"/>
              </a:ext>
            </a:extLst>
          </p:cNvPr>
          <p:cNvSpPr txBox="1">
            <a:spLocks noChangeArrowheads="1"/>
          </p:cNvSpPr>
          <p:nvPr/>
        </p:nvSpPr>
        <p:spPr bwMode="auto">
          <a:xfrm>
            <a:off x="14568488" y="7404100"/>
            <a:ext cx="37814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400">
                <a:solidFill>
                  <a:schemeClr val="tx1"/>
                </a:solidFill>
                <a:latin typeface="Arial" panose="020B0604020202020204" pitchFamily="34" charset="0"/>
                <a:ea typeface="ＭＳ Ｐゴシック" panose="020B0600070205080204" pitchFamily="34" charset="-128"/>
              </a:defRPr>
            </a:lvl1pPr>
            <a:lvl2pPr marL="742950" indent="-285750">
              <a:defRPr sz="8400">
                <a:solidFill>
                  <a:schemeClr val="tx1"/>
                </a:solidFill>
                <a:latin typeface="Arial" panose="020B0604020202020204" pitchFamily="34" charset="0"/>
                <a:ea typeface="ＭＳ Ｐゴシック" panose="020B0600070205080204" pitchFamily="34" charset="-128"/>
              </a:defRPr>
            </a:lvl2pPr>
            <a:lvl3pPr marL="1143000" indent="-228600">
              <a:defRPr sz="8400">
                <a:solidFill>
                  <a:schemeClr val="tx1"/>
                </a:solidFill>
                <a:latin typeface="Arial" panose="020B0604020202020204" pitchFamily="34" charset="0"/>
                <a:ea typeface="ＭＳ Ｐゴシック" panose="020B0600070205080204" pitchFamily="34" charset="-128"/>
              </a:defRPr>
            </a:lvl3pPr>
            <a:lvl4pPr marL="1600200" indent="-228600">
              <a:defRPr sz="8400">
                <a:solidFill>
                  <a:schemeClr val="tx1"/>
                </a:solidFill>
                <a:latin typeface="Arial" panose="020B0604020202020204" pitchFamily="34" charset="0"/>
                <a:ea typeface="ＭＳ Ｐゴシック" panose="020B0600070205080204" pitchFamily="34" charset="-128"/>
              </a:defRPr>
            </a:lvl4pPr>
            <a:lvl5pPr marL="2057400" indent="-228600">
              <a:defRPr sz="8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algn="ctr"/>
            <a:r>
              <a:rPr lang="en-US" altLang="en-US" sz="1600" i="1">
                <a:solidFill>
                  <a:srgbClr val="000000"/>
                </a:solidFill>
              </a:rPr>
              <a:t>Figure 1 – Old Design</a:t>
            </a:r>
          </a:p>
        </p:txBody>
      </p:sp>
      <p:pic>
        <p:nvPicPr>
          <p:cNvPr id="3117" name="Picture 3">
            <a:extLst>
              <a:ext uri="{FF2B5EF4-FFF2-40B4-BE49-F238E27FC236}">
                <a16:creationId xmlns:a16="http://schemas.microsoft.com/office/drawing/2014/main" id="{EEFE59E6-6817-93C3-2BC1-F6F17BF5830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820775" y="11088688"/>
            <a:ext cx="5276850"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18" name="TextBox 32">
            <a:extLst>
              <a:ext uri="{FF2B5EF4-FFF2-40B4-BE49-F238E27FC236}">
                <a16:creationId xmlns:a16="http://schemas.microsoft.com/office/drawing/2014/main" id="{2081E83E-8226-CB0D-475C-8485C5885A3D}"/>
              </a:ext>
            </a:extLst>
          </p:cNvPr>
          <p:cNvSpPr txBox="1">
            <a:spLocks noChangeArrowheads="1"/>
          </p:cNvSpPr>
          <p:nvPr/>
        </p:nvSpPr>
        <p:spPr bwMode="auto">
          <a:xfrm>
            <a:off x="13295272" y="13900341"/>
            <a:ext cx="73669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8400">
                <a:solidFill>
                  <a:schemeClr val="tx1"/>
                </a:solidFill>
                <a:latin typeface="Arial" panose="020B0604020202020204" pitchFamily="34" charset="0"/>
                <a:ea typeface="ＭＳ Ｐゴシック" panose="020B0600070205080204" pitchFamily="34" charset="-128"/>
              </a:defRPr>
            </a:lvl1pPr>
            <a:lvl2pPr marL="742950" indent="-285750">
              <a:defRPr sz="8400">
                <a:solidFill>
                  <a:schemeClr val="tx1"/>
                </a:solidFill>
                <a:latin typeface="Arial" panose="020B0604020202020204" pitchFamily="34" charset="0"/>
                <a:ea typeface="ＭＳ Ｐゴシック" panose="020B0600070205080204" pitchFamily="34" charset="-128"/>
              </a:defRPr>
            </a:lvl2pPr>
            <a:lvl3pPr marL="1143000" indent="-228600">
              <a:defRPr sz="8400">
                <a:solidFill>
                  <a:schemeClr val="tx1"/>
                </a:solidFill>
                <a:latin typeface="Arial" panose="020B0604020202020204" pitchFamily="34" charset="0"/>
                <a:ea typeface="ＭＳ Ｐゴシック" panose="020B0600070205080204" pitchFamily="34" charset="-128"/>
              </a:defRPr>
            </a:lvl3pPr>
            <a:lvl4pPr marL="1600200" indent="-228600">
              <a:defRPr sz="8400">
                <a:solidFill>
                  <a:schemeClr val="tx1"/>
                </a:solidFill>
                <a:latin typeface="Arial" panose="020B0604020202020204" pitchFamily="34" charset="0"/>
                <a:ea typeface="ＭＳ Ｐゴシック" panose="020B0600070205080204" pitchFamily="34" charset="-128"/>
              </a:defRPr>
            </a:lvl4pPr>
            <a:lvl5pPr marL="2057400" indent="-228600">
              <a:defRPr sz="8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r>
              <a:rPr lang="en-US" altLang="en-US" sz="2400" dirty="0"/>
              <a:t>Figure 1 shows how the old home page looked. In Figure 2 we can see that the header of the website got a gradient fill to look more modern, the sidebar was properly aligned to fill to the bottom of the page, and the newly added components are located on the sidebar as well.</a:t>
            </a:r>
          </a:p>
        </p:txBody>
      </p:sp>
      <p:sp>
        <p:nvSpPr>
          <p:cNvPr id="2" name="Rectangle 18">
            <a:extLst>
              <a:ext uri="{FF2B5EF4-FFF2-40B4-BE49-F238E27FC236}">
                <a16:creationId xmlns:a16="http://schemas.microsoft.com/office/drawing/2014/main" id="{E3EE1516-79D3-0A80-02E1-00CCD5F0242E}"/>
              </a:ext>
            </a:extLst>
          </p:cNvPr>
          <p:cNvSpPr>
            <a:spLocks noChangeArrowheads="1"/>
          </p:cNvSpPr>
          <p:nvPr/>
        </p:nvSpPr>
        <p:spPr bwMode="auto">
          <a:xfrm>
            <a:off x="1383922" y="41486138"/>
            <a:ext cx="30162878" cy="1371600"/>
          </a:xfrm>
          <a:prstGeom prst="rect">
            <a:avLst/>
          </a:prstGeom>
          <a:noFill/>
          <a:ln w="63500">
            <a:solidFill>
              <a:srgbClr val="081E3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150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13100">
                <a:solidFill>
                  <a:schemeClr val="tx1"/>
                </a:solidFill>
                <a:latin typeface="Arial" panose="020B0604020202020204" pitchFamily="34" charset="0"/>
                <a:ea typeface="ＭＳ Ｐゴシック" panose="020B0600070205080204" pitchFamily="34" charset="-128"/>
              </a:defRPr>
            </a:lvl2pPr>
            <a:lvl3pPr marL="5356225" indent="-1071563">
              <a:spcBef>
                <a:spcPct val="20000"/>
              </a:spcBef>
              <a:buChar char="•"/>
              <a:defRPr sz="11200">
                <a:solidFill>
                  <a:schemeClr val="tx1"/>
                </a:solidFill>
                <a:latin typeface="Arial" panose="020B0604020202020204" pitchFamily="34" charset="0"/>
                <a:ea typeface="ＭＳ Ｐゴシック" panose="020B0600070205080204" pitchFamily="34" charset="-128"/>
              </a:defRPr>
            </a:lvl3pPr>
            <a:lvl4pPr marL="7497763" indent="-1071563">
              <a:spcBef>
                <a:spcPct val="20000"/>
              </a:spcBef>
              <a:buChar char="–"/>
              <a:defRPr sz="9400">
                <a:solidFill>
                  <a:schemeClr val="tx1"/>
                </a:solidFill>
                <a:latin typeface="Arial" panose="020B0604020202020204" pitchFamily="34" charset="0"/>
                <a:ea typeface="ＭＳ Ｐゴシック" panose="020B0600070205080204" pitchFamily="34" charset="-128"/>
              </a:defRPr>
            </a:lvl4pPr>
            <a:lvl5pPr marL="9640888" indent="-1071563">
              <a:spcBef>
                <a:spcPct val="20000"/>
              </a:spcBef>
              <a:buChar char="»"/>
              <a:defRPr sz="9400">
                <a:solidFill>
                  <a:schemeClr val="tx1"/>
                </a:solidFill>
                <a:latin typeface="Arial" panose="020B0604020202020204" pitchFamily="34" charset="0"/>
                <a:ea typeface="ＭＳ Ｐゴシック" panose="020B0600070205080204" pitchFamily="34" charset="-128"/>
              </a:defRPr>
            </a:lvl5pPr>
            <a:lvl6pPr marL="10098088" indent="-10715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6pPr>
            <a:lvl7pPr marL="10555288" indent="-10715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7pPr>
            <a:lvl8pPr marL="11012488" indent="-10715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8pPr>
            <a:lvl9pPr marL="11469688" indent="-10715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8400"/>
          </a:p>
        </p:txBody>
      </p:sp>
      <p:pic>
        <p:nvPicPr>
          <p:cNvPr id="4" name="Picture 3">
            <a:extLst>
              <a:ext uri="{FF2B5EF4-FFF2-40B4-BE49-F238E27FC236}">
                <a16:creationId xmlns:a16="http://schemas.microsoft.com/office/drawing/2014/main" id="{47223BDB-90F2-557A-B6F7-9077A409B1DB}"/>
              </a:ext>
            </a:extLst>
          </p:cNvPr>
          <p:cNvPicPr>
            <a:picLocks noChangeAspect="1"/>
          </p:cNvPicPr>
          <p:nvPr/>
        </p:nvPicPr>
        <p:blipFill>
          <a:blip r:embed="rId7"/>
          <a:stretch>
            <a:fillRect/>
          </a:stretch>
        </p:blipFill>
        <p:spPr>
          <a:xfrm>
            <a:off x="14230350" y="33847973"/>
            <a:ext cx="5518892" cy="2831682"/>
          </a:xfrm>
          <a:prstGeom prst="rect">
            <a:avLst/>
          </a:prstGeom>
        </p:spPr>
      </p:pic>
      <p:pic>
        <p:nvPicPr>
          <p:cNvPr id="6" name="Picture 5">
            <a:extLst>
              <a:ext uri="{FF2B5EF4-FFF2-40B4-BE49-F238E27FC236}">
                <a16:creationId xmlns:a16="http://schemas.microsoft.com/office/drawing/2014/main" id="{128955D0-0DB9-6ED8-3B1A-FC01721F3EC9}"/>
              </a:ext>
            </a:extLst>
          </p:cNvPr>
          <p:cNvPicPr>
            <a:picLocks noChangeAspect="1"/>
          </p:cNvPicPr>
          <p:nvPr/>
        </p:nvPicPr>
        <p:blipFill>
          <a:blip r:embed="rId8"/>
          <a:stretch>
            <a:fillRect/>
          </a:stretch>
        </p:blipFill>
        <p:spPr>
          <a:xfrm>
            <a:off x="14230350" y="30649148"/>
            <a:ext cx="5558367" cy="2709703"/>
          </a:xfrm>
          <a:prstGeom prst="rect">
            <a:avLst/>
          </a:prstGeom>
        </p:spPr>
      </p:pic>
      <p:pic>
        <p:nvPicPr>
          <p:cNvPr id="19" name="Picture 18">
            <a:extLst>
              <a:ext uri="{FF2B5EF4-FFF2-40B4-BE49-F238E27FC236}">
                <a16:creationId xmlns:a16="http://schemas.microsoft.com/office/drawing/2014/main" id="{E8AD31EF-75D4-3211-82FD-619609019AAB}"/>
              </a:ext>
            </a:extLst>
          </p:cNvPr>
          <p:cNvPicPr>
            <a:picLocks noChangeAspect="1"/>
          </p:cNvPicPr>
          <p:nvPr/>
        </p:nvPicPr>
        <p:blipFill>
          <a:blip r:embed="rId9"/>
          <a:stretch>
            <a:fillRect/>
          </a:stretch>
        </p:blipFill>
        <p:spPr>
          <a:xfrm>
            <a:off x="13444310" y="18733446"/>
            <a:ext cx="4693558" cy="5760092"/>
          </a:xfrm>
          <a:prstGeom prst="rect">
            <a:avLst/>
          </a:prstGeom>
        </p:spPr>
      </p:pic>
      <p:sp>
        <p:nvSpPr>
          <p:cNvPr id="3120" name="TextBox 38">
            <a:extLst>
              <a:ext uri="{FF2B5EF4-FFF2-40B4-BE49-F238E27FC236}">
                <a16:creationId xmlns:a16="http://schemas.microsoft.com/office/drawing/2014/main" id="{C7251E09-D00A-5F61-B7DE-44593C89266F}"/>
              </a:ext>
            </a:extLst>
          </p:cNvPr>
          <p:cNvSpPr txBox="1">
            <a:spLocks noChangeArrowheads="1"/>
          </p:cNvSpPr>
          <p:nvPr/>
        </p:nvSpPr>
        <p:spPr bwMode="auto">
          <a:xfrm>
            <a:off x="17392650" y="20102513"/>
            <a:ext cx="37814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400">
                <a:solidFill>
                  <a:schemeClr val="tx1"/>
                </a:solidFill>
                <a:latin typeface="Arial" panose="020B0604020202020204" pitchFamily="34" charset="0"/>
                <a:ea typeface="ＭＳ Ｐゴシック" panose="020B0600070205080204" pitchFamily="34" charset="-128"/>
              </a:defRPr>
            </a:lvl1pPr>
            <a:lvl2pPr marL="742950" indent="-285750">
              <a:defRPr sz="8400">
                <a:solidFill>
                  <a:schemeClr val="tx1"/>
                </a:solidFill>
                <a:latin typeface="Arial" panose="020B0604020202020204" pitchFamily="34" charset="0"/>
                <a:ea typeface="ＭＳ Ｐゴシック" panose="020B0600070205080204" pitchFamily="34" charset="-128"/>
              </a:defRPr>
            </a:lvl2pPr>
            <a:lvl3pPr marL="1143000" indent="-228600">
              <a:defRPr sz="8400">
                <a:solidFill>
                  <a:schemeClr val="tx1"/>
                </a:solidFill>
                <a:latin typeface="Arial" panose="020B0604020202020204" pitchFamily="34" charset="0"/>
                <a:ea typeface="ＭＳ Ｐゴシック" panose="020B0600070205080204" pitchFamily="34" charset="-128"/>
              </a:defRPr>
            </a:lvl3pPr>
            <a:lvl4pPr marL="1600200" indent="-228600">
              <a:defRPr sz="8400">
                <a:solidFill>
                  <a:schemeClr val="tx1"/>
                </a:solidFill>
                <a:latin typeface="Arial" panose="020B0604020202020204" pitchFamily="34" charset="0"/>
                <a:ea typeface="ＭＳ Ｐゴシック" panose="020B0600070205080204" pitchFamily="34" charset="-128"/>
              </a:defRPr>
            </a:lvl4pPr>
            <a:lvl5pPr marL="2057400" indent="-228600">
              <a:defRPr sz="8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algn="ctr"/>
            <a:r>
              <a:rPr lang="en-US" altLang="en-US" sz="1600" i="1" dirty="0"/>
              <a:t>Figure 4 – UML Diagram</a:t>
            </a:r>
          </a:p>
        </p:txBody>
      </p:sp>
      <p:pic>
        <p:nvPicPr>
          <p:cNvPr id="24" name="Picture 23">
            <a:extLst>
              <a:ext uri="{FF2B5EF4-FFF2-40B4-BE49-F238E27FC236}">
                <a16:creationId xmlns:a16="http://schemas.microsoft.com/office/drawing/2014/main" id="{15966600-3786-A61F-B18F-AD9336B31268}"/>
              </a:ext>
            </a:extLst>
          </p:cNvPr>
          <p:cNvPicPr>
            <a:picLocks noChangeAspect="1"/>
          </p:cNvPicPr>
          <p:nvPr/>
        </p:nvPicPr>
        <p:blipFill>
          <a:blip r:embed="rId10"/>
          <a:stretch>
            <a:fillRect/>
          </a:stretch>
        </p:blipFill>
        <p:spPr>
          <a:xfrm>
            <a:off x="22392810" y="19477292"/>
            <a:ext cx="7921909" cy="5143815"/>
          </a:xfrm>
          <a:prstGeom prst="rect">
            <a:avLst/>
          </a:prstGeom>
        </p:spPr>
      </p:pic>
      <p:sp>
        <p:nvSpPr>
          <p:cNvPr id="25" name="TextBox 43">
            <a:extLst>
              <a:ext uri="{FF2B5EF4-FFF2-40B4-BE49-F238E27FC236}">
                <a16:creationId xmlns:a16="http://schemas.microsoft.com/office/drawing/2014/main" id="{D029B0D3-204C-1E60-D0D3-FE11F9FCCAE5}"/>
              </a:ext>
            </a:extLst>
          </p:cNvPr>
          <p:cNvSpPr txBox="1">
            <a:spLocks noChangeArrowheads="1"/>
          </p:cNvSpPr>
          <p:nvPr/>
        </p:nvSpPr>
        <p:spPr bwMode="auto">
          <a:xfrm>
            <a:off x="3478894" y="31262936"/>
            <a:ext cx="7580992" cy="6740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8400">
                <a:solidFill>
                  <a:schemeClr val="tx1"/>
                </a:solidFill>
                <a:latin typeface="Arial" panose="020B0604020202020204" pitchFamily="34" charset="0"/>
                <a:ea typeface="ＭＳ Ｐゴシック" panose="020B0600070205080204" pitchFamily="34" charset="-128"/>
              </a:defRPr>
            </a:lvl1pPr>
            <a:lvl2pPr marL="742950" indent="-285750">
              <a:defRPr sz="8400">
                <a:solidFill>
                  <a:schemeClr val="tx1"/>
                </a:solidFill>
                <a:latin typeface="Arial" panose="020B0604020202020204" pitchFamily="34" charset="0"/>
                <a:ea typeface="ＭＳ Ｐゴシック" panose="020B0600070205080204" pitchFamily="34" charset="-128"/>
              </a:defRPr>
            </a:lvl2pPr>
            <a:lvl3pPr marL="1143000" indent="-228600">
              <a:defRPr sz="8400">
                <a:solidFill>
                  <a:schemeClr val="tx1"/>
                </a:solidFill>
                <a:latin typeface="Arial" panose="020B0604020202020204" pitchFamily="34" charset="0"/>
                <a:ea typeface="ＭＳ Ｐゴシック" panose="020B0600070205080204" pitchFamily="34" charset="-128"/>
              </a:defRPr>
            </a:lvl3pPr>
            <a:lvl4pPr marL="1600200" indent="-228600">
              <a:defRPr sz="8400">
                <a:solidFill>
                  <a:schemeClr val="tx1"/>
                </a:solidFill>
                <a:latin typeface="Arial" panose="020B0604020202020204" pitchFamily="34" charset="0"/>
                <a:ea typeface="ＭＳ Ｐゴシック" panose="020B0600070205080204" pitchFamily="34" charset="-128"/>
              </a:defRPr>
            </a:lvl4pPr>
            <a:lvl5pPr marL="2057400" indent="-228600">
              <a:defRPr sz="8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r>
              <a:rPr lang="en-US" altLang="en-US" sz="2400" b="1" dirty="0"/>
              <a:t>Test Case ID: </a:t>
            </a:r>
            <a:r>
              <a:rPr lang="en-US" altLang="en-US" sz="2400" dirty="0" err="1"/>
              <a:t>Enhanced_Text_Result</a:t>
            </a:r>
            <a:endParaRPr lang="en-US" altLang="en-US" sz="2400" dirty="0"/>
          </a:p>
          <a:p>
            <a:r>
              <a:rPr lang="en-US" altLang="en-US" sz="2400" b="1" dirty="0"/>
              <a:t>Description: </a:t>
            </a:r>
            <a:r>
              <a:rPr lang="en-US" altLang="en-US" sz="2400" dirty="0"/>
              <a:t>Words with multiple categories should default to one category when analyzing a text.</a:t>
            </a:r>
          </a:p>
          <a:p>
            <a:r>
              <a:rPr lang="en-US" altLang="en-US" sz="2400" b="1" dirty="0"/>
              <a:t>Test steps:</a:t>
            </a:r>
          </a:p>
          <a:p>
            <a:pPr marL="457200" indent="-457200">
              <a:buAutoNum type="arabicPeriod"/>
            </a:pPr>
            <a:r>
              <a:rPr lang="en-US" altLang="en-US" sz="2400" dirty="0"/>
              <a:t>Navigate to </a:t>
            </a:r>
            <a:r>
              <a:rPr lang="en-US" altLang="en-US" sz="2400" dirty="0" err="1"/>
              <a:t>virs</a:t>
            </a:r>
            <a:r>
              <a:rPr lang="en-US" altLang="en-US" sz="2400" dirty="0"/>
              <a:t> code directory</a:t>
            </a:r>
          </a:p>
          <a:p>
            <a:pPr marL="457200" indent="-457200">
              <a:buAutoNum type="arabicPeriod"/>
            </a:pPr>
            <a:r>
              <a:rPr lang="en-US" altLang="en-US" sz="2400" dirty="0"/>
              <a:t>Run ‘virs.cmd build’ and ‘virs.cmd’ run command</a:t>
            </a:r>
          </a:p>
          <a:p>
            <a:pPr marL="457200" indent="-457200">
              <a:buAutoNum type="arabicPeriod"/>
            </a:pPr>
            <a:r>
              <a:rPr lang="en-US" altLang="en-US" sz="2400" dirty="0"/>
              <a:t>Navigate to localhost:8080</a:t>
            </a:r>
          </a:p>
          <a:p>
            <a:pPr marL="457200" indent="-457200">
              <a:buAutoNum type="arabicPeriod"/>
            </a:pPr>
            <a:r>
              <a:rPr lang="en-US" altLang="en-US" sz="2400" dirty="0"/>
              <a:t>Click ‘Analyze Your Text’ and then ‘Text’. Paste a text paragraph that contains words with multiple categories and single category.</a:t>
            </a:r>
          </a:p>
          <a:p>
            <a:pPr marL="457200" indent="-457200">
              <a:buAutoNum type="arabicPeriod"/>
            </a:pPr>
            <a:r>
              <a:rPr lang="en-US" altLang="en-US" sz="2400" dirty="0"/>
              <a:t>Check the words to see if they were defaulted correctly.</a:t>
            </a:r>
          </a:p>
          <a:p>
            <a:r>
              <a:rPr lang="en-US" altLang="en-US" sz="2400" b="1" dirty="0"/>
              <a:t>Expected result: </a:t>
            </a:r>
            <a:r>
              <a:rPr lang="en-US" altLang="en-US" sz="2400" dirty="0"/>
              <a:t>Words with multiple categories should have defaulted to the category with the highest priority. Single category words should default to said category.</a:t>
            </a:r>
          </a:p>
          <a:p>
            <a:r>
              <a:rPr lang="en-US" altLang="en-US" sz="2400" b="1" dirty="0"/>
              <a:t>Actual Result: </a:t>
            </a:r>
            <a:r>
              <a:rPr lang="en-US" altLang="en-US" sz="2400" dirty="0"/>
              <a:t>As expected</a:t>
            </a:r>
          </a:p>
          <a:p>
            <a:r>
              <a:rPr lang="en-US" altLang="en-US" sz="2400" b="1" dirty="0"/>
              <a:t>Status(Pass/Fail): </a:t>
            </a:r>
            <a:r>
              <a:rPr lang="en-US" altLang="en-US" sz="2400" dirty="0"/>
              <a:t>Pass</a:t>
            </a:r>
            <a:endParaRPr lang="en-US" altLang="en-US" sz="2400" b="1" dirty="0"/>
          </a:p>
        </p:txBody>
      </p:sp>
      <p:sp>
        <p:nvSpPr>
          <p:cNvPr id="26" name="TextBox 45">
            <a:extLst>
              <a:ext uri="{FF2B5EF4-FFF2-40B4-BE49-F238E27FC236}">
                <a16:creationId xmlns:a16="http://schemas.microsoft.com/office/drawing/2014/main" id="{A26C3680-AD08-0DD6-C890-834A115852DE}"/>
              </a:ext>
            </a:extLst>
          </p:cNvPr>
          <p:cNvSpPr txBox="1">
            <a:spLocks noChangeArrowheads="1"/>
          </p:cNvSpPr>
          <p:nvPr/>
        </p:nvSpPr>
        <p:spPr bwMode="auto">
          <a:xfrm>
            <a:off x="14406562" y="30345819"/>
            <a:ext cx="4876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400">
                <a:solidFill>
                  <a:schemeClr val="tx1"/>
                </a:solidFill>
                <a:latin typeface="Arial" panose="020B0604020202020204" pitchFamily="34" charset="0"/>
                <a:ea typeface="ＭＳ Ｐゴシック" panose="020B0600070205080204" pitchFamily="34" charset="-128"/>
              </a:defRPr>
            </a:lvl1pPr>
            <a:lvl2pPr marL="742950" indent="-285750">
              <a:defRPr sz="8400">
                <a:solidFill>
                  <a:schemeClr val="tx1"/>
                </a:solidFill>
                <a:latin typeface="Arial" panose="020B0604020202020204" pitchFamily="34" charset="0"/>
                <a:ea typeface="ＭＳ Ｐゴシック" panose="020B0600070205080204" pitchFamily="34" charset="-128"/>
              </a:defRPr>
            </a:lvl2pPr>
            <a:lvl3pPr marL="1143000" indent="-228600">
              <a:defRPr sz="8400">
                <a:solidFill>
                  <a:schemeClr val="tx1"/>
                </a:solidFill>
                <a:latin typeface="Arial" panose="020B0604020202020204" pitchFamily="34" charset="0"/>
                <a:ea typeface="ＭＳ Ｐゴシック" panose="020B0600070205080204" pitchFamily="34" charset="-128"/>
              </a:defRPr>
            </a:lvl3pPr>
            <a:lvl4pPr marL="1600200" indent="-228600">
              <a:defRPr sz="8400">
                <a:solidFill>
                  <a:schemeClr val="tx1"/>
                </a:solidFill>
                <a:latin typeface="Arial" panose="020B0604020202020204" pitchFamily="34" charset="0"/>
                <a:ea typeface="ＭＳ Ｐゴシック" panose="020B0600070205080204" pitchFamily="34" charset="-128"/>
              </a:defRPr>
            </a:lvl4pPr>
            <a:lvl5pPr marL="2057400" indent="-228600">
              <a:defRPr sz="8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algn="ctr"/>
            <a:r>
              <a:rPr lang="en-US" altLang="en-US" sz="1600" i="1" dirty="0"/>
              <a:t>Figure 6 – Enhanced Text</a:t>
            </a:r>
          </a:p>
        </p:txBody>
      </p:sp>
      <p:sp>
        <p:nvSpPr>
          <p:cNvPr id="27" name="TextBox 45">
            <a:extLst>
              <a:ext uri="{FF2B5EF4-FFF2-40B4-BE49-F238E27FC236}">
                <a16:creationId xmlns:a16="http://schemas.microsoft.com/office/drawing/2014/main" id="{55DD7CBC-1187-F0D9-77BE-96DE8061DDEC}"/>
              </a:ext>
            </a:extLst>
          </p:cNvPr>
          <p:cNvSpPr txBox="1">
            <a:spLocks noChangeArrowheads="1"/>
          </p:cNvSpPr>
          <p:nvPr/>
        </p:nvSpPr>
        <p:spPr bwMode="auto">
          <a:xfrm>
            <a:off x="14466929" y="33456137"/>
            <a:ext cx="4876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400">
                <a:solidFill>
                  <a:schemeClr val="tx1"/>
                </a:solidFill>
                <a:latin typeface="Arial" panose="020B0604020202020204" pitchFamily="34" charset="0"/>
                <a:ea typeface="ＭＳ Ｐゴシック" panose="020B0600070205080204" pitchFamily="34" charset="-128"/>
              </a:defRPr>
            </a:lvl1pPr>
            <a:lvl2pPr marL="742950" indent="-285750">
              <a:defRPr sz="8400">
                <a:solidFill>
                  <a:schemeClr val="tx1"/>
                </a:solidFill>
                <a:latin typeface="Arial" panose="020B0604020202020204" pitchFamily="34" charset="0"/>
                <a:ea typeface="ＭＳ Ｐゴシック" panose="020B0600070205080204" pitchFamily="34" charset="-128"/>
              </a:defRPr>
            </a:lvl2pPr>
            <a:lvl3pPr marL="1143000" indent="-228600">
              <a:defRPr sz="8400">
                <a:solidFill>
                  <a:schemeClr val="tx1"/>
                </a:solidFill>
                <a:latin typeface="Arial" panose="020B0604020202020204" pitchFamily="34" charset="0"/>
                <a:ea typeface="ＭＳ Ｐゴシック" panose="020B0600070205080204" pitchFamily="34" charset="-128"/>
              </a:defRPr>
            </a:lvl3pPr>
            <a:lvl4pPr marL="1600200" indent="-228600">
              <a:defRPr sz="8400">
                <a:solidFill>
                  <a:schemeClr val="tx1"/>
                </a:solidFill>
                <a:latin typeface="Arial" panose="020B0604020202020204" pitchFamily="34" charset="0"/>
                <a:ea typeface="ＭＳ Ｐゴシック" panose="020B0600070205080204" pitchFamily="34" charset="-128"/>
              </a:defRPr>
            </a:lvl4pPr>
            <a:lvl5pPr marL="2057400" indent="-228600">
              <a:defRPr sz="8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algn="ctr"/>
            <a:r>
              <a:rPr lang="en-US" altLang="en-US" sz="1600" i="1" dirty="0"/>
              <a:t>Figure 7 – Search Words List</a:t>
            </a:r>
          </a:p>
        </p:txBody>
      </p:sp>
      <p:sp>
        <p:nvSpPr>
          <p:cNvPr id="28" name="TextBox 55">
            <a:extLst>
              <a:ext uri="{FF2B5EF4-FFF2-40B4-BE49-F238E27FC236}">
                <a16:creationId xmlns:a16="http://schemas.microsoft.com/office/drawing/2014/main" id="{B254AEB1-C5D7-35FB-0AD2-269D86FE14F3}"/>
              </a:ext>
            </a:extLst>
          </p:cNvPr>
          <p:cNvSpPr txBox="1">
            <a:spLocks noChangeArrowheads="1"/>
          </p:cNvSpPr>
          <p:nvPr/>
        </p:nvSpPr>
        <p:spPr bwMode="auto">
          <a:xfrm>
            <a:off x="13008237" y="38448476"/>
            <a:ext cx="800259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sz="8400">
                <a:solidFill>
                  <a:schemeClr val="tx1"/>
                </a:solidFill>
                <a:latin typeface="Arial" panose="020B0604020202020204" pitchFamily="34" charset="0"/>
                <a:ea typeface="ＭＳ Ｐゴシック" panose="020B0600070205080204" pitchFamily="34" charset="-128"/>
              </a:defRPr>
            </a:lvl1pPr>
            <a:lvl2pPr marL="742950" indent="-285750">
              <a:defRPr sz="8400">
                <a:solidFill>
                  <a:schemeClr val="tx1"/>
                </a:solidFill>
                <a:latin typeface="Arial" panose="020B0604020202020204" pitchFamily="34" charset="0"/>
                <a:ea typeface="ＭＳ Ｐゴシック" panose="020B0600070205080204" pitchFamily="34" charset="-128"/>
              </a:defRPr>
            </a:lvl2pPr>
            <a:lvl3pPr marL="1143000" indent="-228600">
              <a:defRPr sz="8400">
                <a:solidFill>
                  <a:schemeClr val="tx1"/>
                </a:solidFill>
                <a:latin typeface="Arial" panose="020B0604020202020204" pitchFamily="34" charset="0"/>
                <a:ea typeface="ＭＳ Ｐゴシック" panose="020B0600070205080204" pitchFamily="34" charset="-128"/>
              </a:defRPr>
            </a:lvl3pPr>
            <a:lvl4pPr marL="1600200" indent="-228600">
              <a:defRPr sz="8400">
                <a:solidFill>
                  <a:schemeClr val="tx1"/>
                </a:solidFill>
                <a:latin typeface="Arial" panose="020B0604020202020204" pitchFamily="34" charset="0"/>
                <a:ea typeface="ＭＳ Ｐゴシック" panose="020B0600070205080204" pitchFamily="34" charset="-128"/>
              </a:defRPr>
            </a:lvl4pPr>
            <a:lvl5pPr marL="2057400" indent="-228600">
              <a:defRPr sz="8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a:buFont typeface="Arial" panose="020B0604020202020204" pitchFamily="34" charset="0"/>
              <a:buChar char="•"/>
            </a:pPr>
            <a:r>
              <a:rPr lang="en-US" altLang="en-US" sz="2400" dirty="0"/>
              <a:t>Figure 7 shows the Search Words List component which is the combination of the redundant components in the old website.</a:t>
            </a:r>
          </a:p>
        </p:txBody>
      </p:sp>
      <p:sp>
        <p:nvSpPr>
          <p:cNvPr id="29" name="TextBox 43">
            <a:extLst>
              <a:ext uri="{FF2B5EF4-FFF2-40B4-BE49-F238E27FC236}">
                <a16:creationId xmlns:a16="http://schemas.microsoft.com/office/drawing/2014/main" id="{24BD8A2C-8A92-497F-76D1-1700B0ABC874}"/>
              </a:ext>
            </a:extLst>
          </p:cNvPr>
          <p:cNvSpPr txBox="1">
            <a:spLocks noChangeArrowheads="1"/>
          </p:cNvSpPr>
          <p:nvPr/>
        </p:nvSpPr>
        <p:spPr bwMode="auto">
          <a:xfrm>
            <a:off x="22420359" y="37732949"/>
            <a:ext cx="786681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8400">
                <a:solidFill>
                  <a:schemeClr val="tx1"/>
                </a:solidFill>
                <a:latin typeface="Arial" panose="020B0604020202020204" pitchFamily="34" charset="0"/>
                <a:ea typeface="ＭＳ Ｐゴシック" panose="020B0600070205080204" pitchFamily="34" charset="-128"/>
              </a:defRPr>
            </a:lvl1pPr>
            <a:lvl2pPr marL="742950" indent="-285750">
              <a:defRPr sz="8400">
                <a:solidFill>
                  <a:schemeClr val="tx1"/>
                </a:solidFill>
                <a:latin typeface="Arial" panose="020B0604020202020204" pitchFamily="34" charset="0"/>
                <a:ea typeface="ＭＳ Ｐゴシック" panose="020B0600070205080204" pitchFamily="34" charset="-128"/>
              </a:defRPr>
            </a:lvl2pPr>
            <a:lvl3pPr marL="1143000" indent="-228600">
              <a:defRPr sz="8400">
                <a:solidFill>
                  <a:schemeClr val="tx1"/>
                </a:solidFill>
                <a:latin typeface="Arial" panose="020B0604020202020204" pitchFamily="34" charset="0"/>
                <a:ea typeface="ＭＳ Ｐゴシック" panose="020B0600070205080204" pitchFamily="34" charset="-128"/>
              </a:defRPr>
            </a:lvl3pPr>
            <a:lvl4pPr marL="1600200" indent="-228600">
              <a:defRPr sz="8400">
                <a:solidFill>
                  <a:schemeClr val="tx1"/>
                </a:solidFill>
                <a:latin typeface="Arial" panose="020B0604020202020204" pitchFamily="34" charset="0"/>
                <a:ea typeface="ＭＳ Ｐゴシック" panose="020B0600070205080204" pitchFamily="34" charset="-128"/>
              </a:defRPr>
            </a:lvl4pPr>
            <a:lvl5pPr marL="2057400" indent="-228600">
              <a:defRPr sz="8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r>
              <a:rPr lang="en-US" altLang="en-US" sz="2400" dirty="0"/>
              <a:t>The website still needs to be worked on in several areas, but the product owner mentioned that he was pleased with the amount of work done throughout the semester.</a:t>
            </a:r>
          </a:p>
        </p:txBody>
      </p:sp>
      <p:sp>
        <p:nvSpPr>
          <p:cNvPr id="30" name="TextBox 43">
            <a:extLst>
              <a:ext uri="{FF2B5EF4-FFF2-40B4-BE49-F238E27FC236}">
                <a16:creationId xmlns:a16="http://schemas.microsoft.com/office/drawing/2014/main" id="{A26FD666-55FA-2C19-03E0-B82E0C4D1CC5}"/>
              </a:ext>
            </a:extLst>
          </p:cNvPr>
          <p:cNvSpPr txBox="1">
            <a:spLocks noChangeArrowheads="1"/>
          </p:cNvSpPr>
          <p:nvPr/>
        </p:nvSpPr>
        <p:spPr bwMode="auto">
          <a:xfrm>
            <a:off x="22511823" y="25260113"/>
            <a:ext cx="786681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8400">
                <a:solidFill>
                  <a:schemeClr val="tx1"/>
                </a:solidFill>
                <a:latin typeface="Arial" panose="020B0604020202020204" pitchFamily="34" charset="0"/>
                <a:ea typeface="ＭＳ Ｐゴシック" panose="020B0600070205080204" pitchFamily="34" charset="-128"/>
              </a:defRPr>
            </a:lvl1pPr>
            <a:lvl2pPr marL="742950" indent="-285750">
              <a:defRPr sz="8400">
                <a:solidFill>
                  <a:schemeClr val="tx1"/>
                </a:solidFill>
                <a:latin typeface="Arial" panose="020B0604020202020204" pitchFamily="34" charset="0"/>
                <a:ea typeface="ＭＳ Ｐゴシック" panose="020B0600070205080204" pitchFamily="34" charset="-128"/>
              </a:defRPr>
            </a:lvl2pPr>
            <a:lvl3pPr marL="1143000" indent="-228600">
              <a:defRPr sz="8400">
                <a:solidFill>
                  <a:schemeClr val="tx1"/>
                </a:solidFill>
                <a:latin typeface="Arial" panose="020B0604020202020204" pitchFamily="34" charset="0"/>
                <a:ea typeface="ＭＳ Ｐゴシック" panose="020B0600070205080204" pitchFamily="34" charset="-128"/>
              </a:defRPr>
            </a:lvl3pPr>
            <a:lvl4pPr marL="1600200" indent="-228600">
              <a:defRPr sz="8400">
                <a:solidFill>
                  <a:schemeClr val="tx1"/>
                </a:solidFill>
                <a:latin typeface="Arial" panose="020B0604020202020204" pitchFamily="34" charset="0"/>
                <a:ea typeface="ＭＳ Ｐゴシック" panose="020B0600070205080204" pitchFamily="34" charset="-128"/>
              </a:defRPr>
            </a:lvl4pPr>
            <a:lvl5pPr marL="2057400" indent="-228600">
              <a:defRPr sz="8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r>
              <a:rPr lang="en-US" altLang="en-US" sz="2400" dirty="0"/>
              <a:t>Figure 5 shows the process when a text is analyzed. The enhanced text result component will send the text entered by the user to the optimized text processor service which will then return each of the words colored with their respective category.</a:t>
            </a: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220</TotalTime>
  <Words>853</Words>
  <Application>Microsoft Office PowerPoint</Application>
  <PresentationFormat>Custom</PresentationFormat>
  <Paragraphs>79</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Oscar Molina</dc:creator>
  <cp:lastModifiedBy>Oscar Molina</cp:lastModifiedBy>
  <cp:revision>2</cp:revision>
  <dcterms:created xsi:type="dcterms:W3CDTF">2022-11-28T14:30:57Z</dcterms:created>
  <dcterms:modified xsi:type="dcterms:W3CDTF">2022-11-28T18:11:52Z</dcterms:modified>
</cp:coreProperties>
</file>