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0" r:id="rId4"/>
  </p:sldMasterIdLst>
  <p:notesMasterIdLst>
    <p:notesMasterId r:id="rId8"/>
  </p:notesMasterIdLst>
  <p:handoutMasterIdLst>
    <p:handoutMasterId r:id="rId9"/>
  </p:handoutMasterIdLst>
  <p:sldIdLst>
    <p:sldId id="256" r:id="rId5"/>
    <p:sldId id="267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55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z="1050"/>
              <a:t>Presentation title</a:t>
            </a:r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0D4885A8-DDA8-4FCF-AB25-DA8F78EC755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7036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Presentation title</a:t>
            </a:r>
            <a:endParaRPr lang="en-US" sz="1050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6748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Presentation title</a:t>
            </a:r>
            <a:endParaRPr lang="en-US" sz="1050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2141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Presentation title</a:t>
            </a:r>
            <a:endParaRPr lang="en-US" sz="1050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4284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Presentation title</a:t>
            </a:r>
            <a:endParaRPr lang="en-US" sz="1050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3781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Presentation title</a:t>
            </a:r>
            <a:endParaRPr lang="en-US" sz="10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2964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Presentation title</a:t>
            </a:r>
            <a:endParaRPr lang="en-US" sz="10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8597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Presentation title</a:t>
            </a:r>
            <a:endParaRPr lang="en-US" sz="10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8657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Presentation title</a:t>
            </a:r>
            <a:endParaRPr lang="en-US" sz="1050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02073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448044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pt-BR">
                <a:solidFill>
                  <a:srgbClr val="FFFFFF"/>
                </a:solidFill>
              </a:rPr>
              <a:t>Clique para editar o título Mestre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21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Presentation title</a:t>
            </a:r>
            <a:endParaRPr lang="en-US" sz="10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49479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pt-BR" sz="6000"/>
              <a:t>Clique para editar o título Mestre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‹nº›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753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Presentation title</a:t>
            </a:r>
            <a:endParaRPr lang="en-US" sz="105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927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Presentation title</a:t>
            </a:r>
            <a:endParaRPr lang="en-US" sz="10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2409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Presentation title</a:t>
            </a:r>
            <a:endParaRPr lang="en-US" sz="10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4464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Presentation title</a:t>
            </a:r>
            <a:endParaRPr lang="en-US" sz="10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4655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Presentation title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7507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Presentation title</a:t>
            </a:r>
            <a:endParaRPr lang="en-US" sz="105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2058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Presentation title</a:t>
            </a:r>
            <a:endParaRPr lang="en-US" sz="105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3514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z="1050"/>
              <a:t>Presentation title</a:t>
            </a:r>
            <a:endParaRPr lang="en-US" sz="105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0D4885A8-DDA8-4FCF-AB25-DA8F78EC755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2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  <p:sldLayoutId id="2147483828" r:id="rId18"/>
    <p:sldLayoutId id="2147483830" r:id="rId19"/>
    <p:sldLayoutId id="2147483831" r:id="rId2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Vocalize</a:t>
            </a:r>
            <a:endParaRPr lang="en-US" dirty="0"/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 r="25"/>
          <a:stretch/>
        </p:blipFill>
        <p:spPr/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</a:t>
            </a:r>
            <a:r>
              <a:rPr lang="en-US" dirty="0" err="1"/>
              <a:t>peech</a:t>
            </a:r>
            <a:r>
              <a:rPr lang="en-US" dirty="0"/>
              <a:t> Service Azure</a:t>
            </a:r>
          </a:p>
        </p:txBody>
      </p:sp>
      <p:pic>
        <p:nvPicPr>
          <p:cNvPr id="9" name="Espaço Reservado para Imagem 8" descr="Ícone&#10;&#10;Descrição gerada automaticamente">
            <a:extLst>
              <a:ext uri="{FF2B5EF4-FFF2-40B4-BE49-F238E27FC236}">
                <a16:creationId xmlns:a16="http://schemas.microsoft.com/office/drawing/2014/main" id="{E1BEC00F-5B53-5A71-B65C-7569F01CCE4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164" b="1164"/>
          <a:stretch>
            <a:fillRect/>
          </a:stretch>
        </p:blipFill>
        <p:spPr/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Speech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Text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Text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Speech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Recognize</a:t>
            </a:r>
            <a:r>
              <a:rPr lang="pt-BR" dirty="0"/>
              <a:t> </a:t>
            </a:r>
            <a:r>
              <a:rPr lang="pt-BR" dirty="0" err="1"/>
              <a:t>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Integração </a:t>
            </a:r>
            <a:r>
              <a:rPr lang="pt-BR" dirty="0" err="1"/>
              <a:t>chatGPT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32065-5BEE-4D45-A3A1-6F0559B4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2C1D6-521E-4B36-BBF3-F3613BE0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22F022-211C-4882-844C-086FEA6806AA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pic>
        <p:nvPicPr>
          <p:cNvPr id="14" name="Espaço Reservado para Imagem 13" descr="Uma imagem contendo Logotipo">
            <a:extLst>
              <a:ext uri="{FF2B5EF4-FFF2-40B4-BE49-F238E27FC236}">
                <a16:creationId xmlns:a16="http://schemas.microsoft.com/office/drawing/2014/main" id="{73A8C0A3-0CF1-7E9D-3A26-2C476F2995D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2465" r="12465"/>
          <a:stretch>
            <a:fillRect/>
          </a:stretch>
        </p:blipFill>
        <p:spPr>
          <a:xfrm>
            <a:off x="7086598" y="-12382"/>
            <a:ext cx="5105400" cy="4533900"/>
          </a:xfrm>
        </p:spPr>
      </p:pic>
    </p:spTree>
    <p:extLst>
      <p:ext uri="{BB962C8B-B14F-4D97-AF65-F5344CB8AC3E}">
        <p14:creationId xmlns:p14="http://schemas.microsoft.com/office/powerpoint/2010/main" val="2826028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</TotalTime>
  <Words>22</Words>
  <Application>Microsoft Office PowerPoint</Application>
  <PresentationFormat>Widescreen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Avenir Next LT Pro</vt:lpstr>
      <vt:lpstr>Calibri</vt:lpstr>
      <vt:lpstr>Century Gothic</vt:lpstr>
      <vt:lpstr>Wingdings 3</vt:lpstr>
      <vt:lpstr>Íon - Sala da Diretoria</vt:lpstr>
      <vt:lpstr>Vocalize</vt:lpstr>
      <vt:lpstr>Speech Service Azure</vt:lpstr>
      <vt:lpstr>Integração chatGPT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Vocalize</dc:title>
  <dc:creator>Gustavo Fonseca</dc:creator>
  <cp:lastModifiedBy>Gustavo Fonseca</cp:lastModifiedBy>
  <cp:revision>1</cp:revision>
  <dcterms:created xsi:type="dcterms:W3CDTF">2023-05-21T04:42:46Z</dcterms:created>
  <dcterms:modified xsi:type="dcterms:W3CDTF">2023-05-21T05:31:26Z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