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6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8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254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7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9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5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2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5C12-FF07-47C5-994B-B5B5F4B8DE9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1D3A6B-0B1D-45C8-9D72-D7E8CC9A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039" y="554809"/>
            <a:ext cx="6840016" cy="934149"/>
          </a:xfrm>
        </p:spPr>
        <p:txBody>
          <a:bodyPr/>
          <a:lstStyle/>
          <a:p>
            <a:r>
              <a:rPr lang="en-US" dirty="0" smtClean="0"/>
              <a:t>Study Group 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615" y="1488958"/>
            <a:ext cx="6569440" cy="482530"/>
          </a:xfrm>
        </p:spPr>
        <p:txBody>
          <a:bodyPr/>
          <a:lstStyle/>
          <a:p>
            <a:r>
              <a:rPr lang="en-US" dirty="0" smtClean="0"/>
              <a:t>Booking Room System – Programming Language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56" y="2232021"/>
            <a:ext cx="5107741" cy="3466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2743200" y="1488958"/>
            <a:ext cx="5474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50" y="160679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Database for </a:t>
            </a:r>
            <a:r>
              <a:rPr lang="en-US" b="1" dirty="0" err="1" smtClean="0"/>
              <a:t>Goolang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err="1" smtClean="0"/>
              <a:t>Postgrade</a:t>
            </a:r>
            <a:r>
              <a:rPr lang="en-US" dirty="0" smtClean="0"/>
              <a:t> SQL</a:t>
            </a:r>
          </a:p>
          <a:p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12063"/>
            <a:ext cx="8867602" cy="779513"/>
          </a:xfrm>
          <a:prstGeom prst="rect">
            <a:avLst/>
          </a:prstGeom>
          <a:solidFill>
            <a:srgbClr val="3076A4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Goolang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Programming Language and Database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8343"/>
            <a:ext cx="4667398" cy="454741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Summary:</a:t>
            </a:r>
          </a:p>
          <a:p>
            <a:r>
              <a:rPr lang="en-US" dirty="0" err="1" smtClean="0"/>
              <a:t>Kecepatan</a:t>
            </a:r>
            <a:endParaRPr lang="en-US" dirty="0" smtClean="0"/>
          </a:p>
          <a:p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endParaRPr lang="en-US" dirty="0" smtClean="0"/>
          </a:p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Microsoft</a:t>
            </a:r>
          </a:p>
          <a:p>
            <a:r>
              <a:rPr lang="en-US" dirty="0" err="1" smtClean="0"/>
              <a:t>Aman</a:t>
            </a:r>
            <a:endParaRPr lang="en-US" dirty="0" smtClean="0"/>
          </a:p>
          <a:p>
            <a:r>
              <a:rPr lang="en-US" dirty="0" smtClean="0"/>
              <a:t>Easy Maintenance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12063"/>
            <a:ext cx="8867602" cy="779513"/>
          </a:xfrm>
          <a:prstGeom prst="rect">
            <a:avLst/>
          </a:prstGeom>
          <a:solidFill>
            <a:srgbClr val="3076A4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Core (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Cross Platform)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42" y="3140400"/>
            <a:ext cx="1682564" cy="1682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57" y="1558343"/>
            <a:ext cx="2237134" cy="119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0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93" y="1374978"/>
            <a:ext cx="10385618" cy="548302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Advantages : </a:t>
            </a:r>
          </a:p>
          <a:p>
            <a:pPr lvl="0"/>
            <a:r>
              <a:rPr lang="en-US" i="1" dirty="0" smtClean="0"/>
              <a:t>ASP.NET </a:t>
            </a:r>
            <a:r>
              <a:rPr lang="en-US" i="1" dirty="0" err="1"/>
              <a:t>merupakan</a:t>
            </a:r>
            <a:r>
              <a:rPr lang="en-US" i="1" dirty="0"/>
              <a:t> managed code,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berjalan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semacam</a:t>
            </a:r>
            <a:r>
              <a:rPr lang="en-US" i="1" dirty="0"/>
              <a:t> virtual machine </a:t>
            </a:r>
            <a:r>
              <a:rPr lang="en-US" i="1" dirty="0" err="1"/>
              <a:t>dari</a:t>
            </a:r>
            <a:r>
              <a:rPr lang="en-US" i="1" dirty="0"/>
              <a:t> Microsoft yang </a:t>
            </a:r>
            <a:r>
              <a:rPr lang="en-US" i="1" dirty="0" err="1"/>
              <a:t>disebut</a:t>
            </a:r>
            <a:r>
              <a:rPr lang="en-US" i="1" dirty="0"/>
              <a:t> Common Language Runtime (CLR).</a:t>
            </a:r>
            <a:endParaRPr lang="en-US" dirty="0"/>
          </a:p>
          <a:p>
            <a:pPr lvl="0"/>
            <a:r>
              <a:rPr lang="en-US" i="1" dirty="0"/>
              <a:t>ASP.NET </a:t>
            </a:r>
            <a:r>
              <a:rPr lang="en-US" i="1" dirty="0" err="1"/>
              <a:t>merupakan</a:t>
            </a:r>
            <a:r>
              <a:rPr lang="en-US" i="1" dirty="0"/>
              <a:t> compiled code </a:t>
            </a:r>
            <a:r>
              <a:rPr lang="en-US" i="1" dirty="0" err="1"/>
              <a:t>menjadi</a:t>
            </a:r>
            <a:r>
              <a:rPr lang="en-US" i="1" dirty="0"/>
              <a:t> IL (Intermediate Language) </a:t>
            </a:r>
            <a:r>
              <a:rPr lang="en-US" i="1" dirty="0" err="1"/>
              <a:t>yaitu</a:t>
            </a:r>
            <a:r>
              <a:rPr lang="en-US" i="1" dirty="0"/>
              <a:t> </a:t>
            </a:r>
            <a:r>
              <a:rPr lang="en-US" i="1" dirty="0" err="1"/>
              <a:t>bahasa</a:t>
            </a:r>
            <a:r>
              <a:rPr lang="en-US" i="1" dirty="0"/>
              <a:t> yang </a:t>
            </a:r>
            <a:r>
              <a:rPr lang="en-US" i="1" dirty="0" err="1"/>
              <a:t>dikenali</a:t>
            </a:r>
            <a:r>
              <a:rPr lang="en-US" i="1" dirty="0"/>
              <a:t> </a:t>
            </a:r>
            <a:r>
              <a:rPr lang="en-US" i="1" dirty="0" err="1"/>
              <a:t>oleh</a:t>
            </a:r>
            <a:r>
              <a:rPr lang="en-US" i="1" dirty="0"/>
              <a:t> CLR.</a:t>
            </a:r>
            <a:endParaRPr lang="en-US" dirty="0"/>
          </a:p>
          <a:p>
            <a:pPr lvl="0"/>
            <a:r>
              <a:rPr lang="en-US" i="1" dirty="0"/>
              <a:t>ASP.NET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menggunakan</a:t>
            </a:r>
            <a:r>
              <a:rPr lang="en-US" i="1" dirty="0"/>
              <a:t> </a:t>
            </a:r>
            <a:r>
              <a:rPr lang="en-US" i="1" dirty="0" err="1"/>
              <a:t>berbagai</a:t>
            </a:r>
            <a:r>
              <a:rPr lang="en-US" i="1" dirty="0"/>
              <a:t> </a:t>
            </a:r>
            <a:r>
              <a:rPr lang="en-US" i="1" dirty="0" err="1"/>
              <a:t>bahasa</a:t>
            </a:r>
            <a:r>
              <a:rPr lang="en-US" i="1" dirty="0"/>
              <a:t> </a:t>
            </a:r>
            <a:r>
              <a:rPr lang="en-US" i="1" dirty="0" err="1"/>
              <a:t>pemrograman</a:t>
            </a:r>
            <a:r>
              <a:rPr lang="en-US" i="1" dirty="0"/>
              <a:t> yang </a:t>
            </a:r>
            <a:r>
              <a:rPr lang="en-US" i="1" dirty="0" err="1"/>
              <a:t>mendukung</a:t>
            </a:r>
            <a:r>
              <a:rPr lang="en-US" i="1" dirty="0"/>
              <a:t> .NET Framework</a:t>
            </a:r>
            <a:br>
              <a:rPr lang="en-US" i="1" dirty="0"/>
            </a:br>
            <a:endParaRPr lang="en-US" dirty="0"/>
          </a:p>
          <a:p>
            <a:pPr lvl="0"/>
            <a:r>
              <a:rPr lang="en-US" i="1" dirty="0"/>
              <a:t> ASP.NET </a:t>
            </a:r>
            <a:r>
              <a:rPr lang="en-US" i="1" dirty="0" err="1"/>
              <a:t>memiliki</a:t>
            </a:r>
            <a:r>
              <a:rPr lang="en-US" i="1" dirty="0"/>
              <a:t> </a:t>
            </a:r>
            <a:r>
              <a:rPr lang="en-US" i="1" dirty="0" err="1"/>
              <a:t>arsitektur</a:t>
            </a:r>
            <a:r>
              <a:rPr lang="en-US" i="1" dirty="0"/>
              <a:t> web forms yang </a:t>
            </a:r>
            <a:r>
              <a:rPr lang="en-US" i="1" dirty="0" err="1"/>
              <a:t>mempercepat</a:t>
            </a:r>
            <a:r>
              <a:rPr lang="en-US" i="1" dirty="0"/>
              <a:t> development </a:t>
            </a:r>
            <a:r>
              <a:rPr lang="en-US" i="1" dirty="0" err="1"/>
              <a:t>terlebih</a:t>
            </a:r>
            <a:r>
              <a:rPr lang="en-US" i="1" dirty="0"/>
              <a:t> </a:t>
            </a:r>
            <a:r>
              <a:rPr lang="en-US" i="1" dirty="0" err="1"/>
              <a:t>integrasi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dukungan</a:t>
            </a:r>
            <a:r>
              <a:rPr lang="en-US" i="1" dirty="0"/>
              <a:t> tools Visual Studio .NET yang </a:t>
            </a:r>
            <a:r>
              <a:rPr lang="en-US" i="1" dirty="0" err="1"/>
              <a:t>sangat</a:t>
            </a:r>
            <a:r>
              <a:rPr lang="en-US" i="1" dirty="0"/>
              <a:t> </a:t>
            </a:r>
            <a:r>
              <a:rPr lang="en-US" i="1" dirty="0" err="1"/>
              <a:t>bagus</a:t>
            </a:r>
            <a:r>
              <a:rPr lang="en-US" i="1" dirty="0"/>
              <a:t> </a:t>
            </a:r>
            <a:r>
              <a:rPr lang="en-US" i="1" dirty="0" err="1"/>
              <a:t>sehingga</a:t>
            </a:r>
            <a:r>
              <a:rPr lang="en-US" i="1" dirty="0"/>
              <a:t> </a:t>
            </a:r>
            <a:r>
              <a:rPr lang="en-US" i="1" dirty="0" err="1"/>
              <a:t>pembuatan</a:t>
            </a:r>
            <a:r>
              <a:rPr lang="en-US" i="1" dirty="0"/>
              <a:t> </a:t>
            </a:r>
            <a:r>
              <a:rPr lang="en-US" i="1" dirty="0" err="1"/>
              <a:t>aplikasi</a:t>
            </a:r>
            <a:r>
              <a:rPr lang="en-US" i="1" dirty="0"/>
              <a:t> web ASP.NET </a:t>
            </a:r>
            <a:r>
              <a:rPr lang="en-US" i="1" dirty="0" err="1"/>
              <a:t>menggunakan</a:t>
            </a:r>
            <a:r>
              <a:rPr lang="en-US" i="1" dirty="0"/>
              <a:t> VS.NET </a:t>
            </a:r>
            <a:r>
              <a:rPr lang="en-US" i="1" dirty="0" err="1"/>
              <a:t>sangat</a:t>
            </a:r>
            <a:r>
              <a:rPr lang="en-US" i="1" dirty="0"/>
              <a:t> </a:t>
            </a:r>
            <a:r>
              <a:rPr lang="en-US" i="1" dirty="0" err="1"/>
              <a:t>efisien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mempercepat</a:t>
            </a:r>
            <a:r>
              <a:rPr lang="en-US" i="1" dirty="0"/>
              <a:t> </a:t>
            </a:r>
            <a:r>
              <a:rPr lang="en-US" i="1" dirty="0" err="1"/>
              <a:t>waktu</a:t>
            </a:r>
            <a:r>
              <a:rPr lang="en-US" i="1" dirty="0"/>
              <a:t> </a:t>
            </a:r>
            <a:r>
              <a:rPr lang="en-US" i="1" dirty="0" err="1"/>
              <a:t>pembuatan</a:t>
            </a:r>
            <a:r>
              <a:rPr lang="en-US" i="1" dirty="0"/>
              <a:t> </a:t>
            </a:r>
            <a:r>
              <a:rPr lang="en-US" i="1" dirty="0" err="1"/>
              <a:t>aplikasi</a:t>
            </a:r>
            <a:r>
              <a:rPr lang="en-US" i="1" dirty="0" smtClean="0"/>
              <a:t>.</a:t>
            </a:r>
          </a:p>
          <a:p>
            <a:pPr lvl="0"/>
            <a:endParaRPr lang="en-US" i="1" dirty="0" smtClean="0"/>
          </a:p>
          <a:p>
            <a:pPr marL="0" lvl="0" indent="0">
              <a:buNone/>
            </a:pPr>
            <a:r>
              <a:rPr lang="en-US" b="1" dirty="0" smtClean="0"/>
              <a:t>Disadvantages:</a:t>
            </a:r>
            <a:endParaRPr lang="en-US" b="1" dirty="0"/>
          </a:p>
          <a:p>
            <a:pPr lvl="0"/>
            <a:r>
              <a:rPr lang="en-US" i="1" dirty="0"/>
              <a:t>ASP.NET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berjalan</a:t>
            </a:r>
            <a:r>
              <a:rPr lang="en-US" i="1" dirty="0"/>
              <a:t> di platform non-</a:t>
            </a:r>
            <a:r>
              <a:rPr lang="en-US" i="1" dirty="0" err="1"/>
              <a:t>microsoft</a:t>
            </a:r>
            <a:r>
              <a:rPr lang="en-US" i="1" dirty="0"/>
              <a:t> </a:t>
            </a:r>
            <a:r>
              <a:rPr lang="en-US" i="1" dirty="0" err="1"/>
              <a:t>sehingga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bisa</a:t>
            </a:r>
            <a:r>
              <a:rPr lang="en-US" i="1" dirty="0"/>
              <a:t> gratis.</a:t>
            </a:r>
            <a:endParaRPr lang="en-US" dirty="0"/>
          </a:p>
          <a:p>
            <a:pPr lvl="0"/>
            <a:r>
              <a:rPr lang="en-US" i="1" dirty="0"/>
              <a:t>Project ASP.NET </a:t>
            </a:r>
            <a:r>
              <a:rPr lang="en-US" i="1" dirty="0" err="1"/>
              <a:t>jarang</a:t>
            </a:r>
            <a:r>
              <a:rPr lang="en-US" i="1" dirty="0"/>
              <a:t> </a:t>
            </a:r>
            <a:r>
              <a:rPr lang="en-US" i="1" dirty="0" err="1"/>
              <a:t>diopensource</a:t>
            </a:r>
            <a:r>
              <a:rPr lang="en-US" i="1" dirty="0"/>
              <a:t> </a:t>
            </a:r>
            <a:r>
              <a:rPr lang="en-US" i="1" dirty="0" err="1"/>
              <a:t>kan</a:t>
            </a:r>
            <a:r>
              <a:rPr lang="en-US" i="1" dirty="0"/>
              <a:t> </a:t>
            </a:r>
            <a:r>
              <a:rPr lang="en-US" i="1" dirty="0" err="1"/>
              <a:t>sehingga</a:t>
            </a:r>
            <a:r>
              <a:rPr lang="en-US" i="1" dirty="0"/>
              <a:t> </a:t>
            </a:r>
            <a:r>
              <a:rPr lang="en-US" i="1" dirty="0" err="1"/>
              <a:t>kita</a:t>
            </a:r>
            <a:r>
              <a:rPr lang="en-US" i="1" dirty="0"/>
              <a:t>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kesulitan</a:t>
            </a:r>
            <a:r>
              <a:rPr lang="en-US" i="1" dirty="0"/>
              <a:t> </a:t>
            </a:r>
            <a:r>
              <a:rPr lang="en-US" i="1" dirty="0" err="1"/>
              <a:t>mencari</a:t>
            </a:r>
            <a:r>
              <a:rPr lang="en-US" i="1" dirty="0"/>
              <a:t> </a:t>
            </a:r>
            <a:r>
              <a:rPr lang="en-US" i="1" dirty="0" err="1"/>
              <a:t>komponen</a:t>
            </a:r>
            <a:r>
              <a:rPr lang="en-US" i="1" dirty="0"/>
              <a:t>, library </a:t>
            </a:r>
            <a:r>
              <a:rPr lang="en-US" i="1" dirty="0" err="1"/>
              <a:t>atau</a:t>
            </a:r>
            <a:r>
              <a:rPr lang="en-US" i="1" dirty="0"/>
              <a:t> project gratis.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12063"/>
            <a:ext cx="8867602" cy="779513"/>
          </a:xfrm>
          <a:prstGeom prst="rect">
            <a:avLst/>
          </a:prstGeom>
          <a:solidFill>
            <a:srgbClr val="3076A4"/>
          </a:solidFill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Core Advantages and Disadvantages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0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1496"/>
            <a:ext cx="4538610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Database Language: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MYSQL  </a:t>
            </a:r>
          </a:p>
          <a:p>
            <a:r>
              <a:rPr lang="en-US" dirty="0" err="1" smtClean="0"/>
              <a:t>MariaDB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12063"/>
            <a:ext cx="8867602" cy="1075824"/>
          </a:xfrm>
          <a:prstGeom prst="rect">
            <a:avLst/>
          </a:prstGeom>
          <a:solidFill>
            <a:srgbClr val="3076A4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 &amp;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Core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 and Database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72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769"/>
            <a:ext cx="8596668" cy="431559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Menu </a:t>
            </a:r>
            <a:r>
              <a:rPr lang="en-US" dirty="0"/>
              <a:t>My Meeting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Meeting </a:t>
            </a:r>
            <a:r>
              <a:rPr lang="en-US" dirty="0" err="1"/>
              <a:t>Bentrok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Propose </a:t>
            </a:r>
            <a:r>
              <a:rPr lang="en-US" dirty="0"/>
              <a:t>new schedule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 smtClean="0"/>
              <a:t>MoM</a:t>
            </a:r>
            <a:r>
              <a:rPr lang="en-US" dirty="0" smtClean="0"/>
              <a:t> </a:t>
            </a:r>
            <a:r>
              <a:rPr lang="en-US" dirty="0"/>
              <a:t>automation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smtClean="0"/>
              <a:t>Overtime </a:t>
            </a:r>
            <a:r>
              <a:rPr lang="en-US" dirty="0"/>
              <a:t>feature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smtClean="0"/>
              <a:t>Report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meeting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/>
              <a:t>di booking </a:t>
            </a:r>
            <a:r>
              <a:rPr lang="en-US" dirty="0" err="1"/>
              <a:t>oleh</a:t>
            </a:r>
            <a:r>
              <a:rPr lang="en-US" dirty="0"/>
              <a:t> user </a:t>
            </a:r>
            <a:r>
              <a:rPr lang="en-US" dirty="0" err="1"/>
              <a:t>bersangkutan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12063"/>
            <a:ext cx="8867602" cy="1075824"/>
          </a:xfrm>
          <a:prstGeom prst="rect">
            <a:avLst/>
          </a:prstGeom>
          <a:solidFill>
            <a:srgbClr val="3076A4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Ideas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1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851" y="1542568"/>
            <a:ext cx="5079365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4" y="151664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Summary:</a:t>
            </a:r>
          </a:p>
          <a:p>
            <a:r>
              <a:rPr lang="en-US" dirty="0" smtClean="0"/>
              <a:t>Bahasa yang popular</a:t>
            </a:r>
          </a:p>
          <a:p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endParaRPr lang="en-US" dirty="0" smtClean="0"/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endParaRPr lang="en-US" dirty="0" smtClean="0"/>
          </a:p>
          <a:p>
            <a:r>
              <a:rPr lang="en-US" dirty="0" smtClean="0"/>
              <a:t>Bahasa </a:t>
            </a:r>
            <a:r>
              <a:rPr lang="en-US" dirty="0" err="1" smtClean="0"/>
              <a:t>Multifungsi</a:t>
            </a:r>
            <a:endParaRPr lang="en-US" dirty="0" smtClean="0"/>
          </a:p>
          <a:p>
            <a:r>
              <a:rPr lang="en-US" dirty="0" smtClean="0"/>
              <a:t>Library yang </a:t>
            </a:r>
            <a:r>
              <a:rPr lang="en-US" dirty="0" err="1" smtClean="0"/>
              <a:t>banyak</a:t>
            </a:r>
            <a:endParaRPr lang="en-US" dirty="0" smtClean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Bahasa lain</a:t>
            </a:r>
          </a:p>
          <a:p>
            <a:r>
              <a:rPr lang="en-US" dirty="0" smtClean="0"/>
              <a:t>Free/ Open Source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12063"/>
            <a:ext cx="8867602" cy="779513"/>
          </a:xfrm>
          <a:prstGeom prst="rect">
            <a:avLst/>
          </a:prstGeom>
          <a:solidFill>
            <a:srgbClr val="3076A4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Python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952" y="1516647"/>
            <a:ext cx="2020770" cy="20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9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vantages and disadvantages of Pyth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71" y="1326523"/>
            <a:ext cx="8481831" cy="43718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212063"/>
            <a:ext cx="8867602" cy="779513"/>
          </a:xfrm>
          <a:prstGeom prst="rect">
            <a:avLst/>
          </a:prstGeom>
          <a:solidFill>
            <a:srgbClr val="3076A4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Advantages &amp; Disadvantages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12063"/>
            <a:ext cx="8867602" cy="779513"/>
          </a:xfrm>
          <a:prstGeom prst="rect">
            <a:avLst/>
          </a:prstGeom>
          <a:solidFill>
            <a:srgbClr val="3076A4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Programming Language and Database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2950" y="1356598"/>
            <a:ext cx="6096000" cy="2771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 For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Phython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Ajax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 JS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4646" y="1356598"/>
            <a:ext cx="3867686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For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Phython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 DB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4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12063"/>
            <a:ext cx="8867602" cy="779513"/>
          </a:xfrm>
          <a:prstGeom prst="rect">
            <a:avLst/>
          </a:prstGeom>
          <a:solidFill>
            <a:srgbClr val="3076A4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1424" y="1516646"/>
            <a:ext cx="5826497" cy="5128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smtClean="0"/>
              <a:t>Summary: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di Android</a:t>
            </a:r>
          </a:p>
          <a:p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statically-typed yang </a:t>
            </a:r>
            <a:r>
              <a:rPr lang="en-US" dirty="0" err="1"/>
              <a:t>berjalan</a:t>
            </a:r>
            <a:r>
              <a:rPr lang="en-US" dirty="0"/>
              <a:t> di Java Virtual Machine </a:t>
            </a:r>
            <a:endParaRPr lang="en-US" dirty="0" smtClean="0"/>
          </a:p>
          <a:p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pragmatis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matang</a:t>
            </a:r>
            <a:r>
              <a:rPr lang="en-US" dirty="0"/>
              <a:t> yang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menakjubkan</a:t>
            </a:r>
            <a:r>
              <a:rPr lang="en-US" dirty="0" smtClean="0"/>
              <a:t>.</a:t>
            </a:r>
          </a:p>
          <a:p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22" y="1390918"/>
            <a:ext cx="2076780" cy="207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8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98" y="1632555"/>
            <a:ext cx="4203759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Advantages: </a:t>
            </a:r>
          </a:p>
          <a:p>
            <a:r>
              <a:rPr lang="en-US" dirty="0" smtClean="0"/>
              <a:t>Increases Team Productivity </a:t>
            </a:r>
          </a:p>
          <a:p>
            <a:r>
              <a:rPr lang="en-US" dirty="0" smtClean="0"/>
              <a:t>Easily Maintainable</a:t>
            </a:r>
          </a:p>
          <a:p>
            <a:r>
              <a:rPr lang="en-US" dirty="0" smtClean="0"/>
              <a:t>Compatible with Existing</a:t>
            </a:r>
          </a:p>
          <a:p>
            <a:r>
              <a:rPr lang="en-US" dirty="0" smtClean="0"/>
              <a:t>Java Code</a:t>
            </a:r>
          </a:p>
          <a:p>
            <a:r>
              <a:rPr lang="en-US" dirty="0" smtClean="0"/>
              <a:t>Less Buggy</a:t>
            </a:r>
          </a:p>
          <a:p>
            <a:r>
              <a:rPr lang="en-US" dirty="0" smtClean="0"/>
              <a:t>More Reliable</a:t>
            </a:r>
          </a:p>
          <a:p>
            <a:r>
              <a:rPr lang="en-US" dirty="0" smtClean="0"/>
              <a:t>Easy to Learn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12063"/>
            <a:ext cx="8867602" cy="779513"/>
          </a:xfrm>
          <a:prstGeom prst="rect">
            <a:avLst/>
          </a:prstGeom>
          <a:solidFill>
            <a:srgbClr val="3076A4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Advantages &amp; Disadvantages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98704" y="1632554"/>
            <a:ext cx="420375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smtClean="0"/>
              <a:t>Disadvantages: </a:t>
            </a:r>
          </a:p>
          <a:p>
            <a:r>
              <a:rPr lang="en-US" dirty="0" smtClean="0"/>
              <a:t>Fewer </a:t>
            </a:r>
            <a:r>
              <a:rPr lang="en-US" dirty="0" err="1" smtClean="0"/>
              <a:t>Kotlin</a:t>
            </a:r>
            <a:r>
              <a:rPr lang="en-US" dirty="0" smtClean="0"/>
              <a:t> Experts</a:t>
            </a:r>
          </a:p>
          <a:p>
            <a:r>
              <a:rPr lang="en-US" dirty="0" smtClean="0"/>
              <a:t>Slower Compilation Speed</a:t>
            </a:r>
          </a:p>
          <a:p>
            <a:r>
              <a:rPr lang="en-US" dirty="0" smtClean="0"/>
              <a:t>Still not Java</a:t>
            </a:r>
          </a:p>
          <a:p>
            <a:r>
              <a:rPr lang="en-US" dirty="0" smtClean="0"/>
              <a:t>Small Developer Community</a:t>
            </a:r>
          </a:p>
        </p:txBody>
      </p:sp>
    </p:spTree>
    <p:extLst>
      <p:ext uri="{BB962C8B-B14F-4D97-AF65-F5344CB8AC3E}">
        <p14:creationId xmlns:p14="http://schemas.microsoft.com/office/powerpoint/2010/main" val="191981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818" y="149088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Front End for </a:t>
            </a:r>
            <a:r>
              <a:rPr lang="en-US" b="1" dirty="0" err="1" smtClean="0"/>
              <a:t>Kotlin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/>
              <a:t>INTELLIJ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Database for </a:t>
            </a:r>
            <a:r>
              <a:rPr lang="en-US" b="1" dirty="0" err="1" smtClean="0"/>
              <a:t>Kotlin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MogoDB</a:t>
            </a:r>
            <a:endParaRPr lang="en-US" dirty="0" smtClean="0"/>
          </a:p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12063"/>
            <a:ext cx="8867602" cy="779513"/>
          </a:xfrm>
          <a:prstGeom prst="rect">
            <a:avLst/>
          </a:prstGeom>
          <a:solidFill>
            <a:srgbClr val="3076A4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Programming Language and Database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50" y="1542403"/>
            <a:ext cx="5517405" cy="46265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Summary:</a:t>
            </a:r>
          </a:p>
          <a:p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Google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di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endParaRPr lang="en-US" dirty="0" smtClean="0"/>
          </a:p>
          <a:p>
            <a:r>
              <a:rPr lang="en-US" dirty="0" smtClean="0"/>
              <a:t>Case Sensitive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12063"/>
            <a:ext cx="8867602" cy="779513"/>
          </a:xfrm>
          <a:prstGeom prst="rect">
            <a:avLst/>
          </a:prstGeom>
          <a:solidFill>
            <a:srgbClr val="3076A4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Goolang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00216">
            <a:off x="8208733" y="1411367"/>
            <a:ext cx="1652587" cy="277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12063"/>
            <a:ext cx="8867602" cy="779513"/>
          </a:xfrm>
          <a:prstGeom prst="rect">
            <a:avLst/>
          </a:prstGeom>
          <a:solidFill>
            <a:srgbClr val="3076A4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Goolang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Advantages and Disadvantages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8697" y="1619677"/>
            <a:ext cx="420375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smtClean="0"/>
              <a:t>Advantages: </a:t>
            </a:r>
          </a:p>
          <a:p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endParaRPr lang="en-US" dirty="0" smtClean="0"/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endParaRPr lang="en-US" dirty="0" smtClean="0"/>
          </a:p>
          <a:p>
            <a:r>
              <a:rPr lang="en-US" dirty="0" err="1" smtClean="0"/>
              <a:t>Memiliki</a:t>
            </a:r>
            <a:r>
              <a:rPr lang="en-US" dirty="0" smtClean="0"/>
              <a:t> Garbage Collector</a:t>
            </a:r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i="1" dirty="0"/>
              <a:t>concurrency</a:t>
            </a:r>
            <a:endParaRPr lang="en-US" dirty="0"/>
          </a:p>
          <a:p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r>
              <a:rPr lang="en-US" dirty="0" smtClean="0"/>
              <a:t>Software Helper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7031" y="1619677"/>
            <a:ext cx="420375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err="1" smtClean="0"/>
              <a:t>DIsadvantages</a:t>
            </a:r>
            <a:r>
              <a:rPr lang="en-US" b="1" dirty="0" smtClean="0"/>
              <a:t>: </a:t>
            </a:r>
          </a:p>
          <a:p>
            <a:r>
              <a:rPr lang="en-US" b="1" i="1" dirty="0"/>
              <a:t>Interface 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implisit</a:t>
            </a:r>
            <a:endParaRPr lang="en-US" b="1" dirty="0"/>
          </a:p>
          <a:p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memadai</a:t>
            </a:r>
            <a:endParaRPr lang="en-US" b="1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berbeda</a:t>
            </a:r>
            <a:endParaRPr lang="en-US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42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363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Study Group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Group 2020</dc:title>
  <dc:creator>ZZHendrikK</dc:creator>
  <cp:lastModifiedBy>ZZHendrikK</cp:lastModifiedBy>
  <cp:revision>14</cp:revision>
  <dcterms:created xsi:type="dcterms:W3CDTF">2020-03-09T04:06:12Z</dcterms:created>
  <dcterms:modified xsi:type="dcterms:W3CDTF">2020-03-10T08:20:49Z</dcterms:modified>
</cp:coreProperties>
</file>