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2776-1B95-4DDD-BBEB-B6F6C58B4E6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2C5A-E155-410B-B8BC-523E5EA78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1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2776-1B95-4DDD-BBEB-B6F6C58B4E6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2C5A-E155-410B-B8BC-523E5EA78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9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2776-1B95-4DDD-BBEB-B6F6C58B4E6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2C5A-E155-410B-B8BC-523E5EA78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7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2776-1B95-4DDD-BBEB-B6F6C58B4E6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2C5A-E155-410B-B8BC-523E5EA78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6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2776-1B95-4DDD-BBEB-B6F6C58B4E6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2C5A-E155-410B-B8BC-523E5EA78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5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2776-1B95-4DDD-BBEB-B6F6C58B4E6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2C5A-E155-410B-B8BC-523E5EA78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2776-1B95-4DDD-BBEB-B6F6C58B4E6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2C5A-E155-410B-B8BC-523E5EA78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5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2776-1B95-4DDD-BBEB-B6F6C58B4E6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2C5A-E155-410B-B8BC-523E5EA78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0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2776-1B95-4DDD-BBEB-B6F6C58B4E6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2C5A-E155-410B-B8BC-523E5EA78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3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2776-1B95-4DDD-BBEB-B6F6C58B4E6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2C5A-E155-410B-B8BC-523E5EA78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2776-1B95-4DDD-BBEB-B6F6C58B4E6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2C5A-E155-410B-B8BC-523E5EA78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7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82776-1B95-4DDD-BBEB-B6F6C58B4E6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B2C5A-E155-410B-B8BC-523E5EA78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0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03715" y="1859797"/>
            <a:ext cx="14258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80868" y="759416"/>
            <a:ext cx="5145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Workflow is a sequence of actions, each with one or more input and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Workflow has a plan, which defines the steps and their order, decision points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Workflow execution provides the </a:t>
            </a:r>
            <a:r>
              <a:rPr lang="en-US" dirty="0" err="1" smtClean="0"/>
              <a:t>timeInterval</a:t>
            </a:r>
            <a:r>
              <a:rPr lang="en-US" dirty="0" smtClean="0"/>
              <a:t> for each step, and information about variance from the plan, ?along with state/log data?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0753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Arizona Geological Survey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Richard</dc:creator>
  <cp:lastModifiedBy>Steve Richard</cp:lastModifiedBy>
  <cp:revision>1</cp:revision>
  <dcterms:created xsi:type="dcterms:W3CDTF">2015-12-01T20:30:36Z</dcterms:created>
  <dcterms:modified xsi:type="dcterms:W3CDTF">2015-12-01T20:31:10Z</dcterms:modified>
</cp:coreProperties>
</file>