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21DFBE-0363-45DA-BD71-3BA75420384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55240" y="182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Systems – Behavior, Mechanisms, Components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rcRect l="19710" t="25009" r="7259" b="12905"/>
          <a:stretch/>
        </p:blipFill>
        <p:spPr>
          <a:xfrm>
            <a:off x="91440" y="1129320"/>
            <a:ext cx="9190080" cy="439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2019-10-18T15:11:54Z</dcterms:created>
  <dc:creator/>
  <dc:description/>
  <dc:language>en-US</dc:language>
  <cp:lastModifiedBy/>
  <dcterms:modified xsi:type="dcterms:W3CDTF">2019-10-18T15:13:41Z</dcterms:modified>
  <cp:revision>1</cp:revision>
  <dc:subject/>
  <dc:title/>
</cp:coreProperties>
</file>