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>
        <p:scale>
          <a:sx n="66" d="100"/>
          <a:sy n="66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8678-4F3A-4430-84F5-833BA666DD8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D5AE-1FCB-4500-BA37-6E12F094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Sample day 1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Steve - There are 4-5 broad areas to start discussing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Sampling/sub-sampling process we want to navigate from any parts including transformed parts back to where they came from</a:t>
            </a:r>
          </a:p>
          <a:p>
            <a:pPr lvl="1"/>
            <a:r>
              <a:rPr lang="en-US" dirty="0" smtClean="0"/>
              <a:t>:A sub-sample </a:t>
            </a:r>
            <a:r>
              <a:rPr lang="en-US" dirty="0" err="1" smtClean="0"/>
              <a:t>isDerivedFrom</a:t>
            </a:r>
            <a:r>
              <a:rPr lang="en-US" dirty="0" smtClean="0"/>
              <a:t> </a:t>
            </a:r>
            <a:r>
              <a:rPr lang="en-US" dirty="0" err="1" smtClean="0"/>
              <a:t>PhysicalSample</a:t>
            </a:r>
            <a:endParaRPr lang="en-US" dirty="0" smtClean="0"/>
          </a:p>
          <a:p>
            <a:r>
              <a:rPr lang="en-US" dirty="0" smtClean="0"/>
              <a:t> Parts explosion which is related to the sub-sampling process</a:t>
            </a:r>
          </a:p>
          <a:p>
            <a:r>
              <a:rPr lang="en-US" dirty="0" smtClean="0"/>
              <a:t>Identify registration which binds the identity to the sample object via some identifier scheme that can be dereferenced to get the </a:t>
            </a:r>
            <a:r>
              <a:rPr lang="en-US" dirty="0" err="1" smtClean="0"/>
              <a:t>phusical</a:t>
            </a:r>
            <a:r>
              <a:rPr lang="en-US" dirty="0" smtClean="0"/>
              <a:t> object as well as information about the physical sample telling what the "object means".</a:t>
            </a:r>
          </a:p>
          <a:p>
            <a:r>
              <a:rPr lang="en-US" dirty="0" smtClean="0"/>
              <a:t>Sample properties</a:t>
            </a:r>
          </a:p>
          <a:p>
            <a:pPr lvl="1"/>
            <a:r>
              <a:rPr lang="en-US" dirty="0" smtClean="0"/>
              <a:t>But there is also the issue of the object called collection (not the collection process).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in Progress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6" y="1690688"/>
            <a:ext cx="10800443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71" y="365125"/>
            <a:ext cx="109129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think that we can handle some of the issues involved in sub-sample and intentions using </a:t>
            </a:r>
            <a:r>
              <a:rPr lang="en-US" dirty="0" err="1" smtClean="0"/>
              <a:t>Prov</a:t>
            </a:r>
            <a:r>
              <a:rPr lang="en-US" dirty="0" smtClean="0"/>
              <a:t>-O</a:t>
            </a:r>
            <a:endParaRPr lang="en-US" dirty="0"/>
          </a:p>
        </p:txBody>
      </p:sp>
      <p:sp>
        <p:nvSpPr>
          <p:cNvPr id="4" name="AutoShape 2" descr="data:image/jpeg;base64,/9j/4AAQSkZJRgABAQAAAQABAAD/2wCEAAkGBxITEhQTEBAWFBETGRgaGBIVGBwaHRcSGBYYGhQaFxQaICghGCAlGxUVITIkJSotLi4uHB8/ODMsNygtLisBCgoKDg0OGxAQGywmHyY2NTUvNy0vNSw0NCw1NCsvLCwtLSsuLC0tLCwsNzUsNzcsNC43Ny0vLC43LCwtLywsLP/AABEIAKgBKwMBIgACEQEDEQH/xAAbAAEAAwEBAQEAAAAAAAAAAAAABAUGAwIBB//EAEUQAAICAQMBBQQFCAcHBQAAAAECAAMRBBIhMQUTIkFRBjJhcRQjQpGSM1JicoGhsdEVJHOCs8HSB0NTg5Oi8RYlNLLD/8QAGQEBAQEBAQEAAAAAAAAAAAAAAAIBAwQF/8QALREBAAIBAgMFBwUAAAAAAAAAAAECEQMSITFRBBMiQWEUMnGBobHwI1KRwdH/2gAMAwEAAhEDEQA/AP3GIiAiIgIiICIiAiIgIiICIiAiIgIiICIiBD7UvsRA1VfeNuQFPVWYKSPTGck+gMqX7c1AWs/RG3OjsylX8H1drIrFQ3O6tVOAT4xx0DaKIGZq12oewkLah26cis1nbua61bgTyPyaoThjjgjrz9ftrVGot9FKt3NtmzD7gyJWVr4UjeWscDGc93wOSF0sp+1rrXur01Nhq3q9llyhSy1qVVVQMCAzM/vEEAI3GSCA8DtLUh9rafjvSm4Bsbc7g2R5Gtk56Bg48gZAv1uqZ/AjjcUxXh1UHu9VlWs2NjxJVlgMZ2+Tc2LdgcE16vUo/wCf3pfn+zsDJ/2/dO3YOuexHW7b39DtXZsyFLABlZQclQ1b1vtycbsZOMkI1vaOoQHFJsCsyg4bc5QZGcDA38AN7oIPwE+aTti5rtjachN5XftceHfqlByRjpp6mz0xcv6Ja9iAiIgIiICIiAiIgIiICIiAiIgIiICIiAiIgIiICIiAiIgIiICIiAiIgJS65imu0zEgJdXdT87hstrA/uVag/sEupmf9ojaldE1mioF2opdLVXJBHdtuJVQCbMgbSgIJVmwc4BDTSk9mgC2rtHu3al8f8lK9O3/AHadpF7P9oXPZVWsdVa+ymtgg8IfUWBRXWuem6xlUfOXPY2h7iiqncWNagFz1d8eNz8WbJPxMCZERAREQEREBERAREQEREBERAREQEREBERAREQEREBERAREQEREBERATg9hJKqcY6t8fQD1+P8AHy933Kil3YKijJY8AAdSTOOjOUU/nDd6ctyePLrOepaYjg2Inm+nTjzL/jYfwM+fRl9X/wCo/wDqnaZLQ+15FL3ahPClpqC1rgsRrW0oZdz+IZ7st+bu8+JwibS1om7NqIAKkhSGA3NgMDkEDPBzzmdfoy+r/wDUf/VMrrPblf8AdVMF7t37xgG2tXq10zqagwz4ixyG8h1kvQ+16ua1fT2K11uoqTG1lL6e5qyC2Rhiqs+MYwr8nHO+IaAUAdGcH13Mf3MSJ7qsOdrdfJvUefyI/f8AeB6nLUdFPmGX97BT+4mbS85JSYiJ6UkREBERAREQEREBERAREQEREBERAREQERECBr+2aKW22uVbGQNjnI8XCkAhj4D4Rz048Qz5ftzTg4NnPed3ja2e9IYhQMc+43I44kjVaCqxlaypXZPdLAEjxo/B8vHVW3zVfScj2RR/wx7wbGT7wLEcZ9XbjpzAj19vVl2Ta2Vt7oYG7PgLb8LkhcpYvrlTGn9oKXVWXeN3de/W4A701bQXCld31ycZ9ecAkSU7KpBDBPEoUBtzZwhYoM58t7/iPqYq7KpVdi1gKDWduTjNW3u/P7OxMfIQInZ3tFVZXWzZR3RGKbXO0sKuN20ZGbkGfPn81sex7Q6fA3OVJDNtZWztXfkkAcZ7p8euOJ2TsagAKKgAuMYJ4ACgDOegCJx08I9BPZ7Lp5+rGGBBHPKsWJBHmMu2B5bjjGYFfpO3LHIxSoUtcNzOVISi/unYqU48PiwfiPQmxo7SqdGsD4RPeLArt8IfxBgCvhZTz5ET4NDSmG2hQneHJY4AsO60tk4OTycyv0OhWzDBNmmUhkrOc2uAAtlgPOAFXap9AT0UDXSlM8bco/MR6u9FTXsLbVIqUg1VMMEkdLbF9fNVPu9T4sBZlPGUPUdPinlj5dP/ACJJniyoN18uh6EH4HykXrugvqbp9PJ8kVezaACBRWAeo2LzznkY9efnO/cN5WH9oX+Qmbu9qqv6Qq7Pqs729g7WlcYpRUJG4+bFto2+QJJxwDx7qycr5uzqSMGmsjnjYuOTuPGPMgH5z6uhQOHC4IJOB03nOX2/nEMwz1wZ07lv+J+4StGrsXUmi1wBYN1DheH2r9bWxP21wXHTKngeBjHd2Mracn8TBR5EFvhjlR884PyBnruD52H9gA/ynWusKMAf+fifOVXTxOZZl6iInZhERAREQEREBERAREQEREBE4ajWVJ+UtRP1mA/iZ6p1KP7jq36pB/hCtlsZxwdYic9RZtUkdR0+flCXSRn1ij3fEf0f9XT9+ZFcFvfO74dB+Hz/AG5n2ea3aP2usafV6e5289o9F6/iP+QE8Lke67D5ksP2hv8ALE+xOM6lpnOXTbDsmsI99f7y8/evUfszJNVqtypB+Xl8/SQJ5ZAefP1HB+8czpXXnzROn0WkSsbUXAEVqtj4JUO2zkEZywU+vp5deeK/sSztJu9+krVWdw2cbhtx0UK2TyM8nPM9VZi0ZhVOzzas2m0RjrPH5RzaOcNZrK6husbAPAHUs3oqjlj8ACZF+h6hvymqx/Y1hP8AENk7aXs6us7gpNh4Njks2PTe2SB8Bx8JSdunXnbPw/2Y4fxKMume8hr121A5WjzYjo12ODjyQZA6nJxttIiYi95t8CIiEOWp1CVo1ljBa0UszscBUUZYk+QABMz/ALO9i1tYe0LqQurv3EZGGroYKK62A89qKzZyQzPg4kn2gHe2UaT7NhNtvx09JUlf71jVKQeq95LyAkLtfs5b6zWxKngpYvvV2LyjoT5g888HkHIJEmxAruwdc1tX1oC3Vs1dqjp3qHBKjnCsMOuedrLnmWMzOi0AubtNCdq26hdrgAlXTR6UB1DZGVsTjIxlJ1T2XVdm20+BnYFgCfEV2jcMHw1qtfOSQBnmBcanXV1nDtg8HgE4BOATgHaM+Z46+kkyh0fs53SbEuYZAVmAKkotz2IFZSCpHeuuSSSPeyck/F9mFBVg4ypY7mUsSTZS+4kt731ABIxnPTiBfzzvGduRuxnHnj1xKSj2bRQviBKliGZdx3lUCvliRvBrVsgAE84E5r7LLtC7x+DqO+FuOGztyGBGeh8vMLjVa+us4ckHbu4Vj4QyqTwD5sv3zpptQti7kOVyRn9JWKsCDyCGBBHkRKZvZwePbYBuVlyy7mwzI3ifdl8bCoz0BHXHPvRdhBLxacEqrDOB4mLuyY6ldgtuUc8iw+ggXcREBERAREQEg9tWFaHKsV6ZcdVUsA7A+RCkn9knTy6AghgCCMEHkEHqCIVS0VtEyj6Xs6msYrqVc9TgZJ8yzdWPxPM+ajsyh/ylFb/rIp59eROK9mMvFeptVB0Q7HAHwZ1LfeTB7OtPXW3fILSP/wAiZvzd8+Ld3n3z9g9kIPyVltR8tjkgfKt9yD8Mp+x9Br6Vcaq+u2tjnA3FlYtnhiBxyeMfLHSXX9F59664/wDMK/8A0xOOo7LRV3B7iQR711pHUdVLYMyZ4S6Rr4pNJnOetcz8pmcw9zy7hQSxwACST5Ackz1PF9KupVhlT1GSP3jmfNQoKPbPTdw117GkJbbUyEFyr1B3bIrB/wB0neemCJKHtRpNzKLssrpWcI5+tssNaLkLgnvBtOOh64njtf2Yov3Z3IXYO7VsVLWBCiOWBBDKDwQfTORxJi9jUBdvdgjethznm5SGFhx9vcAxPmeesrws4uPZftDRqLNlJZgaa7xZtIU12M6rjOCDmtsggfxxayHoeyqKcdzUqbUFY2+VQYsq/IFmI9MmTJM48mw8PaynclZsYK2EUgE8r5sQJB7E9pLbjb3uitq7tguANx6Z8Q4Pp0B+ctNN+UH6rfxWT57dD3DvNOsWramZnlOZ4f0rh2zVnDCxMeb02KPxldv75L0urrtG6qxXX85GDD7xO0h6vsyqw7iu2wdLUO1x/fHOPgeD5iduDn+lPWPr9MR90yJVpq3pYJqDuRiAmoxjxE4C2qOFY8YYeEnjCnANpMRek1+CLZ2jUM5sUYOD89wTHxO4gY9SPWRtf27TXXY+9WNas2xSMnartgf9Oz8Lehw1XYVFm8OpIsyGXccEFlY+HOOSo/fPlvs/p2V12EK+/dhmGe8DizkHPPeOfmfgMEOGmP8A7jqM5wNNptvpzdq9+D68V5+Sy7lH7Qg1NXrFBIoDLco5J0r7TYwA6lGRLPM7VcAZaXSOCAQQQeQRyCD0IMD1I/aGsSmqy2w4SpWdsc+FQScDzPHSSJR9tfXX0aUe6CL7v7Oph3KHngvbtPoVqsHnAk+zmkerToLRi591loznF1rGy0A+YDOQPgBLOIgIiICIiAiIgIiICIiBUdr2asOo0yKV2tksVwXNdmwHndw4q6eRPXyh3rr97GsttZEA3io7Tu1GfAGALc6fPIBXdjBxjRxAzA0eqOoayxCa81hkBTD1o2rAVRnJA73Tud2M4P6s+rXrQdhQtSQ3GUJCP9LKruLA5UDRp6cnkjJGmiBmdBp9Yu1dmK2OXB2n7FC7Qu8hVIF/QnxYOOSC7P8ApyrUhqO1TWrFjWSa9mnD5w3OC2pHHPgHXjdpogZTsrsy9VpNtTHYlKtWWrJKjTgMoOfEBbyQTgnkZwM2PY+gsDu14JyiqpYq2ELOSm7ljgFASfeIzzLqIEb6Cn6X42/nH0JP0vxt/OSYk7K9G5lG+hJ+l+Nv5x9CT9L8bfzkmVGr1GrF4SupWoJT6zzUEMXGN3iI7vrgflE64MbK9DdKd9CT9L8bfzj6En6X42/nKentLWfVl9ONpLb9qNnaErZdoLdctYuCfs8ZxhuNOr1yDZ3W873JcgnKOFddvujCs9iYOMBB1ICs2V6G6Wip06qcgHPqSTx8MnidZnF7Q1+0H6Mu/Yx244Ljv8AEsMDwafG4AsLDwuCF636zVKTsrD8ryUcAp9YSNpbhsBOcefPlKiMMX0TPDV65d4FauQbyu4YLYe3uFBBAHh7nk9QSOCDIVmm1mN9ZsJzexG4rnZqe+06BHJCixSUJ67TjjHAau2pWUq6hlYEFSMgg9QQeoldpLGpcU2MWrb8jYxyeBnunY9WABIPVgDnkEtX6pNSrKiBzXtXe+WYsWr1W9csxIxZ3HK8jcMnA4sNHS1tLV6lfQA4KkgKrKw5JDBvMHquZrrp3iPDblP5mFpOR1CDq6/eJE7O1TbjTcfrUGQ3QW19A4+PQMPI/ArmkccL8xLpp7kXrNJxLTfSU/PX7xKLsexdNadLuH0dgX05zwigjvaCegCllZB+aSAMVzliJ29m9UZaL6Sn56/eJhv8AZx2VqqX1Wp1uqJ+ku3d0OysUpV3Ne5zlhwxwgIChjkZOFt8RiPZvUy0X0lPz1+8T6t6E4DqT6AiZzEaQcp+uv+IJM9nxHMy08RE87SIiAiIgIiICIiAiIgIiICIiAiIgIiICIiAiIgIiICIiAiIgRe0NH3gGG2WIcpYBna3y8wRwR5j06zOc7U3Y3eHOOmfPGfKa2ZR+i/MT0dn822tM1iso/azP3ZSostlmVVwpbYSD4ycELgA4LcZwPOZ+rtvXPSNulZLhpyzNZXZzqVFisqLtx761sNxAYWce6c62J6piZ80MqnausDnbp3cH6MCWR1ANtR3MqnAwlm3eAeAecY58L2lrQ5CVHG7W8Wo+1mrdPo31hx3auC+3y+JxNbPFtSsMMoZTjgjI4ORwfiAZm2eo4dm3tZUljpsZwG2HqoblVbk+IAjPxzJOk6p+uv8AiCfZ80nVP11/xBFvdkaeIifOUREQEREBERAREQEREBERAREQEREBERAREQEREBEz2p7S1QuIFLd0jjlaye8rNN5wGJ694lXIGBuXk5IHh9frWqtK1hLFqtZR3Tks4a0VBcnGSFqbBz1PrA0kTLdsa3WtTqFSraStioyLbvB2XbGwMe8VqIKtlS5BwRz21Wu1Itc1q/dvs2ZqY7BVcq3bl2g+NHYrgnITjmBo4lDpxYjWYNzhbqqxv3nNZWne4+TGwlh4evljHKjtbVlAWo8RUHHdWLhjXWzE5JztLWDb1O3A56ho5V66mlCB3e+xvdrUnJ9T1wqjPJ6D5kA/V11jBURVN+0byN2yskdWzhviE4bpnA5krR6MV5OSzt71jdWPl8gPIDgRkRNH2QoybfE7fZBbao8gozk/M8n4DAFX7a9oU6DSWak6ey0pwETecsem9hkVr6sePmSAdRKTtv6zUaXT/ZLNqHB8005TYPgRfbp2/uGbukUujL29lUawKTf3deoZEz414e2pVz9pNyrk8HaecTT06Kh1VkGVYAhgzYKkZBHPpJqqBwBgekpvZMbKno4/qtr1AD7NQIehf2U2VD9kbpHfV9jqwBrJR15HLFT8GXPI+WCPWedAlW7a1fd3LzsLEg4PvITw4zjnqOMgGWs4avSrYMMOhyGHBVvIqw5BjMjvErl1TVELqDlTwt4GAfQWD7DfH3T8CQJAXtPV5XdSACWyAljEAWUrtJ4GcPadwyDtyOhmDQRMx9N1gudlqyG7tQrLYETDarJBGdxO2gFlGPEpxgTzqNTq2N2xWWx0Tu8o+xHU3swLYYHIStSy4B3LjygamJm9TddYC/1yg2afZWqOpFVhpNu/HUqBaDnG3Jz5TpZr9SjIiVFhuZWZkc+EX01q2cgfk7LH9PAcYHQNBEqOyddqLGTvaRWpqRmyHB7xlUsBkYABLLtJ3cA9DLeAiIgIiICIiAiIgIiICIiAiIgIlE1qqAXfbk4yzYyx8hk9esjavtWiut7DaGCLuIWwEkbSwCgsASQrY55wYGmiZ3W62usLubJd1rAD8lmtWvgFhnazjOORzxniPp9O4L3y5IY+/wCSbd/OcDG9fv8AnA0UTMf0mm4ja+AA2/cNuw79rbi/QmtgD06eokhdXUW2i5S2SNos53DIIxnOcq3H6J9IF/M5o+221NtlNIK1KT/WACcqMBgpxtBJzgny8szsrqy7kfcpzyGyD5HkHBl4qgDAGAPIQOem061qFQYUfvJ6kk8kk9SeTOsGZle1deEffpQHVRtwpYO5yCcBsgbq7D+rZUc53ABppRdrapdPqqr7iF07VWVtc3C12b0ZN56KrAONxwAQo6sJHv12paxfqnVUtbG1Hwydzft3+Z8a0+QGSME5OFmr1TMhNbYRbSQEsUM39X2EjOThbLvDk7thxzjAW+p7Y01ab7NRUqfnM6gc9MHPMh+zNZIvvZWQaq42KjgqwrFVdKFlPKllpD4OCN2CAQRINFbqTYmkpR91QyKCGYWXBXfcCDxXlyOq5GTwcydL2lq27sGkDcU3MyWKFBWssuOTnxW+I+EbQDjOYF/EyOou1TEEi1CzDcqrbiv+r35B253bbBX4lwGOPXm67G1V7lxcgUJtAyBuJZFYhirEZXJU4GCeRxAs3UEEEZB4IPmPPIlF2rqH0dZetTZV0FRye7bBxhgD4OOh6eR6CX0QI3ZuuS6pLazlXGfkfMH4g5Ekyr1aAWHHAwCcccktknHnwOfhISa2k423oc4xiwHOQCMc88Mp/aPWBoYmc02uqcMwswqsRuLjB2kAkENjGWHM51dq0GtLDZtDqrhWfxBWICkhWPGWUZGRz1gaeJmtT2ii+6Hs5Knu2DYcfZOWGGPp8J0OsqHDWqpJIAawAkghTgbvUgfMiBoYlFVdWxwtgYkBgA+cqcYbg9Dkc/GWnZx+rHzbr+u0CTERAREQEREBERAREQEREDOa7RLdUarFs2n3gqsM46c7eMHByPMCRLOwqzvybs2hgzbTyHVlfjZtyQ5ycZ4XnAAiIErVaFbGVm73KkHIU87bVtUHw9AyL8cdcyJX2BUBjFx+JUknikc5Tn/49R+YOcgkREDu/ZaEOuLAr1CohUwAi7sbRs4Pjb4c9J5s7IrYnItIYkkbTjxO7ke7nGXbz6RECVptMK02Ir4/syMk+ZwoE0ERAREQEREBERATyiAdAByTx6k5J++IgeoiIFbrs94eG91eQpPm3mBKD/07T0IuI+sJG0jJtCi7lUBG4ruIBAJJ4iIEz+j12lSbTl1fJQ57xWRkbhMcNWpx065Bkdew6wQfrshdoO08DKHjwetSH046cmIgdq+zEXG0WLhxZwnUgscE7ORlj8fjPlnZSFgx73IYsPCeptqtP2Pz6E/ZmIgOzuyq6TlEfO0LlkJOFStPe2592qsY6eHpmX/Zw+rGQRy3BBHV2xwYiB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658661" y="6302828"/>
            <a:ext cx="5891082" cy="5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4" y="1690688"/>
            <a:ext cx="9898029" cy="47265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9828" y="2641600"/>
            <a:ext cx="272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 sub-samples</a:t>
            </a:r>
          </a:p>
          <a:p>
            <a:r>
              <a:rPr lang="en-US" dirty="0" err="1" smtClean="0"/>
              <a:t>wasInfluencedby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err="1" smtClean="0"/>
              <a:t>DerivedFrom</a:t>
            </a:r>
            <a:r>
              <a:rPr lang="en-US" dirty="0" smtClean="0"/>
              <a:t>....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69828" y="4255052"/>
            <a:ext cx="272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hasProperties</a:t>
            </a:r>
            <a:r>
              <a:rPr lang="en-US" u="sng" dirty="0" smtClean="0"/>
              <a:t> to note?</a:t>
            </a:r>
          </a:p>
          <a:p>
            <a:r>
              <a:rPr lang="en-US" u="sng" dirty="0" smtClean="0"/>
              <a:t>We want location of activity and methods/instruments used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4256" y="2003527"/>
            <a:ext cx="27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hasProperties</a:t>
            </a:r>
            <a:r>
              <a:rPr lang="en-US" u="sng" dirty="0" smtClean="0"/>
              <a:t> to note?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828" y="3195598"/>
            <a:ext cx="31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Has ID and location to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154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Physical Sample day 1 Notes</vt:lpstr>
      <vt:lpstr>Steve - There are 4-5 broad areas to start discussing</vt:lpstr>
      <vt:lpstr>Conceptual Model in Progress</vt:lpstr>
      <vt:lpstr>We think that we can handle some of the issues involved in sub-sample and intentions using Prov-O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Sample day 1 Notes</dc:title>
  <dc:creator>Gary Berg-Cross</dc:creator>
  <cp:lastModifiedBy>Gary Berg-Cross</cp:lastModifiedBy>
  <cp:revision>4</cp:revision>
  <dcterms:created xsi:type="dcterms:W3CDTF">2015-11-30T21:26:15Z</dcterms:created>
  <dcterms:modified xsi:type="dcterms:W3CDTF">2015-12-01T14:52:31Z</dcterms:modified>
</cp:coreProperties>
</file>