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0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9975" cy="42808525"/>
  <p:notesSz cx="6807200" cy="9918700"/>
  <p:defaultTextStyle>
    <a:defPPr>
      <a:defRPr lang="fr-FR"/>
    </a:defPPr>
    <a:lvl1pPr marL="0" algn="l" defTabSz="3986530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1pPr>
    <a:lvl2pPr marL="1993265" algn="l" defTabSz="3986530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2pPr>
    <a:lvl3pPr marL="3986530" algn="l" defTabSz="3986530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3pPr>
    <a:lvl4pPr marL="5979795" algn="l" defTabSz="3986530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4pPr>
    <a:lvl5pPr marL="7973060" algn="l" defTabSz="3986530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5pPr>
    <a:lvl6pPr marL="9966325" algn="l" defTabSz="3986530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6pPr>
    <a:lvl7pPr marL="11959590" algn="l" defTabSz="3986530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7pPr>
    <a:lvl8pPr marL="13952855" algn="l" defTabSz="3986530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8pPr>
    <a:lvl9pPr marL="15946120" algn="l" defTabSz="3986530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 userDrawn="1">
          <p15:clr>
            <a:srgbClr val="A4A3A4"/>
          </p15:clr>
        </p15:guide>
        <p15:guide id="2" pos="95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FE62A0F-C22F-F3AD-4649-38C7DC506DC7}" name="Amandine Fratani" initials="AF" userId="S::fratani1@univ-lorraine.fr::414189ef-bf92-423f-bb32-a73d154b9348" providerId="AD"/>
  <p188:author id="{36A303C6-2714-1418-5D1C-4814ED34B458}" name="Guillaume Caumon" initials="GC" userId="S::caumon5@univ-lorraine.fr::b65e052f-3a91-44be-ad0f-9f7f0746dd6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300"/>
    <a:srgbClr val="0509F8"/>
    <a:srgbClr val="E7E7E8"/>
    <a:srgbClr val="D9D9D9"/>
    <a:srgbClr val="777777"/>
    <a:srgbClr val="3697B9"/>
    <a:srgbClr val="000000"/>
    <a:srgbClr val="FFFFFF"/>
    <a:srgbClr val="5DFF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470DA2-36DC-474B-BE03-5AE6869893FB}" v="2" dt="2023-05-16T13:22:55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193" autoAdjust="0"/>
    <p:restoredTop sz="99476" autoAdjust="0"/>
  </p:normalViewPr>
  <p:slideViewPr>
    <p:cSldViewPr snapToGrid="0" snapToObjects="1">
      <p:cViewPr>
        <p:scale>
          <a:sx n="25" d="100"/>
          <a:sy n="25" d="100"/>
        </p:scale>
        <p:origin x="6618" y="186"/>
      </p:cViewPr>
      <p:guideLst>
        <p:guide orient="horz" pos="13483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11" d="100"/>
          <a:sy n="111" d="100"/>
        </p:scale>
        <p:origin x="2736" y="120"/>
      </p:cViewPr>
      <p:guideLst>
        <p:guide orient="horz" pos="3124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ED529DB-D742-46B0-B281-D6DCC2C64573}" authorId="{36A303C6-2714-1418-5D1C-4814ED34B458}" status="resolved" created="2023-05-16T13:32:21.00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36" creationId="{F73101FE-4B83-DD9C-1D2A-7BD523215AA7}"/>
      <ac:txMk cp="277" len="6">
        <ac:context len="501" hash="134080126"/>
      </ac:txMk>
    </ac:txMkLst>
    <p188:txBody>
      <a:bodyPr/>
      <a:lstStyle/>
      <a:p>
        <a:r>
          <a:rPr lang="fr-FR"/>
          <a:t>Cross-validation ? </a:t>
        </a:r>
      </a:p>
    </p188:txBody>
  </p188:cm>
  <p188:cm id="{DCE5B6FC-5D34-49EE-A4C5-6111AF2D8B8D}" authorId="{36A303C6-2714-1418-5D1C-4814ED34B458}" status="resolved" created="2023-05-16T13:36:19.162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6"/>
      <ac:spMk id="65" creationId="{7CD7C51B-6E19-5B7F-F2D3-9A62ED740841}"/>
      <ac:txMk cp="209">
        <ac:context len="210" hash="3237615681"/>
      </ac:txMk>
    </ac:txMkLst>
    <p188:txBody>
      <a:bodyPr/>
      <a:lstStyle/>
      <a:p>
        <a:r>
          <a:rPr lang="fr-FR"/>
          <a:t>Unclear to me. Do you mean the intersections between faults ?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2949786" cy="495935"/>
          </a:xfrm>
          <a:prstGeom prst="rect">
            <a:avLst/>
          </a:prstGeom>
        </p:spPr>
        <p:txBody>
          <a:bodyPr vert="horz" lIns="95475" tIns="47738" rIns="95475" bIns="477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5843" y="5"/>
            <a:ext cx="2949786" cy="495935"/>
          </a:xfrm>
          <a:prstGeom prst="rect">
            <a:avLst/>
          </a:prstGeom>
        </p:spPr>
        <p:txBody>
          <a:bodyPr vert="horz" lIns="95475" tIns="47738" rIns="95475" bIns="47738" rtlCol="0"/>
          <a:lstStyle>
            <a:lvl1pPr algn="r">
              <a:defRPr sz="1300"/>
            </a:lvl1pPr>
          </a:lstStyle>
          <a:p>
            <a:fld id="{3C0D6626-C58F-4BB2-91B9-C7C5A4CC9CE3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89150" y="744538"/>
            <a:ext cx="262890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75" tIns="47738" rIns="95475" bIns="47738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0720" y="4711383"/>
            <a:ext cx="5445760" cy="4463415"/>
          </a:xfrm>
          <a:prstGeom prst="rect">
            <a:avLst/>
          </a:prstGeom>
        </p:spPr>
        <p:txBody>
          <a:bodyPr vert="horz" lIns="95475" tIns="47738" rIns="95475" bIns="47738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5" y="9421048"/>
            <a:ext cx="2949786" cy="495935"/>
          </a:xfrm>
          <a:prstGeom prst="rect">
            <a:avLst/>
          </a:prstGeom>
        </p:spPr>
        <p:txBody>
          <a:bodyPr vert="horz" lIns="95475" tIns="47738" rIns="95475" bIns="477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5843" y="9421048"/>
            <a:ext cx="2949786" cy="495935"/>
          </a:xfrm>
          <a:prstGeom prst="rect">
            <a:avLst/>
          </a:prstGeom>
        </p:spPr>
        <p:txBody>
          <a:bodyPr vert="horz" lIns="95475" tIns="47738" rIns="95475" bIns="47738" rtlCol="0" anchor="b"/>
          <a:lstStyle>
            <a:lvl1pPr algn="r">
              <a:defRPr sz="1300"/>
            </a:lvl1pPr>
          </a:lstStyle>
          <a:p>
            <a:fld id="{38E63974-4F1A-4680-977E-0C1D374DF7B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74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089150" y="744538"/>
            <a:ext cx="2628900" cy="3719512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63974-4F1A-4680-977E-0C1D374DF7B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0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986530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790" indent="-1494790" algn="l" defTabSz="39865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39135" indent="-1245870" algn="l" defTabSz="398653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83480" indent="-996950" algn="l" defTabSz="398653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6976745" indent="-996950" algn="l" defTabSz="3986530" rtl="0" eaLnBrk="1" latinLnBrk="0" hangingPunct="1">
        <a:spcBef>
          <a:spcPct val="20000"/>
        </a:spcBef>
        <a:buFont typeface="Arial" panose="020B0604020202020204" pitchFamily="34" charset="0"/>
        <a:buChar char="–"/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970010" indent="-996950" algn="l" defTabSz="3986530" rtl="0" eaLnBrk="1" latinLnBrk="0" hangingPunct="1">
        <a:spcBef>
          <a:spcPct val="20000"/>
        </a:spcBef>
        <a:buFont typeface="Arial" panose="020B0604020202020204" pitchFamily="34" charset="0"/>
        <a:buChar char="»"/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3275" indent="-996950" algn="l" defTabSz="3986530" rtl="0" eaLnBrk="1" latinLnBrk="0" hangingPunct="1">
        <a:spcBef>
          <a:spcPct val="20000"/>
        </a:spcBef>
        <a:buFont typeface="Arial" panose="020B0604020202020204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6540" indent="-996950" algn="l" defTabSz="3986530" rtl="0" eaLnBrk="1" latinLnBrk="0" hangingPunct="1">
        <a:spcBef>
          <a:spcPct val="20000"/>
        </a:spcBef>
        <a:buFont typeface="Arial" panose="020B0604020202020204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9805" indent="-996950" algn="l" defTabSz="3986530" rtl="0" eaLnBrk="1" latinLnBrk="0" hangingPunct="1">
        <a:spcBef>
          <a:spcPct val="20000"/>
        </a:spcBef>
        <a:buFont typeface="Arial" panose="020B0604020202020204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3070" indent="-996950" algn="l" defTabSz="3986530" rtl="0" eaLnBrk="1" latinLnBrk="0" hangingPunct="1">
        <a:spcBef>
          <a:spcPct val="20000"/>
        </a:spcBef>
        <a:buFont typeface="Arial" panose="020B0604020202020204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98653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265" algn="l" defTabSz="398653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530" algn="l" defTabSz="398653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795" algn="l" defTabSz="398653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3060" algn="l" defTabSz="398653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6325" algn="l" defTabSz="398653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9590" algn="l" defTabSz="398653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2855" algn="l" defTabSz="398653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6120" algn="l" defTabSz="3986530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18/10/relationships/comments" Target="../comments/modernComment_100_0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206"/>
          <p:cNvSpPr>
            <a:spLocks/>
          </p:cNvSpPr>
          <p:nvPr/>
        </p:nvSpPr>
        <p:spPr>
          <a:xfrm>
            <a:off x="142239" y="8802930"/>
            <a:ext cx="29957395" cy="11197865"/>
          </a:xfrm>
          <a:prstGeom prst="roundRect">
            <a:avLst>
              <a:gd name="adj" fmla="val 3921"/>
            </a:avLst>
          </a:prstGeom>
          <a:solidFill>
            <a:schemeClr val="bg1"/>
          </a:solidFill>
          <a:ln w="57150">
            <a:solidFill>
              <a:srgbClr val="369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525" indent="-255905" algn="ctr" defTabSz="914400">
              <a:spcAft>
                <a:spcPts val="1000"/>
              </a:spcAft>
              <a:buClr>
                <a:srgbClr val="3D6C83"/>
              </a:buClr>
            </a:pPr>
            <a:endParaRPr lang="en-US" sz="16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-603563" y="2071530"/>
            <a:ext cx="30883538" cy="391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60045" algn="r"/>
            <a:r>
              <a:rPr lang="en-US" sz="3000" baseline="30000" dirty="0">
                <a:solidFill>
                  <a:schemeClr val="bg1"/>
                </a:solidFill>
              </a:rPr>
              <a:t>1</a:t>
            </a:r>
            <a:endParaRPr lang="en-CA" altLang="en-US" sz="3000" baseline="30000" dirty="0">
              <a:solidFill>
                <a:schemeClr val="bg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0" y="40414374"/>
            <a:ext cx="30279975" cy="2421288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>
            <a:outerShdw blurRad="127000" dist="889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-417731"/>
            <a:ext cx="184731" cy="1292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-417731"/>
            <a:ext cx="184731" cy="1292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pic>
        <p:nvPicPr>
          <p:cNvPr id="135" name="Image 134" descr="Image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flipH="1">
            <a:off x="-2" y="40414374"/>
            <a:ext cx="30279975" cy="2394151"/>
          </a:xfrm>
          <a:prstGeom prst="rect">
            <a:avLst/>
          </a:prstGeom>
        </p:spPr>
      </p:pic>
      <p:sp>
        <p:nvSpPr>
          <p:cNvPr id="139" name="Rectangle 11"/>
          <p:cNvSpPr>
            <a:spLocks noChangeArrowheads="1"/>
          </p:cNvSpPr>
          <p:nvPr/>
        </p:nvSpPr>
        <p:spPr bwMode="auto">
          <a:xfrm>
            <a:off x="0" y="-417731"/>
            <a:ext cx="184731" cy="1292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0" name="Rectangle 13"/>
          <p:cNvSpPr>
            <a:spLocks noChangeArrowheads="1"/>
          </p:cNvSpPr>
          <p:nvPr/>
        </p:nvSpPr>
        <p:spPr bwMode="auto">
          <a:xfrm>
            <a:off x="0" y="-417731"/>
            <a:ext cx="184731" cy="1292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0" y="0"/>
            <a:ext cx="30279975" cy="2681662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>
            <a:outerShdw blurRad="127000"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/>
          </a:p>
        </p:txBody>
      </p:sp>
      <p:pic>
        <p:nvPicPr>
          <p:cNvPr id="144" name="Image 143" descr="Image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30279975" cy="2681662"/>
          </a:xfrm>
          <a:prstGeom prst="rect">
            <a:avLst/>
          </a:prstGeom>
        </p:spPr>
      </p:pic>
      <p:sp>
        <p:nvSpPr>
          <p:cNvPr id="149" name="ZoneTexte 148"/>
          <p:cNvSpPr txBox="1"/>
          <p:nvPr/>
        </p:nvSpPr>
        <p:spPr>
          <a:xfrm>
            <a:off x="0" y="0"/>
            <a:ext cx="30279973" cy="16725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CA" altLang="en-US" sz="7200" b="1" dirty="0">
                <a:solidFill>
                  <a:srgbClr val="FFFFFF"/>
                </a:solidFill>
              </a:rPr>
              <a:t>Title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0" y="1793875"/>
            <a:ext cx="1334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algn="l"/>
            <a:r>
              <a:rPr lang="en-CA" altLang="en-US" sz="4000" dirty="0">
                <a:solidFill>
                  <a:srgbClr val="FFFFFF"/>
                </a:solidFill>
              </a:rPr>
              <a:t>Author(s)</a:t>
            </a:r>
            <a:r>
              <a:rPr lang="en-CA" altLang="en-US" sz="4000" baseline="30000" dirty="0">
                <a:solidFill>
                  <a:srgbClr val="FFFFFF"/>
                </a:solidFill>
              </a:rPr>
              <a:t>1</a:t>
            </a:r>
            <a:r>
              <a:rPr lang="en-CA" altLang="en-US" sz="4000" dirty="0">
                <a:solidFill>
                  <a:srgbClr val="FFFFFF"/>
                </a:solidFill>
              </a:rPr>
              <a:t> </a:t>
            </a:r>
            <a:endParaRPr lang="en-CA" altLang="en-US" sz="4000" baseline="30000" dirty="0">
              <a:solidFill>
                <a:srgbClr val="FFFFFF"/>
              </a:solidFill>
            </a:endParaRPr>
          </a:p>
        </p:txBody>
      </p:sp>
      <p:cxnSp>
        <p:nvCxnSpPr>
          <p:cNvPr id="152" name="Connecteur droit 151"/>
          <p:cNvCxnSpPr/>
          <p:nvPr/>
        </p:nvCxnSpPr>
        <p:spPr>
          <a:xfrm>
            <a:off x="0" y="1673225"/>
            <a:ext cx="23456900" cy="0"/>
          </a:xfrm>
          <a:prstGeom prst="line">
            <a:avLst/>
          </a:prstGeom>
          <a:ln>
            <a:solidFill>
              <a:srgbClr val="FFFF8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88" name="Groupe 187"/>
          <p:cNvGrpSpPr/>
          <p:nvPr/>
        </p:nvGrpSpPr>
        <p:grpSpPr>
          <a:xfrm>
            <a:off x="234331" y="40630398"/>
            <a:ext cx="3876752" cy="1944216"/>
            <a:chOff x="234331" y="40486382"/>
            <a:chExt cx="3876752" cy="1944216"/>
          </a:xfrm>
        </p:grpSpPr>
        <p:sp>
          <p:nvSpPr>
            <p:cNvPr id="111" name="Rectangle 110"/>
            <p:cNvSpPr/>
            <p:nvPr/>
          </p:nvSpPr>
          <p:spPr>
            <a:xfrm>
              <a:off x="234331" y="40486382"/>
              <a:ext cx="3876752" cy="1944216"/>
            </a:xfrm>
            <a:prstGeom prst="roundRect">
              <a:avLst>
                <a:gd name="adj" fmla="val 10788"/>
              </a:avLst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3525" indent="-255905" algn="ctr" defTabSz="914400">
                <a:spcAft>
                  <a:spcPts val="1000"/>
                </a:spcAft>
                <a:buClr>
                  <a:srgbClr val="3D6C83"/>
                </a:buClr>
              </a:pPr>
              <a:endParaRPr lang="en-US" sz="180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1050" name="Picture 26" descr="C:\Users\PaulineCD\Pictures\logos\logo_rvb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20280" y="40486382"/>
              <a:ext cx="1530476" cy="999157"/>
            </a:xfrm>
            <a:prstGeom prst="roundRect">
              <a:avLst/>
            </a:prstGeom>
            <a:noFill/>
          </p:spPr>
        </p:pic>
        <p:grpSp>
          <p:nvGrpSpPr>
            <p:cNvPr id="187" name="Groupe 186"/>
            <p:cNvGrpSpPr/>
            <p:nvPr/>
          </p:nvGrpSpPr>
          <p:grpSpPr>
            <a:xfrm>
              <a:off x="340162" y="40589101"/>
              <a:ext cx="2106540" cy="1738778"/>
              <a:chOff x="-4860541" y="39833872"/>
              <a:chExt cx="2106540" cy="1738778"/>
            </a:xfrm>
          </p:grpSpPr>
          <p:pic>
            <p:nvPicPr>
              <p:cNvPr id="112" name="Image 111" descr="logo_ring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4799353" y="39833872"/>
                <a:ext cx="1984164" cy="720000"/>
              </a:xfrm>
              <a:prstGeom prst="roundRect">
                <a:avLst/>
              </a:prstGeom>
            </p:spPr>
          </p:pic>
          <p:pic>
            <p:nvPicPr>
              <p:cNvPr id="1048" name="Picture 24" descr="C:\Users\PaulineCD\Pictures\logos\Signature-logos-ensg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t="-8400" b="-799"/>
              <a:stretch>
                <a:fillRect/>
              </a:stretch>
            </p:blipFill>
            <p:spPr bwMode="auto">
              <a:xfrm>
                <a:off x="-4860541" y="40558389"/>
                <a:ext cx="2106540" cy="1014261"/>
              </a:xfrm>
              <a:prstGeom prst="roundRect">
                <a:avLst/>
              </a:prstGeom>
              <a:solidFill>
                <a:schemeClr val="bg1"/>
              </a:solidFill>
            </p:spPr>
          </p:pic>
        </p:grpSp>
      </p:grpSp>
      <p:sp>
        <p:nvSpPr>
          <p:cNvPr id="8" name="Rectangle 7"/>
          <p:cNvSpPr/>
          <p:nvPr/>
        </p:nvSpPr>
        <p:spPr>
          <a:xfrm>
            <a:off x="4180205" y="40414575"/>
            <a:ext cx="2609976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en-US" sz="2800" b="1" dirty="0">
                <a:solidFill>
                  <a:schemeClr val="bg1"/>
                </a:solidFill>
              </a:rPr>
              <a:t>References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en-CA" altLang="en-US" sz="2000" dirty="0">
                <a:solidFill>
                  <a:schemeClr val="bg1"/>
                </a:solidFill>
              </a:rPr>
              <a:t>[1]</a:t>
            </a:r>
          </a:p>
          <a:p>
            <a:r>
              <a:rPr lang="en-CA" altLang="en-US" sz="2000" dirty="0">
                <a:solidFill>
                  <a:schemeClr val="bg1"/>
                </a:solidFill>
              </a:rPr>
              <a:t>[2]</a:t>
            </a:r>
            <a:endParaRPr lang="en-CA" altLang="en-US" sz="2000" i="1" dirty="0">
              <a:solidFill>
                <a:schemeClr val="bg1"/>
              </a:solidFill>
            </a:endParaRPr>
          </a:p>
          <a:p>
            <a:r>
              <a:rPr lang="en-CA" altLang="en-US" sz="2000" dirty="0">
                <a:solidFill>
                  <a:schemeClr val="bg1"/>
                </a:solidFill>
              </a:rPr>
              <a:t>[3] </a:t>
            </a:r>
          </a:p>
          <a:p>
            <a:r>
              <a:rPr lang="en-CA" altLang="en-US" sz="2000" dirty="0">
                <a:solidFill>
                  <a:schemeClr val="bg1"/>
                </a:solidFill>
              </a:rPr>
              <a:t>[4] </a:t>
            </a:r>
          </a:p>
          <a:p>
            <a:r>
              <a:rPr lang="en-CA" altLang="en-US" sz="2000" dirty="0">
                <a:solidFill>
                  <a:schemeClr val="bg1"/>
                </a:solidFill>
              </a:rPr>
              <a:t>[5] </a:t>
            </a:r>
          </a:p>
          <a:p>
            <a:r>
              <a:rPr lang="en-CA" altLang="en-US" sz="2000" dirty="0">
                <a:solidFill>
                  <a:schemeClr val="bg1"/>
                </a:solidFill>
              </a:rPr>
              <a:t>[6]</a:t>
            </a:r>
          </a:p>
        </p:txBody>
      </p:sp>
      <p:sp>
        <p:nvSpPr>
          <p:cNvPr id="153" name="Rectangle à coins arrondis 152"/>
          <p:cNvSpPr/>
          <p:nvPr/>
        </p:nvSpPr>
        <p:spPr>
          <a:xfrm>
            <a:off x="142238" y="2828891"/>
            <a:ext cx="29957395" cy="5822300"/>
          </a:xfrm>
          <a:prstGeom prst="roundRect">
            <a:avLst>
              <a:gd name="adj" fmla="val 5757"/>
            </a:avLst>
          </a:prstGeom>
          <a:ln w="57150">
            <a:solidFill>
              <a:srgbClr val="777777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3525" indent="-255905" algn="ctr" defTabSz="914400">
              <a:spcAft>
                <a:spcPts val="1000"/>
              </a:spcAft>
              <a:buClr>
                <a:srgbClr val="3D6C83"/>
              </a:buClr>
            </a:pPr>
            <a:endParaRPr lang="en-US" sz="160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339725" y="8885121"/>
            <a:ext cx="1263332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1. Method 1 </a:t>
            </a:r>
            <a:endParaRPr lang="en-CA" altLang="en-US" sz="4800" dirty="0"/>
          </a:p>
        </p:txBody>
      </p:sp>
      <p:sp>
        <p:nvSpPr>
          <p:cNvPr id="175" name="Rectangle à coins arrondis 174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5276387" y="20228387"/>
            <a:ext cx="14769257" cy="7555989"/>
          </a:xfrm>
          <a:prstGeom prst="roundRect">
            <a:avLst>
              <a:gd name="adj" fmla="val 4128"/>
            </a:avLst>
          </a:prstGeom>
          <a:solidFill>
            <a:schemeClr val="bg1"/>
          </a:solidFill>
          <a:ln w="57150">
            <a:solidFill>
              <a:srgbClr val="369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63525" lvl="0" indent="-255905" defTabSz="914400">
              <a:spcAft>
                <a:spcPts val="1000"/>
              </a:spcAft>
              <a:buClr>
                <a:srgbClr val="3D6C83"/>
              </a:buClr>
            </a:pPr>
            <a:endParaRPr lang="en-US" sz="44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3" name="ZoneTexte 149"/>
          <p:cNvSpPr txBox="1"/>
          <p:nvPr/>
        </p:nvSpPr>
        <p:spPr>
          <a:xfrm>
            <a:off x="18541341" y="1874851"/>
            <a:ext cx="11663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5" algn="r"/>
            <a:r>
              <a:rPr lang="en-CA" altLang="en-US" sz="2800" i="1" baseline="30000" dirty="0">
                <a:solidFill>
                  <a:srgbClr val="FFFFFF"/>
                </a:solidFill>
              </a:rPr>
              <a:t>1 Affiliations</a:t>
            </a:r>
            <a:endParaRPr lang="en-CA" altLang="en-US" sz="2800" i="1" dirty="0">
              <a:solidFill>
                <a:srgbClr val="FFFFFF"/>
              </a:solidFill>
            </a:endParaRPr>
          </a:p>
        </p:txBody>
      </p:sp>
      <p:sp>
        <p:nvSpPr>
          <p:cNvPr id="4" name="ZoneTexte 171"/>
          <p:cNvSpPr txBox="1"/>
          <p:nvPr/>
        </p:nvSpPr>
        <p:spPr>
          <a:xfrm>
            <a:off x="401335" y="2924087"/>
            <a:ext cx="3218166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4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</a:t>
            </a:r>
            <a:endParaRPr lang="en-CA" altLang="en-US" sz="44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à coins arrondis 152"/>
          <p:cNvSpPr/>
          <p:nvPr/>
        </p:nvSpPr>
        <p:spPr>
          <a:xfrm>
            <a:off x="128270" y="36230499"/>
            <a:ext cx="29972635" cy="4027170"/>
          </a:xfrm>
          <a:prstGeom prst="roundRect">
            <a:avLst>
              <a:gd name="adj" fmla="val 10884"/>
            </a:avLst>
          </a:prstGeom>
          <a:ln w="57150">
            <a:solidFill>
              <a:srgbClr val="777777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63525" indent="-255905" algn="ctr" defTabSz="914400">
              <a:spcAft>
                <a:spcPts val="1000"/>
              </a:spcAft>
              <a:buClr>
                <a:srgbClr val="3D6C83"/>
              </a:buClr>
            </a:pPr>
            <a:endParaRPr lang="en-US" sz="160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ZoneTexte 171"/>
          <p:cNvSpPr txBox="1"/>
          <p:nvPr/>
        </p:nvSpPr>
        <p:spPr>
          <a:xfrm>
            <a:off x="340360" y="36443224"/>
            <a:ext cx="2928620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CA" altLang="en-US" sz="4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280670" y="3923030"/>
            <a:ext cx="990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en-US" sz="3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0" name="Rectangle à coins arrondis 174"/>
          <p:cNvSpPr>
            <a:spLocks/>
          </p:cNvSpPr>
          <p:nvPr/>
        </p:nvSpPr>
        <p:spPr>
          <a:xfrm>
            <a:off x="180340" y="20213521"/>
            <a:ext cx="14823249" cy="15855265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57150">
            <a:solidFill>
              <a:srgbClr val="369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63525" lvl="0" indent="-255905" defTabSz="914400">
              <a:spcAft>
                <a:spcPts val="1000"/>
              </a:spcAft>
              <a:buClr>
                <a:srgbClr val="3D6C83"/>
              </a:buClr>
            </a:pPr>
            <a:endParaRPr lang="en-US" sz="4400" b="1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384810" y="9767771"/>
            <a:ext cx="6966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en-US" sz="2800" dirty="0"/>
              <a:t>Text area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4331" y="20255988"/>
            <a:ext cx="14027873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4400" b="1" dirty="0"/>
              <a:t>2</a:t>
            </a:r>
            <a:r>
              <a:rPr lang="en-US" sz="4400" b="1" dirty="0"/>
              <a:t>. Method 2 </a:t>
            </a:r>
            <a:endParaRPr lang="en-CA" altLang="en-US" sz="44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CE36AF-CDF1-4B0C-8AE1-A38EAE00B6F6}"/>
              </a:ext>
            </a:extLst>
          </p:cNvPr>
          <p:cNvSpPr/>
          <p:nvPr/>
        </p:nvSpPr>
        <p:spPr>
          <a:xfrm>
            <a:off x="15693447" y="20319447"/>
            <a:ext cx="1463421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lvl="0" indent="-255905" defTabSz="914400">
              <a:spcAft>
                <a:spcPts val="1000"/>
              </a:spcAft>
              <a:buClr>
                <a:srgbClr val="3D6C83"/>
              </a:buClr>
            </a:pPr>
            <a:r>
              <a:rPr lang="en-CA" sz="4400" b="1" dirty="0">
                <a:solidFill>
                  <a:srgbClr val="000000"/>
                </a:solidFill>
              </a:rPr>
              <a:t>3</a:t>
            </a:r>
            <a:r>
              <a:rPr lang="en-US" sz="4400" b="1" dirty="0">
                <a:solidFill>
                  <a:srgbClr val="000000"/>
                </a:solidFill>
              </a:rPr>
              <a:t>. Result 1 </a:t>
            </a:r>
            <a:endParaRPr lang="en-CA" altLang="en-US" sz="44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47" name="Rectangle à coins arrondis 174">
            <a:extLst>
              <a:ext uri="{FF2B5EF4-FFF2-40B4-BE49-F238E27FC236}">
                <a16:creationId xmlns:a16="http://schemas.microsoft.com/office/drawing/2014/main" id="{7AB9F238-FF46-1824-C4AF-5DF41D2026B3}"/>
              </a:ext>
            </a:extLst>
          </p:cNvPr>
          <p:cNvSpPr>
            <a:spLocks/>
          </p:cNvSpPr>
          <p:nvPr/>
        </p:nvSpPr>
        <p:spPr>
          <a:xfrm>
            <a:off x="15276387" y="27969208"/>
            <a:ext cx="14824518" cy="8114110"/>
          </a:xfrm>
          <a:prstGeom prst="roundRect">
            <a:avLst>
              <a:gd name="adj" fmla="val 5069"/>
            </a:avLst>
          </a:prstGeom>
          <a:solidFill>
            <a:schemeClr val="bg1"/>
          </a:solidFill>
          <a:ln w="57150">
            <a:solidFill>
              <a:srgbClr val="3697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63525" lvl="0" indent="-255905" defTabSz="914400">
              <a:spcAft>
                <a:spcPts val="1000"/>
              </a:spcAft>
              <a:buClr>
                <a:srgbClr val="3D6C83"/>
              </a:buClr>
            </a:pPr>
            <a:endParaRPr lang="en-US" sz="4400" b="1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9371B92D-D3A6-05CC-11C8-4FE7B7E09AEB}"/>
              </a:ext>
            </a:extLst>
          </p:cNvPr>
          <p:cNvSpPr/>
          <p:nvPr/>
        </p:nvSpPr>
        <p:spPr>
          <a:xfrm>
            <a:off x="15589692" y="28154637"/>
            <a:ext cx="14197908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lvl="0" indent="-255905" defTabSz="914400">
              <a:spcAft>
                <a:spcPts val="1000"/>
              </a:spcAft>
              <a:buClr>
                <a:srgbClr val="3D6C83"/>
              </a:buClr>
            </a:pPr>
            <a:r>
              <a:rPr lang="en-CA" sz="4400" b="1" dirty="0">
                <a:solidFill>
                  <a:srgbClr val="000000"/>
                </a:solidFill>
              </a:rPr>
              <a:t>4</a:t>
            </a:r>
            <a:r>
              <a:rPr lang="en-US" sz="4400" b="1" dirty="0">
                <a:solidFill>
                  <a:srgbClr val="000000"/>
                </a:solidFill>
              </a:rPr>
              <a:t>. </a:t>
            </a:r>
            <a:r>
              <a:rPr lang="en-CA" sz="4400" b="1" dirty="0">
                <a:solidFill>
                  <a:srgbClr val="000000"/>
                </a:solidFill>
              </a:rPr>
              <a:t>Result 2</a:t>
            </a:r>
            <a:endParaRPr lang="en-CA" altLang="en-US" sz="44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099" name="Text Box 27">
            <a:extLst>
              <a:ext uri="{FF2B5EF4-FFF2-40B4-BE49-F238E27FC236}">
                <a16:creationId xmlns:a16="http://schemas.microsoft.com/office/drawing/2014/main" id="{45095E49-1251-7D81-C1B3-424BBB418429}"/>
              </a:ext>
            </a:extLst>
          </p:cNvPr>
          <p:cNvSpPr txBox="1"/>
          <p:nvPr/>
        </p:nvSpPr>
        <p:spPr>
          <a:xfrm>
            <a:off x="11604014" y="14507868"/>
            <a:ext cx="17580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altLang="en-US" sz="2800" dirty="0"/>
              <a:t>Text area</a:t>
            </a:r>
          </a:p>
        </p:txBody>
      </p:sp>
      <p:sp>
        <p:nvSpPr>
          <p:cNvPr id="12" name="Text Box 21">
            <a:extLst>
              <a:ext uri="{FF2B5EF4-FFF2-40B4-BE49-F238E27FC236}">
                <a16:creationId xmlns:a16="http://schemas.microsoft.com/office/drawing/2014/main" id="{09E62820-D98C-B25F-0C6C-7C30A60C6CDD}"/>
              </a:ext>
            </a:extLst>
          </p:cNvPr>
          <p:cNvSpPr txBox="1"/>
          <p:nvPr/>
        </p:nvSpPr>
        <p:spPr>
          <a:xfrm>
            <a:off x="20742930" y="3721040"/>
            <a:ext cx="921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en-US" sz="2800" dirty="0">
                <a:solidFill>
                  <a:schemeClr val="bg1"/>
                </a:solidFill>
              </a:rPr>
              <a:t>Text area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C14F95D-B3D7-1E55-0A02-A9F1D8A8E1AB}"/>
              </a:ext>
            </a:extLst>
          </p:cNvPr>
          <p:cNvSpPr txBox="1"/>
          <p:nvPr/>
        </p:nvSpPr>
        <p:spPr>
          <a:xfrm>
            <a:off x="8525478" y="13280809"/>
            <a:ext cx="20867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Fig. 2: …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4EAC1C4-525C-B691-7AE8-7876A133E5F7}"/>
              </a:ext>
            </a:extLst>
          </p:cNvPr>
          <p:cNvSpPr txBox="1"/>
          <p:nvPr/>
        </p:nvSpPr>
        <p:spPr>
          <a:xfrm>
            <a:off x="300032" y="19355985"/>
            <a:ext cx="10644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Fig. 3:…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996A733-369A-387F-216A-0821DB84CC88}"/>
              </a:ext>
            </a:extLst>
          </p:cNvPr>
          <p:cNvSpPr txBox="1"/>
          <p:nvPr/>
        </p:nvSpPr>
        <p:spPr>
          <a:xfrm>
            <a:off x="11745439" y="7545777"/>
            <a:ext cx="875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chemeClr val="bg1"/>
                </a:solidFill>
              </a:rPr>
              <a:t>Fig. 1: …</a:t>
            </a:r>
          </a:p>
        </p:txBody>
      </p:sp>
      <p:sp>
        <p:nvSpPr>
          <p:cNvPr id="2" name="Text Box 21">
            <a:extLst>
              <a:ext uri="{FF2B5EF4-FFF2-40B4-BE49-F238E27FC236}">
                <a16:creationId xmlns:a16="http://schemas.microsoft.com/office/drawing/2014/main" id="{64C6A939-CA08-0AF9-53B5-BE75AB221203}"/>
              </a:ext>
            </a:extLst>
          </p:cNvPr>
          <p:cNvSpPr txBox="1"/>
          <p:nvPr/>
        </p:nvSpPr>
        <p:spPr>
          <a:xfrm>
            <a:off x="269488" y="3873440"/>
            <a:ext cx="921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en-US" sz="2800" dirty="0">
                <a:solidFill>
                  <a:schemeClr val="bg1"/>
                </a:solidFill>
              </a:rPr>
              <a:t>Text area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9EA20B-45C2-3F2F-4518-F610A596B431}"/>
              </a:ext>
            </a:extLst>
          </p:cNvPr>
          <p:cNvSpPr/>
          <p:nvPr/>
        </p:nvSpPr>
        <p:spPr>
          <a:xfrm>
            <a:off x="11604015" y="3721040"/>
            <a:ext cx="9146037" cy="3612011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525" indent="-255905" algn="ctr" defTabSz="914400">
              <a:spcAft>
                <a:spcPts val="1000"/>
              </a:spcAft>
              <a:buClr>
                <a:srgbClr val="3D6C83"/>
              </a:buClr>
            </a:pPr>
            <a:r>
              <a:rPr lang="en-GB" sz="3200" dirty="0">
                <a:solidFill>
                  <a:prstClr val="black"/>
                </a:solidFill>
                <a:latin typeface="Calibri" panose="020F0502020204030204" pitchFamily="34" charset="0"/>
              </a:rPr>
              <a:t>IMAGE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2E7A7D-5449-6FF9-0300-384E03CB5843}"/>
              </a:ext>
            </a:extLst>
          </p:cNvPr>
          <p:cNvSpPr/>
          <p:nvPr/>
        </p:nvSpPr>
        <p:spPr>
          <a:xfrm>
            <a:off x="12458700" y="9353550"/>
            <a:ext cx="16934459" cy="371450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525" indent="-255905" algn="ctr" defTabSz="914400">
              <a:spcAft>
                <a:spcPts val="1000"/>
              </a:spcAft>
              <a:buClr>
                <a:srgbClr val="3D6C83"/>
              </a:buClr>
            </a:pPr>
            <a:r>
              <a:rPr lang="en-GB" sz="3600" dirty="0">
                <a:solidFill>
                  <a:prstClr val="black"/>
                </a:solidFill>
                <a:latin typeface="Calibri" panose="020F0502020204030204" pitchFamily="34" charset="0"/>
              </a:rPr>
              <a:t>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5AAB70-F8A8-5565-0A9C-AE90045B0312}"/>
              </a:ext>
            </a:extLst>
          </p:cNvPr>
          <p:cNvSpPr/>
          <p:nvPr/>
        </p:nvSpPr>
        <p:spPr>
          <a:xfrm>
            <a:off x="593365" y="15317080"/>
            <a:ext cx="9426935" cy="371450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525" indent="-255905" algn="ctr" defTabSz="914400">
              <a:spcAft>
                <a:spcPts val="1000"/>
              </a:spcAft>
              <a:buClr>
                <a:srgbClr val="3D6C83"/>
              </a:buClr>
            </a:pPr>
            <a:r>
              <a:rPr lang="en-GB" sz="3600" dirty="0">
                <a:solidFill>
                  <a:prstClr val="black"/>
                </a:solidFill>
                <a:latin typeface="Calibri" panose="020F0502020204030204" pitchFamily="34" charset="0"/>
              </a:rPr>
              <a:t>IMAGE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F998EBE-3941-6B11-187D-F00D497AB593}"/>
              </a:ext>
            </a:extLst>
          </p:cNvPr>
          <p:cNvSpPr txBox="1"/>
          <p:nvPr/>
        </p:nvSpPr>
        <p:spPr>
          <a:xfrm>
            <a:off x="2443083" y="30749612"/>
            <a:ext cx="10644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Fig. 4:…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947E3B-CD5F-E800-7C4E-57F15E34F2F5}"/>
              </a:ext>
            </a:extLst>
          </p:cNvPr>
          <p:cNvSpPr/>
          <p:nvPr/>
        </p:nvSpPr>
        <p:spPr>
          <a:xfrm>
            <a:off x="2736416" y="26710707"/>
            <a:ext cx="9426935" cy="3714506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3525" indent="-255905" algn="ctr" defTabSz="914400">
              <a:spcAft>
                <a:spcPts val="1000"/>
              </a:spcAft>
              <a:buClr>
                <a:srgbClr val="3D6C83"/>
              </a:buClr>
            </a:pPr>
            <a:r>
              <a:rPr lang="en-GB" sz="3600" dirty="0">
                <a:solidFill>
                  <a:prstClr val="black"/>
                </a:solidFill>
                <a:latin typeface="Calibri" panose="020F0502020204030204" pitchFamily="34" charset="0"/>
              </a:rPr>
              <a:t>IMAGE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57150">
          <a:noFill/>
        </a:ln>
      </a:spPr>
      <a:bodyPr rtlCol="0" anchor="ctr"/>
      <a:lstStyle>
        <a:defPPr marL="263525" indent="-255905" algn="ctr" defTabSz="914400">
          <a:spcAft>
            <a:spcPts val="1000"/>
          </a:spcAft>
          <a:buClr>
            <a:srgbClr val="3D6C83"/>
          </a:buClr>
          <a:defRPr sz="1800" dirty="0" smtClean="0">
            <a:solidFill>
              <a:prstClr val="black"/>
            </a:solidFill>
            <a:latin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78</Words>
  <Application>Microsoft Office PowerPoint</Application>
  <PresentationFormat>Personnalisé</PresentationFormat>
  <Paragraphs>31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Rongier</dc:creator>
  <cp:lastModifiedBy>Amandine Fratani</cp:lastModifiedBy>
  <cp:revision>1197</cp:revision>
  <dcterms:created xsi:type="dcterms:W3CDTF">2013-12-08T14:08:00Z</dcterms:created>
  <dcterms:modified xsi:type="dcterms:W3CDTF">2023-07-05T15:10:13Z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