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97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906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1180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629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0325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596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272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045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4751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967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2599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41B9-0140-4EBE-9644-03F75C817048}" type="datetimeFigureOut">
              <a:rPr lang="en-ZW" smtClean="0"/>
              <a:t>4/7/2017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DD1F-949E-4E61-B6E4-85C8E1D30E1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955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W" dirty="0" err="1" smtClean="0"/>
              <a:t>Nemak</a:t>
            </a:r>
            <a:r>
              <a:rPr lang="en-ZW" dirty="0" smtClean="0"/>
              <a:t> meeting	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W" dirty="0" smtClean="0"/>
              <a:t>4/7/2017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0969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Current goals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Create cycling simulation using Nova Cast</a:t>
            </a:r>
          </a:p>
          <a:p>
            <a:r>
              <a:rPr lang="en-ZW" dirty="0" smtClean="0"/>
              <a:t>Validate </a:t>
            </a:r>
            <a:r>
              <a:rPr lang="en-ZW" dirty="0" err="1" smtClean="0"/>
              <a:t>mold</a:t>
            </a:r>
            <a:r>
              <a:rPr lang="en-ZW" dirty="0" smtClean="0"/>
              <a:t> surface temperature using FLIR</a:t>
            </a:r>
          </a:p>
          <a:p>
            <a:r>
              <a:rPr lang="en-ZW" dirty="0" smtClean="0"/>
              <a:t>Validate porosity analysis using CT scan data</a:t>
            </a:r>
            <a:endParaRPr lang="en-ZW" dirty="0"/>
          </a:p>
          <a:p>
            <a:r>
              <a:rPr lang="en-ZW" dirty="0" smtClean="0"/>
              <a:t>Publish paper during Summer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62480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53" y="161925"/>
            <a:ext cx="10515600" cy="1325563"/>
          </a:xfrm>
        </p:spPr>
        <p:txBody>
          <a:bodyPr/>
          <a:lstStyle/>
          <a:p>
            <a:r>
              <a:rPr lang="en-ZW" dirty="0" smtClean="0"/>
              <a:t>Cycle info</a:t>
            </a:r>
            <a:endParaRPr lang="en-Z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3" y="1241778"/>
            <a:ext cx="11465693" cy="52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52" y="-223866"/>
            <a:ext cx="9874366" cy="1870075"/>
          </a:xfrm>
        </p:spPr>
        <p:txBody>
          <a:bodyPr>
            <a:normAutofit/>
          </a:bodyPr>
          <a:lstStyle/>
          <a:p>
            <a:r>
              <a:rPr lang="en-ZW" dirty="0" err="1" smtClean="0"/>
              <a:t>Mold</a:t>
            </a:r>
            <a:r>
              <a:rPr lang="en-ZW" dirty="0" smtClean="0"/>
              <a:t> surface  temperature after 4</a:t>
            </a:r>
            <a:r>
              <a:rPr lang="en-ZW" baseline="30000" dirty="0" smtClean="0"/>
              <a:t>th</a:t>
            </a:r>
            <a:r>
              <a:rPr lang="en-ZW" dirty="0" smtClean="0"/>
              <a:t> cycle, before spray</a:t>
            </a:r>
            <a:endParaRPr lang="en-ZW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55" y="1828800"/>
            <a:ext cx="6190312" cy="49453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252" y="1242599"/>
            <a:ext cx="351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smtClean="0"/>
              <a:t>Simulation max temperature: 523 C</a:t>
            </a:r>
            <a:endParaRPr lang="en-ZW" dirty="0"/>
          </a:p>
        </p:txBody>
      </p:sp>
      <p:sp>
        <p:nvSpPr>
          <p:cNvPr id="10" name="TextBox 9"/>
          <p:cNvSpPr txBox="1"/>
          <p:nvPr/>
        </p:nvSpPr>
        <p:spPr>
          <a:xfrm>
            <a:off x="6302496" y="1242437"/>
            <a:ext cx="280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err="1" smtClean="0"/>
              <a:t>Flir</a:t>
            </a:r>
            <a:r>
              <a:rPr lang="en-ZW" dirty="0" smtClean="0"/>
              <a:t> max temperature: 350 C</a:t>
            </a:r>
            <a:endParaRPr lang="en-ZW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52" y="1825625"/>
            <a:ext cx="4420713" cy="4838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998" y="1831561"/>
            <a:ext cx="1238250" cy="26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9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4590" y="-267291"/>
            <a:ext cx="9874366" cy="1870075"/>
          </a:xfrm>
        </p:spPr>
        <p:txBody>
          <a:bodyPr>
            <a:normAutofit/>
          </a:bodyPr>
          <a:lstStyle/>
          <a:p>
            <a:r>
              <a:rPr lang="en-ZW" dirty="0" err="1" smtClean="0"/>
              <a:t>Mold</a:t>
            </a:r>
            <a:r>
              <a:rPr lang="en-ZW" dirty="0" smtClean="0"/>
              <a:t> surface  temperature after 4</a:t>
            </a:r>
            <a:r>
              <a:rPr lang="en-ZW" baseline="30000" dirty="0" smtClean="0"/>
              <a:t>th</a:t>
            </a:r>
            <a:r>
              <a:rPr lang="en-ZW" dirty="0" smtClean="0"/>
              <a:t> cycle, before spray</a:t>
            </a:r>
            <a:endParaRPr lang="en-ZW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83" y="1954864"/>
            <a:ext cx="4932655" cy="4723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54051" y="1490793"/>
            <a:ext cx="280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err="1" smtClean="0"/>
              <a:t>Flir</a:t>
            </a:r>
            <a:r>
              <a:rPr lang="en-ZW" dirty="0" smtClean="0"/>
              <a:t> max temperature: 310 C</a:t>
            </a:r>
            <a:endParaRPr lang="en-ZW" dirty="0"/>
          </a:p>
        </p:txBody>
      </p:sp>
      <p:sp>
        <p:nvSpPr>
          <p:cNvPr id="9" name="TextBox 8"/>
          <p:cNvSpPr txBox="1"/>
          <p:nvPr/>
        </p:nvSpPr>
        <p:spPr>
          <a:xfrm>
            <a:off x="1160755" y="1490793"/>
            <a:ext cx="351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smtClean="0"/>
              <a:t>Simulation max temperature: 400 C</a:t>
            </a:r>
            <a:endParaRPr lang="en-ZW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0125"/>
            <a:ext cx="1238250" cy="26727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755" y="1954864"/>
            <a:ext cx="46101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1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r>
              <a:rPr lang="en-ZW" dirty="0" smtClean="0"/>
              <a:t>Shrinkage simulation</a:t>
            </a:r>
            <a:endParaRPr lang="en-ZW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05" y="1690688"/>
            <a:ext cx="4020961" cy="4884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044" y="1690688"/>
            <a:ext cx="2260205" cy="3531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8980" y="1138794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smtClean="0"/>
              <a:t>Cycling</a:t>
            </a:r>
            <a:endParaRPr lang="en-ZW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1690688"/>
            <a:ext cx="3962400" cy="4837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71724" y="1138794"/>
            <a:ext cx="114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smtClean="0"/>
              <a:t>No cycling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33393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Nemak meeting </vt:lpstr>
      <vt:lpstr>Current goals</vt:lpstr>
      <vt:lpstr>Cycle info</vt:lpstr>
      <vt:lpstr>Mold surface  temperature after 4th cycle, before spray</vt:lpstr>
      <vt:lpstr>Mold surface  temperature after 4th cycle, before spray</vt:lpstr>
      <vt:lpstr>Shrinkage simulation</vt:lpstr>
    </vt:vector>
  </TitlesOfParts>
  <Company>The University of Alabama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Nemak meeting </dc:title>
  <dc:creator>dzhang</dc:creator>
  <cp:lastModifiedBy>dzhang</cp:lastModifiedBy>
  <cp:revision>17</cp:revision>
  <dcterms:created xsi:type="dcterms:W3CDTF">2017-04-07T10:43:29Z</dcterms:created>
  <dcterms:modified xsi:type="dcterms:W3CDTF">2017-04-07T12:46:37Z</dcterms:modified>
</cp:coreProperties>
</file>