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2219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319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702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616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254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588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3582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835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636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660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669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834C-84AB-4BE9-A66C-9B0D168BC814}" type="datetimeFigureOut">
              <a:rPr lang="en-ZW" smtClean="0"/>
              <a:t>2/16/2017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BCF6-E7FC-4887-8EBA-897B7BED19D4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1937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978" y="727252"/>
            <a:ext cx="7924800" cy="774170"/>
          </a:xfrm>
        </p:spPr>
        <p:txBody>
          <a:bodyPr>
            <a:noAutofit/>
          </a:bodyPr>
          <a:lstStyle/>
          <a:p>
            <a:r>
              <a:rPr lang="en-ZW" sz="2400" b="1" dirty="0"/>
              <a:t>A </a:t>
            </a:r>
            <a:r>
              <a:rPr lang="en-ZW" sz="2400" b="1" dirty="0" err="1"/>
              <a:t>Modeling</a:t>
            </a:r>
            <a:r>
              <a:rPr lang="en-ZW" sz="2400" b="1" dirty="0"/>
              <a:t> and Experimental Investigation on the Formation of Acicular Silicon and Sludge in High Pressure Die Casting of a Modified A383 Alloy</a:t>
            </a:r>
            <a:endParaRPr lang="en-ZW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3430" y="4491769"/>
            <a:ext cx="311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ZW" dirty="0" err="1" smtClean="0"/>
              <a:t>Mikko</a:t>
            </a:r>
            <a:r>
              <a:rPr lang="en-ZW" dirty="0" smtClean="0"/>
              <a:t> </a:t>
            </a:r>
            <a:r>
              <a:rPr lang="en-ZW" dirty="0" err="1" smtClean="0"/>
              <a:t>Karkkainen</a:t>
            </a:r>
            <a:r>
              <a:rPr lang="en-ZW" dirty="0" smtClean="0"/>
              <a:t>, University of Alabama</a:t>
            </a:r>
            <a:endParaRPr lang="en-ZW" dirty="0"/>
          </a:p>
          <a:p>
            <a:pPr marL="742950" lvl="1" indent="-285750">
              <a:buFontTx/>
              <a:buChar char="-"/>
            </a:pPr>
            <a:endParaRPr lang="en-ZW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1" y="1383281"/>
            <a:ext cx="4478283" cy="54028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401" y="20317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ZW" dirty="0" smtClean="0"/>
              <a:t>CFD Model of </a:t>
            </a:r>
            <a:r>
              <a:rPr lang="en-ZW" b="1" dirty="0" smtClean="0"/>
              <a:t>fluid flow </a:t>
            </a:r>
            <a:r>
              <a:rPr lang="en-ZW" dirty="0" smtClean="0"/>
              <a:t>and </a:t>
            </a:r>
            <a:r>
              <a:rPr lang="en-ZW" b="1" dirty="0" smtClean="0"/>
              <a:t>heat transfer </a:t>
            </a:r>
            <a:r>
              <a:rPr lang="en-ZW" dirty="0" smtClean="0"/>
              <a:t>in the HPDC process to </a:t>
            </a:r>
            <a:r>
              <a:rPr lang="en-ZW" b="1" dirty="0" smtClean="0"/>
              <a:t>predict Local cooling rates </a:t>
            </a:r>
          </a:p>
          <a:p>
            <a:pPr marL="285750" indent="-285750">
              <a:buFontTx/>
              <a:buChar char="-"/>
            </a:pPr>
            <a:endParaRPr lang="en-ZW" dirty="0" smtClean="0"/>
          </a:p>
          <a:p>
            <a:pPr marL="742950" lvl="1" indent="-285750">
              <a:buFontTx/>
              <a:buChar char="-"/>
            </a:pPr>
            <a:r>
              <a:rPr lang="en-ZW" dirty="0" smtClean="0"/>
              <a:t>Comparison of </a:t>
            </a:r>
          </a:p>
          <a:p>
            <a:pPr marL="1200150" lvl="2" indent="-285750">
              <a:buFontTx/>
              <a:buChar char="-"/>
            </a:pPr>
            <a:r>
              <a:rPr lang="en-ZW" b="1" dirty="0" smtClean="0"/>
              <a:t>Local cooling rates</a:t>
            </a:r>
            <a:r>
              <a:rPr lang="en-ZW" dirty="0" smtClean="0"/>
              <a:t> vs.</a:t>
            </a:r>
            <a:endParaRPr lang="en-ZW" b="1" dirty="0" smtClean="0"/>
          </a:p>
          <a:p>
            <a:pPr marL="1200150" lvl="2" indent="-285750">
              <a:buFontTx/>
              <a:buChar char="-"/>
            </a:pPr>
            <a:r>
              <a:rPr lang="en-ZW" b="1" dirty="0" smtClean="0"/>
              <a:t>local size</a:t>
            </a:r>
            <a:r>
              <a:rPr lang="en-ZW" dirty="0" smtClean="0"/>
              <a:t> and</a:t>
            </a:r>
            <a:r>
              <a:rPr lang="en-ZW" b="1" dirty="0" smtClean="0"/>
              <a:t> shape</a:t>
            </a:r>
            <a:r>
              <a:rPr lang="en-ZW" dirty="0" smtClean="0"/>
              <a:t> of phases (eutectic silicon and Fe-rich ‘sludge’ intermetallic)</a:t>
            </a:r>
            <a:endParaRPr lang="en-ZW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2" r="12853" b="6472"/>
          <a:stretch/>
        </p:blipFill>
        <p:spPr>
          <a:xfrm>
            <a:off x="1125919" y="5200610"/>
            <a:ext cx="959761" cy="13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Nastac\Desktop\Article pictures\Figures\Figure 2\Figure 2.t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4" y="2336272"/>
            <a:ext cx="2784475" cy="27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3118" b="44118"/>
          <a:stretch/>
        </p:blipFill>
        <p:spPr>
          <a:xfrm>
            <a:off x="3488157" y="1522549"/>
            <a:ext cx="4762758" cy="4801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0506" y="1522549"/>
            <a:ext cx="79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1</a:t>
            </a:r>
          </a:p>
          <a:p>
            <a:r>
              <a:rPr lang="en-ZW" dirty="0" smtClean="0"/>
              <a:t>(front)</a:t>
            </a:r>
            <a:endParaRPr lang="en-ZW" dirty="0"/>
          </a:p>
        </p:txBody>
      </p:sp>
      <p:sp>
        <p:nvSpPr>
          <p:cNvPr id="9" name="TextBox 8"/>
          <p:cNvSpPr txBox="1"/>
          <p:nvPr/>
        </p:nvSpPr>
        <p:spPr>
          <a:xfrm>
            <a:off x="5527135" y="1522549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2</a:t>
            </a:r>
          </a:p>
          <a:p>
            <a:r>
              <a:rPr lang="en-ZW" dirty="0" smtClean="0"/>
              <a:t>(mid)</a:t>
            </a:r>
          </a:p>
          <a:p>
            <a:endParaRPr lang="en-ZW" dirty="0"/>
          </a:p>
        </p:txBody>
      </p:sp>
      <p:sp>
        <p:nvSpPr>
          <p:cNvPr id="10" name="TextBox 9"/>
          <p:cNvSpPr txBox="1"/>
          <p:nvPr/>
        </p:nvSpPr>
        <p:spPr>
          <a:xfrm>
            <a:off x="4766991" y="155526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W" dirty="0" smtClean="0"/>
              <a:t>3</a:t>
            </a:r>
          </a:p>
          <a:p>
            <a:r>
              <a:rPr lang="en-ZW" dirty="0" smtClean="0"/>
              <a:t>(back)</a:t>
            </a:r>
          </a:p>
        </p:txBody>
      </p:sp>
    </p:spTree>
    <p:extLst>
      <p:ext uri="{BB962C8B-B14F-4D97-AF65-F5344CB8AC3E}">
        <p14:creationId xmlns:p14="http://schemas.microsoft.com/office/powerpoint/2010/main" val="21203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Modeling and Experimental Investigation on the Formation of Acicular Silicon and Sludge in High Pressure Die Casting of a Modified A383 Alloy</vt:lpstr>
      <vt:lpstr>PowerPoint Presentation</vt:lpstr>
    </vt:vector>
  </TitlesOfParts>
  <Company>The University of Alabama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dzhang</dc:creator>
  <cp:lastModifiedBy>dzhang</cp:lastModifiedBy>
  <cp:revision>8</cp:revision>
  <dcterms:created xsi:type="dcterms:W3CDTF">2017-02-17T03:11:23Z</dcterms:created>
  <dcterms:modified xsi:type="dcterms:W3CDTF">2017-02-17T14:29:35Z</dcterms:modified>
</cp:coreProperties>
</file>