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C89D1B-B1EC-4701-A5BE-E2942EBD966D}"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00FC4E99-6B8C-48BB-8FF8-E6AFC792058D}">
      <dgm:prSet/>
      <dgm:spPr/>
      <dgm:t>
        <a:bodyPr/>
        <a:lstStyle/>
        <a:p>
          <a:r>
            <a:rPr lang="tr-TR"/>
            <a:t>Neden gençler online oyunlardan mahrum kalsın?</a:t>
          </a:r>
          <a:endParaRPr lang="en-US"/>
        </a:p>
      </dgm:t>
    </dgm:pt>
    <dgm:pt modelId="{896ECCF9-3D80-4D39-89AB-91490A397B5C}" type="parTrans" cxnId="{6C8B2C04-127E-4A53-AAD3-62D3DCAE20FD}">
      <dgm:prSet/>
      <dgm:spPr/>
      <dgm:t>
        <a:bodyPr/>
        <a:lstStyle/>
        <a:p>
          <a:endParaRPr lang="en-US"/>
        </a:p>
      </dgm:t>
    </dgm:pt>
    <dgm:pt modelId="{A42CEFDB-2F07-4646-8C43-134B0931AF08}" type="sibTrans" cxnId="{6C8B2C04-127E-4A53-AAD3-62D3DCAE20FD}">
      <dgm:prSet/>
      <dgm:spPr/>
      <dgm:t>
        <a:bodyPr/>
        <a:lstStyle/>
        <a:p>
          <a:endParaRPr lang="en-US"/>
        </a:p>
      </dgm:t>
    </dgm:pt>
    <dgm:pt modelId="{6080ED1B-1CBA-427A-A1CC-D98375704C03}">
      <dgm:prSet/>
      <dgm:spPr/>
      <dgm:t>
        <a:bodyPr/>
        <a:lstStyle/>
        <a:p>
          <a:r>
            <a:rPr lang="tr-TR"/>
            <a:t>Neden bu ‘oyuncuları’ birbirine bağlamayalım?</a:t>
          </a:r>
          <a:endParaRPr lang="en-US"/>
        </a:p>
      </dgm:t>
    </dgm:pt>
    <dgm:pt modelId="{25B956E1-7827-4A39-8BDA-D5189CA84CAF}" type="parTrans" cxnId="{F68F55EE-9636-471D-B9D4-6B40664A6C40}">
      <dgm:prSet/>
      <dgm:spPr/>
      <dgm:t>
        <a:bodyPr/>
        <a:lstStyle/>
        <a:p>
          <a:endParaRPr lang="en-US"/>
        </a:p>
      </dgm:t>
    </dgm:pt>
    <dgm:pt modelId="{87FADCE2-DB1D-48C9-B4D4-5962E52CE6FE}" type="sibTrans" cxnId="{F68F55EE-9636-471D-B9D4-6B40664A6C40}">
      <dgm:prSet/>
      <dgm:spPr/>
      <dgm:t>
        <a:bodyPr/>
        <a:lstStyle/>
        <a:p>
          <a:endParaRPr lang="en-US"/>
        </a:p>
      </dgm:t>
    </dgm:pt>
    <dgm:pt modelId="{4DC7F87E-EBE7-4E7A-9805-6CD843DC9135}">
      <dgm:prSet/>
      <dgm:spPr/>
      <dgm:t>
        <a:bodyPr/>
        <a:lstStyle/>
        <a:p>
          <a:r>
            <a:rPr lang="tr-TR"/>
            <a:t>Ve neden bunu Vodafone’un güçlü teknolojilerinden faydalanarak yapmayalım?</a:t>
          </a:r>
          <a:endParaRPr lang="en-US"/>
        </a:p>
      </dgm:t>
    </dgm:pt>
    <dgm:pt modelId="{C0DB2F50-8B01-4F91-A55F-D40316B8C413}" type="parTrans" cxnId="{E8BB136A-83F6-4A3A-A17A-A8F4E19E1CB3}">
      <dgm:prSet/>
      <dgm:spPr/>
      <dgm:t>
        <a:bodyPr/>
        <a:lstStyle/>
        <a:p>
          <a:endParaRPr lang="en-US"/>
        </a:p>
      </dgm:t>
    </dgm:pt>
    <dgm:pt modelId="{5B540911-C8FD-452D-B4DD-2E91D3440032}" type="sibTrans" cxnId="{E8BB136A-83F6-4A3A-A17A-A8F4E19E1CB3}">
      <dgm:prSet/>
      <dgm:spPr/>
      <dgm:t>
        <a:bodyPr/>
        <a:lstStyle/>
        <a:p>
          <a:endParaRPr lang="en-US"/>
        </a:p>
      </dgm:t>
    </dgm:pt>
    <dgm:pt modelId="{B0860AD8-DB38-4F0E-8F5C-09CB4AD0C8F6}" type="pres">
      <dgm:prSet presAssocID="{CAC89D1B-B1EC-4701-A5BE-E2942EBD966D}" presName="linear" presStyleCnt="0">
        <dgm:presLayoutVars>
          <dgm:animLvl val="lvl"/>
          <dgm:resizeHandles val="exact"/>
        </dgm:presLayoutVars>
      </dgm:prSet>
      <dgm:spPr/>
    </dgm:pt>
    <dgm:pt modelId="{A503F5FA-79B8-4CD4-9FBE-B8330F0939FB}" type="pres">
      <dgm:prSet presAssocID="{00FC4E99-6B8C-48BB-8FF8-E6AFC792058D}" presName="parentText" presStyleLbl="node1" presStyleIdx="0" presStyleCnt="3">
        <dgm:presLayoutVars>
          <dgm:chMax val="0"/>
          <dgm:bulletEnabled val="1"/>
        </dgm:presLayoutVars>
      </dgm:prSet>
      <dgm:spPr/>
    </dgm:pt>
    <dgm:pt modelId="{AD2E2F0C-20DD-42A2-B321-6C087B8A0CA9}" type="pres">
      <dgm:prSet presAssocID="{A42CEFDB-2F07-4646-8C43-134B0931AF08}" presName="spacer" presStyleCnt="0"/>
      <dgm:spPr/>
    </dgm:pt>
    <dgm:pt modelId="{F384A57F-4949-4447-9B10-5C731E0CF8A7}" type="pres">
      <dgm:prSet presAssocID="{6080ED1B-1CBA-427A-A1CC-D98375704C03}" presName="parentText" presStyleLbl="node1" presStyleIdx="1" presStyleCnt="3">
        <dgm:presLayoutVars>
          <dgm:chMax val="0"/>
          <dgm:bulletEnabled val="1"/>
        </dgm:presLayoutVars>
      </dgm:prSet>
      <dgm:spPr/>
    </dgm:pt>
    <dgm:pt modelId="{C0EC9523-5D9E-469F-926C-9AA39A2968E2}" type="pres">
      <dgm:prSet presAssocID="{87FADCE2-DB1D-48C9-B4D4-5962E52CE6FE}" presName="spacer" presStyleCnt="0"/>
      <dgm:spPr/>
    </dgm:pt>
    <dgm:pt modelId="{8FD5F31D-CB51-4113-8FE7-ADB2BD350161}" type="pres">
      <dgm:prSet presAssocID="{4DC7F87E-EBE7-4E7A-9805-6CD843DC9135}" presName="parentText" presStyleLbl="node1" presStyleIdx="2" presStyleCnt="3">
        <dgm:presLayoutVars>
          <dgm:chMax val="0"/>
          <dgm:bulletEnabled val="1"/>
        </dgm:presLayoutVars>
      </dgm:prSet>
      <dgm:spPr/>
    </dgm:pt>
  </dgm:ptLst>
  <dgm:cxnLst>
    <dgm:cxn modelId="{6C8B2C04-127E-4A53-AAD3-62D3DCAE20FD}" srcId="{CAC89D1B-B1EC-4701-A5BE-E2942EBD966D}" destId="{00FC4E99-6B8C-48BB-8FF8-E6AFC792058D}" srcOrd="0" destOrd="0" parTransId="{896ECCF9-3D80-4D39-89AB-91490A397B5C}" sibTransId="{A42CEFDB-2F07-4646-8C43-134B0931AF08}"/>
    <dgm:cxn modelId="{212FFE48-278C-4789-A14A-C09F8208C6C4}" type="presOf" srcId="{6080ED1B-1CBA-427A-A1CC-D98375704C03}" destId="{F384A57F-4949-4447-9B10-5C731E0CF8A7}" srcOrd="0" destOrd="0" presId="urn:microsoft.com/office/officeart/2005/8/layout/vList2"/>
    <dgm:cxn modelId="{E8BB136A-83F6-4A3A-A17A-A8F4E19E1CB3}" srcId="{CAC89D1B-B1EC-4701-A5BE-E2942EBD966D}" destId="{4DC7F87E-EBE7-4E7A-9805-6CD843DC9135}" srcOrd="2" destOrd="0" parTransId="{C0DB2F50-8B01-4F91-A55F-D40316B8C413}" sibTransId="{5B540911-C8FD-452D-B4DD-2E91D3440032}"/>
    <dgm:cxn modelId="{68AAE7CF-FD98-419E-8615-46283BEB94F7}" type="presOf" srcId="{00FC4E99-6B8C-48BB-8FF8-E6AFC792058D}" destId="{A503F5FA-79B8-4CD4-9FBE-B8330F0939FB}" srcOrd="0" destOrd="0" presId="urn:microsoft.com/office/officeart/2005/8/layout/vList2"/>
    <dgm:cxn modelId="{3AB031DE-96FA-438A-AA6D-108435E3BE33}" type="presOf" srcId="{CAC89D1B-B1EC-4701-A5BE-E2942EBD966D}" destId="{B0860AD8-DB38-4F0E-8F5C-09CB4AD0C8F6}" srcOrd="0" destOrd="0" presId="urn:microsoft.com/office/officeart/2005/8/layout/vList2"/>
    <dgm:cxn modelId="{555ACCEA-54DC-4D3B-A620-81325397B080}" type="presOf" srcId="{4DC7F87E-EBE7-4E7A-9805-6CD843DC9135}" destId="{8FD5F31D-CB51-4113-8FE7-ADB2BD350161}" srcOrd="0" destOrd="0" presId="urn:microsoft.com/office/officeart/2005/8/layout/vList2"/>
    <dgm:cxn modelId="{F68F55EE-9636-471D-B9D4-6B40664A6C40}" srcId="{CAC89D1B-B1EC-4701-A5BE-E2942EBD966D}" destId="{6080ED1B-1CBA-427A-A1CC-D98375704C03}" srcOrd="1" destOrd="0" parTransId="{25B956E1-7827-4A39-8BDA-D5189CA84CAF}" sibTransId="{87FADCE2-DB1D-48C9-B4D4-5962E52CE6FE}"/>
    <dgm:cxn modelId="{E70D79CF-3922-486B-8CBC-35ED41829874}" type="presParOf" srcId="{B0860AD8-DB38-4F0E-8F5C-09CB4AD0C8F6}" destId="{A503F5FA-79B8-4CD4-9FBE-B8330F0939FB}" srcOrd="0" destOrd="0" presId="urn:microsoft.com/office/officeart/2005/8/layout/vList2"/>
    <dgm:cxn modelId="{0E88FBC1-04EE-4431-9AC5-BD3FAAAFBC64}" type="presParOf" srcId="{B0860AD8-DB38-4F0E-8F5C-09CB4AD0C8F6}" destId="{AD2E2F0C-20DD-42A2-B321-6C087B8A0CA9}" srcOrd="1" destOrd="0" presId="urn:microsoft.com/office/officeart/2005/8/layout/vList2"/>
    <dgm:cxn modelId="{0DA9FD9B-5EB5-4A0A-9FB7-F2B655B708D0}" type="presParOf" srcId="{B0860AD8-DB38-4F0E-8F5C-09CB4AD0C8F6}" destId="{F384A57F-4949-4447-9B10-5C731E0CF8A7}" srcOrd="2" destOrd="0" presId="urn:microsoft.com/office/officeart/2005/8/layout/vList2"/>
    <dgm:cxn modelId="{B4E30A31-8A41-46FF-B45D-2E669A0FD26F}" type="presParOf" srcId="{B0860AD8-DB38-4F0E-8F5C-09CB4AD0C8F6}" destId="{C0EC9523-5D9E-469F-926C-9AA39A2968E2}" srcOrd="3" destOrd="0" presId="urn:microsoft.com/office/officeart/2005/8/layout/vList2"/>
    <dgm:cxn modelId="{5C9CE0C1-EA64-4CE7-A05B-736F01506457}" type="presParOf" srcId="{B0860AD8-DB38-4F0E-8F5C-09CB4AD0C8F6}" destId="{8FD5F31D-CB51-4113-8FE7-ADB2BD35016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8E2878-CF5F-4617-85E8-1FDE2FAB833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0AED577-A9EE-4976-B222-41C92507CBEE}">
      <dgm:prSet/>
      <dgm:spPr/>
      <dgm:t>
        <a:bodyPr/>
        <a:lstStyle/>
        <a:p>
          <a:r>
            <a:rPr lang="tr-TR"/>
            <a:t>Peki bu nasıl olacak?</a:t>
          </a:r>
          <a:endParaRPr lang="en-US"/>
        </a:p>
      </dgm:t>
    </dgm:pt>
    <dgm:pt modelId="{670C0DE2-5378-448C-85B4-EB008AD7DBC5}" type="parTrans" cxnId="{E83B1CF9-3AA7-446C-9F2C-008D6B91341A}">
      <dgm:prSet/>
      <dgm:spPr/>
      <dgm:t>
        <a:bodyPr/>
        <a:lstStyle/>
        <a:p>
          <a:endParaRPr lang="en-US"/>
        </a:p>
      </dgm:t>
    </dgm:pt>
    <dgm:pt modelId="{15A9F1D2-3B9C-4F08-AADB-8E0E59E22724}" type="sibTrans" cxnId="{E83B1CF9-3AA7-446C-9F2C-008D6B91341A}">
      <dgm:prSet/>
      <dgm:spPr/>
      <dgm:t>
        <a:bodyPr/>
        <a:lstStyle/>
        <a:p>
          <a:endParaRPr lang="en-US"/>
        </a:p>
      </dgm:t>
    </dgm:pt>
    <dgm:pt modelId="{1FE849ED-FEF1-4041-9C82-28646814301A}">
      <dgm:prSet/>
      <dgm:spPr/>
      <dgm:t>
        <a:bodyPr/>
        <a:lstStyle/>
        <a:p>
          <a:r>
            <a:rPr lang="tr-TR"/>
            <a:t>Gençler olarak kuyruklarda, hastane koridorlarında, yemekhanelerde ve en önemlisi minibüslerde boş zamanlarımızı yok ediyoruz. Neden Hyper-Casual oyunlar aracılığı ile bu boş zamanlarımızı birer güce çevirmeyelim.</a:t>
          </a:r>
          <a:endParaRPr lang="en-US"/>
        </a:p>
      </dgm:t>
    </dgm:pt>
    <dgm:pt modelId="{337DCAD2-353C-4E1F-9052-DF70354EE998}" type="parTrans" cxnId="{003EF826-F477-4709-8D96-C6F94F9A9B78}">
      <dgm:prSet/>
      <dgm:spPr/>
      <dgm:t>
        <a:bodyPr/>
        <a:lstStyle/>
        <a:p>
          <a:endParaRPr lang="en-US"/>
        </a:p>
      </dgm:t>
    </dgm:pt>
    <dgm:pt modelId="{A7893897-664B-4A26-9740-CA5643AC57FA}" type="sibTrans" cxnId="{003EF826-F477-4709-8D96-C6F94F9A9B78}">
      <dgm:prSet/>
      <dgm:spPr/>
      <dgm:t>
        <a:bodyPr/>
        <a:lstStyle/>
        <a:p>
          <a:endParaRPr lang="en-US"/>
        </a:p>
      </dgm:t>
    </dgm:pt>
    <dgm:pt modelId="{02A17225-EF96-4A48-A69E-297D5AC16EE7}" type="pres">
      <dgm:prSet presAssocID="{0F8E2878-CF5F-4617-85E8-1FDE2FAB8338}" presName="linear" presStyleCnt="0">
        <dgm:presLayoutVars>
          <dgm:animLvl val="lvl"/>
          <dgm:resizeHandles val="exact"/>
        </dgm:presLayoutVars>
      </dgm:prSet>
      <dgm:spPr/>
    </dgm:pt>
    <dgm:pt modelId="{3B284E24-420C-4DBF-B21A-600FE8EFE454}" type="pres">
      <dgm:prSet presAssocID="{F0AED577-A9EE-4976-B222-41C92507CBEE}" presName="parentText" presStyleLbl="node1" presStyleIdx="0" presStyleCnt="2">
        <dgm:presLayoutVars>
          <dgm:chMax val="0"/>
          <dgm:bulletEnabled val="1"/>
        </dgm:presLayoutVars>
      </dgm:prSet>
      <dgm:spPr/>
    </dgm:pt>
    <dgm:pt modelId="{A5A6E3FA-299C-45A8-8410-E84F23BD310A}" type="pres">
      <dgm:prSet presAssocID="{15A9F1D2-3B9C-4F08-AADB-8E0E59E22724}" presName="spacer" presStyleCnt="0"/>
      <dgm:spPr/>
    </dgm:pt>
    <dgm:pt modelId="{80DC76DB-D925-4A88-86A2-6D71576D90C8}" type="pres">
      <dgm:prSet presAssocID="{1FE849ED-FEF1-4041-9C82-28646814301A}" presName="parentText" presStyleLbl="node1" presStyleIdx="1" presStyleCnt="2">
        <dgm:presLayoutVars>
          <dgm:chMax val="0"/>
          <dgm:bulletEnabled val="1"/>
        </dgm:presLayoutVars>
      </dgm:prSet>
      <dgm:spPr/>
    </dgm:pt>
  </dgm:ptLst>
  <dgm:cxnLst>
    <dgm:cxn modelId="{003EF826-F477-4709-8D96-C6F94F9A9B78}" srcId="{0F8E2878-CF5F-4617-85E8-1FDE2FAB8338}" destId="{1FE849ED-FEF1-4041-9C82-28646814301A}" srcOrd="1" destOrd="0" parTransId="{337DCAD2-353C-4E1F-9052-DF70354EE998}" sibTransId="{A7893897-664B-4A26-9740-CA5643AC57FA}"/>
    <dgm:cxn modelId="{4710CA9D-894E-44D3-ABB4-887D3EC4519D}" type="presOf" srcId="{0F8E2878-CF5F-4617-85E8-1FDE2FAB8338}" destId="{02A17225-EF96-4A48-A69E-297D5AC16EE7}" srcOrd="0" destOrd="0" presId="urn:microsoft.com/office/officeart/2005/8/layout/vList2"/>
    <dgm:cxn modelId="{B61E42C4-16BD-48B5-9E94-C27CCE38B4C6}" type="presOf" srcId="{1FE849ED-FEF1-4041-9C82-28646814301A}" destId="{80DC76DB-D925-4A88-86A2-6D71576D90C8}" srcOrd="0" destOrd="0" presId="urn:microsoft.com/office/officeart/2005/8/layout/vList2"/>
    <dgm:cxn modelId="{507DE6CC-8081-4BF2-B103-2EDD3FC2DCB0}" type="presOf" srcId="{F0AED577-A9EE-4976-B222-41C92507CBEE}" destId="{3B284E24-420C-4DBF-B21A-600FE8EFE454}" srcOrd="0" destOrd="0" presId="urn:microsoft.com/office/officeart/2005/8/layout/vList2"/>
    <dgm:cxn modelId="{E83B1CF9-3AA7-446C-9F2C-008D6B91341A}" srcId="{0F8E2878-CF5F-4617-85E8-1FDE2FAB8338}" destId="{F0AED577-A9EE-4976-B222-41C92507CBEE}" srcOrd="0" destOrd="0" parTransId="{670C0DE2-5378-448C-85B4-EB008AD7DBC5}" sibTransId="{15A9F1D2-3B9C-4F08-AADB-8E0E59E22724}"/>
    <dgm:cxn modelId="{A41FAA30-88B9-437C-87DB-95E9577EB3B8}" type="presParOf" srcId="{02A17225-EF96-4A48-A69E-297D5AC16EE7}" destId="{3B284E24-420C-4DBF-B21A-600FE8EFE454}" srcOrd="0" destOrd="0" presId="urn:microsoft.com/office/officeart/2005/8/layout/vList2"/>
    <dgm:cxn modelId="{5B0B707A-847B-45E7-A5EF-C3D9CE57427D}" type="presParOf" srcId="{02A17225-EF96-4A48-A69E-297D5AC16EE7}" destId="{A5A6E3FA-299C-45A8-8410-E84F23BD310A}" srcOrd="1" destOrd="0" presId="urn:microsoft.com/office/officeart/2005/8/layout/vList2"/>
    <dgm:cxn modelId="{2E958D9C-3DA1-4105-82BE-656BA8608B52}" type="presParOf" srcId="{02A17225-EF96-4A48-A69E-297D5AC16EE7}" destId="{80DC76DB-D925-4A88-86A2-6D71576D90C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ECB38C-2B3D-472F-AEA8-5E0DFA53537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5D70191-B229-4B34-931F-9FFB4E75AC4B}">
      <dgm:prSet/>
      <dgm:spPr/>
      <dgm:t>
        <a:bodyPr/>
        <a:lstStyle/>
        <a:p>
          <a:r>
            <a:rPr lang="tr-TR"/>
            <a:t>Peki bunları nasıl mı yapacağız?</a:t>
          </a:r>
          <a:endParaRPr lang="en-US"/>
        </a:p>
      </dgm:t>
    </dgm:pt>
    <dgm:pt modelId="{2435CF20-BB8B-4E7C-A4E5-24C169B6EBFA}" type="parTrans" cxnId="{7C26084F-D74E-4236-ABE1-03EE5F021D05}">
      <dgm:prSet/>
      <dgm:spPr/>
      <dgm:t>
        <a:bodyPr/>
        <a:lstStyle/>
        <a:p>
          <a:endParaRPr lang="en-US"/>
        </a:p>
      </dgm:t>
    </dgm:pt>
    <dgm:pt modelId="{F882D775-5A6A-4728-B415-B7E27876954C}" type="sibTrans" cxnId="{7C26084F-D74E-4236-ABE1-03EE5F021D05}">
      <dgm:prSet/>
      <dgm:spPr/>
      <dgm:t>
        <a:bodyPr/>
        <a:lstStyle/>
        <a:p>
          <a:endParaRPr lang="en-US"/>
        </a:p>
      </dgm:t>
    </dgm:pt>
    <dgm:pt modelId="{9845174C-CE18-4F50-A924-8670089D1A53}">
      <dgm:prSet/>
      <dgm:spPr/>
      <dgm:t>
        <a:bodyPr/>
        <a:lstStyle/>
        <a:p>
          <a:r>
            <a:rPr lang="tr-TR"/>
            <a:t>Bir web uygulaması, bizler için can kurtaran rolü üstlenecek. Projenin backend kısmında kullanacağımız teknoloji ise güvenilirliği dolayısıyla Java olacak. Java Spring Boot ile backend kısmımızı ayağa kaldıracağız. Burada temiz koda ve prensiplere bağlı kalarak geliştirmeler yapacağız. Proje içerisinde veritabanı seçimimizi ise PostgreSql’den yana kullanıyoruz.</a:t>
          </a:r>
          <a:endParaRPr lang="en-US"/>
        </a:p>
      </dgm:t>
    </dgm:pt>
    <dgm:pt modelId="{CD4AB9F4-0AA2-4ACA-AEB2-E27D68422786}" type="parTrans" cxnId="{B4B445E7-061F-435E-B823-051870FB7582}">
      <dgm:prSet/>
      <dgm:spPr/>
      <dgm:t>
        <a:bodyPr/>
        <a:lstStyle/>
        <a:p>
          <a:endParaRPr lang="en-US"/>
        </a:p>
      </dgm:t>
    </dgm:pt>
    <dgm:pt modelId="{27C95E70-BF3E-48A7-8436-51C5492A206F}" type="sibTrans" cxnId="{B4B445E7-061F-435E-B823-051870FB7582}">
      <dgm:prSet/>
      <dgm:spPr/>
      <dgm:t>
        <a:bodyPr/>
        <a:lstStyle/>
        <a:p>
          <a:endParaRPr lang="en-US"/>
        </a:p>
      </dgm:t>
    </dgm:pt>
    <dgm:pt modelId="{3911FA78-DFA4-4001-9204-6A0EF3CBA32F}">
      <dgm:prSet/>
      <dgm:spPr/>
      <dgm:t>
        <a:bodyPr/>
        <a:lstStyle/>
        <a:p>
          <a:r>
            <a:rPr lang="tr-TR"/>
            <a:t>Bunun yanı sıra JpaRepository kullanarak veri tabanı ile olan ilişkilerimizi daha basit bir boyuta indirgiyoruz. Migration kısmında ise oluşturduğumuz varlıklar kendi tablolarını oluşturacak. Lombok, jwt, rest api … gibi yapılar kullandık.</a:t>
          </a:r>
          <a:endParaRPr lang="en-US"/>
        </a:p>
      </dgm:t>
    </dgm:pt>
    <dgm:pt modelId="{ECB40DD3-66E6-4448-A175-226411FCF59D}" type="parTrans" cxnId="{CD225DD8-A883-4FFF-8F6A-98889BB96D8D}">
      <dgm:prSet/>
      <dgm:spPr/>
      <dgm:t>
        <a:bodyPr/>
        <a:lstStyle/>
        <a:p>
          <a:endParaRPr lang="en-US"/>
        </a:p>
      </dgm:t>
    </dgm:pt>
    <dgm:pt modelId="{03C4974C-CDE1-4388-9974-3269C6A0F7D6}" type="sibTrans" cxnId="{CD225DD8-A883-4FFF-8F6A-98889BB96D8D}">
      <dgm:prSet/>
      <dgm:spPr/>
      <dgm:t>
        <a:bodyPr/>
        <a:lstStyle/>
        <a:p>
          <a:endParaRPr lang="en-US"/>
        </a:p>
      </dgm:t>
    </dgm:pt>
    <dgm:pt modelId="{905CD072-644E-4B0E-ADAD-55AAE0A39289}" type="pres">
      <dgm:prSet presAssocID="{92ECB38C-2B3D-472F-AEA8-5E0DFA53537D}" presName="outerComposite" presStyleCnt="0">
        <dgm:presLayoutVars>
          <dgm:chMax val="5"/>
          <dgm:dir/>
          <dgm:resizeHandles val="exact"/>
        </dgm:presLayoutVars>
      </dgm:prSet>
      <dgm:spPr/>
    </dgm:pt>
    <dgm:pt modelId="{57A7490A-2363-438D-9FF3-30508C1920DB}" type="pres">
      <dgm:prSet presAssocID="{92ECB38C-2B3D-472F-AEA8-5E0DFA53537D}" presName="dummyMaxCanvas" presStyleCnt="0">
        <dgm:presLayoutVars/>
      </dgm:prSet>
      <dgm:spPr/>
    </dgm:pt>
    <dgm:pt modelId="{04D9E9D0-4D01-49B2-A270-B2AD8514C6BE}" type="pres">
      <dgm:prSet presAssocID="{92ECB38C-2B3D-472F-AEA8-5E0DFA53537D}" presName="ThreeNodes_1" presStyleLbl="node1" presStyleIdx="0" presStyleCnt="3">
        <dgm:presLayoutVars>
          <dgm:bulletEnabled val="1"/>
        </dgm:presLayoutVars>
      </dgm:prSet>
      <dgm:spPr/>
    </dgm:pt>
    <dgm:pt modelId="{F32BC73C-63A2-4B99-8DE9-A937C832B731}" type="pres">
      <dgm:prSet presAssocID="{92ECB38C-2B3D-472F-AEA8-5E0DFA53537D}" presName="ThreeNodes_2" presStyleLbl="node1" presStyleIdx="1" presStyleCnt="3">
        <dgm:presLayoutVars>
          <dgm:bulletEnabled val="1"/>
        </dgm:presLayoutVars>
      </dgm:prSet>
      <dgm:spPr/>
    </dgm:pt>
    <dgm:pt modelId="{F41AF478-B800-4F12-9F63-42395B0B4F1A}" type="pres">
      <dgm:prSet presAssocID="{92ECB38C-2B3D-472F-AEA8-5E0DFA53537D}" presName="ThreeNodes_3" presStyleLbl="node1" presStyleIdx="2" presStyleCnt="3">
        <dgm:presLayoutVars>
          <dgm:bulletEnabled val="1"/>
        </dgm:presLayoutVars>
      </dgm:prSet>
      <dgm:spPr/>
    </dgm:pt>
    <dgm:pt modelId="{B3591A4C-3004-46F2-89D3-4A078B7D86F0}" type="pres">
      <dgm:prSet presAssocID="{92ECB38C-2B3D-472F-AEA8-5E0DFA53537D}" presName="ThreeConn_1-2" presStyleLbl="fgAccFollowNode1" presStyleIdx="0" presStyleCnt="2">
        <dgm:presLayoutVars>
          <dgm:bulletEnabled val="1"/>
        </dgm:presLayoutVars>
      </dgm:prSet>
      <dgm:spPr/>
    </dgm:pt>
    <dgm:pt modelId="{5EB07501-DBC8-4230-AF06-06DE4475895F}" type="pres">
      <dgm:prSet presAssocID="{92ECB38C-2B3D-472F-AEA8-5E0DFA53537D}" presName="ThreeConn_2-3" presStyleLbl="fgAccFollowNode1" presStyleIdx="1" presStyleCnt="2">
        <dgm:presLayoutVars>
          <dgm:bulletEnabled val="1"/>
        </dgm:presLayoutVars>
      </dgm:prSet>
      <dgm:spPr/>
    </dgm:pt>
    <dgm:pt modelId="{FEE2D667-394F-43C1-8118-EF4047A7E9BB}" type="pres">
      <dgm:prSet presAssocID="{92ECB38C-2B3D-472F-AEA8-5E0DFA53537D}" presName="ThreeNodes_1_text" presStyleLbl="node1" presStyleIdx="2" presStyleCnt="3">
        <dgm:presLayoutVars>
          <dgm:bulletEnabled val="1"/>
        </dgm:presLayoutVars>
      </dgm:prSet>
      <dgm:spPr/>
    </dgm:pt>
    <dgm:pt modelId="{EB9652F1-C807-4C11-832D-1FBDEE67692D}" type="pres">
      <dgm:prSet presAssocID="{92ECB38C-2B3D-472F-AEA8-5E0DFA53537D}" presName="ThreeNodes_2_text" presStyleLbl="node1" presStyleIdx="2" presStyleCnt="3">
        <dgm:presLayoutVars>
          <dgm:bulletEnabled val="1"/>
        </dgm:presLayoutVars>
      </dgm:prSet>
      <dgm:spPr/>
    </dgm:pt>
    <dgm:pt modelId="{E0FAB344-2D25-4C43-AF4C-CC3EF4F43073}" type="pres">
      <dgm:prSet presAssocID="{92ECB38C-2B3D-472F-AEA8-5E0DFA53537D}" presName="ThreeNodes_3_text" presStyleLbl="node1" presStyleIdx="2" presStyleCnt="3">
        <dgm:presLayoutVars>
          <dgm:bulletEnabled val="1"/>
        </dgm:presLayoutVars>
      </dgm:prSet>
      <dgm:spPr/>
    </dgm:pt>
  </dgm:ptLst>
  <dgm:cxnLst>
    <dgm:cxn modelId="{AFED9104-C382-43AF-B1FC-80FA9A93B62D}" type="presOf" srcId="{15D70191-B229-4B34-931F-9FFB4E75AC4B}" destId="{FEE2D667-394F-43C1-8118-EF4047A7E9BB}" srcOrd="1" destOrd="0" presId="urn:microsoft.com/office/officeart/2005/8/layout/vProcess5"/>
    <dgm:cxn modelId="{64F9AA4D-5D0A-44FD-8B1C-469BFB9BE16F}" type="presOf" srcId="{3911FA78-DFA4-4001-9204-6A0EF3CBA32F}" destId="{F41AF478-B800-4F12-9F63-42395B0B4F1A}" srcOrd="0" destOrd="0" presId="urn:microsoft.com/office/officeart/2005/8/layout/vProcess5"/>
    <dgm:cxn modelId="{7C26084F-D74E-4236-ABE1-03EE5F021D05}" srcId="{92ECB38C-2B3D-472F-AEA8-5E0DFA53537D}" destId="{15D70191-B229-4B34-931F-9FFB4E75AC4B}" srcOrd="0" destOrd="0" parTransId="{2435CF20-BB8B-4E7C-A4E5-24C169B6EBFA}" sibTransId="{F882D775-5A6A-4728-B415-B7E27876954C}"/>
    <dgm:cxn modelId="{F8B9DE53-35A1-4A0F-A93C-9606A5D031B3}" type="presOf" srcId="{92ECB38C-2B3D-472F-AEA8-5E0DFA53537D}" destId="{905CD072-644E-4B0E-ADAD-55AAE0A39289}" srcOrd="0" destOrd="0" presId="urn:microsoft.com/office/officeart/2005/8/layout/vProcess5"/>
    <dgm:cxn modelId="{DE099D75-361D-49A4-8C36-D01FD6D4BE4C}" type="presOf" srcId="{15D70191-B229-4B34-931F-9FFB4E75AC4B}" destId="{04D9E9D0-4D01-49B2-A270-B2AD8514C6BE}" srcOrd="0" destOrd="0" presId="urn:microsoft.com/office/officeart/2005/8/layout/vProcess5"/>
    <dgm:cxn modelId="{FA4CE97E-8266-4AC6-9D52-8848A808311C}" type="presOf" srcId="{F882D775-5A6A-4728-B415-B7E27876954C}" destId="{B3591A4C-3004-46F2-89D3-4A078B7D86F0}" srcOrd="0" destOrd="0" presId="urn:microsoft.com/office/officeart/2005/8/layout/vProcess5"/>
    <dgm:cxn modelId="{AF14D5BA-598C-4043-9C60-534D8688DB11}" type="presOf" srcId="{27C95E70-BF3E-48A7-8436-51C5492A206F}" destId="{5EB07501-DBC8-4230-AF06-06DE4475895F}" srcOrd="0" destOrd="0" presId="urn:microsoft.com/office/officeart/2005/8/layout/vProcess5"/>
    <dgm:cxn modelId="{6E7D40D0-6A7F-4FAF-B816-C23DC2BC5451}" type="presOf" srcId="{9845174C-CE18-4F50-A924-8670089D1A53}" destId="{EB9652F1-C807-4C11-832D-1FBDEE67692D}" srcOrd="1" destOrd="0" presId="urn:microsoft.com/office/officeart/2005/8/layout/vProcess5"/>
    <dgm:cxn modelId="{CD225DD8-A883-4FFF-8F6A-98889BB96D8D}" srcId="{92ECB38C-2B3D-472F-AEA8-5E0DFA53537D}" destId="{3911FA78-DFA4-4001-9204-6A0EF3CBA32F}" srcOrd="2" destOrd="0" parTransId="{ECB40DD3-66E6-4448-A175-226411FCF59D}" sibTransId="{03C4974C-CDE1-4388-9974-3269C6A0F7D6}"/>
    <dgm:cxn modelId="{44130FDB-9747-4FDB-B590-0951C44EC64F}" type="presOf" srcId="{9845174C-CE18-4F50-A924-8670089D1A53}" destId="{F32BC73C-63A2-4B99-8DE9-A937C832B731}" srcOrd="0" destOrd="0" presId="urn:microsoft.com/office/officeart/2005/8/layout/vProcess5"/>
    <dgm:cxn modelId="{B4B445E7-061F-435E-B823-051870FB7582}" srcId="{92ECB38C-2B3D-472F-AEA8-5E0DFA53537D}" destId="{9845174C-CE18-4F50-A924-8670089D1A53}" srcOrd="1" destOrd="0" parTransId="{CD4AB9F4-0AA2-4ACA-AEB2-E27D68422786}" sibTransId="{27C95E70-BF3E-48A7-8436-51C5492A206F}"/>
    <dgm:cxn modelId="{7FF3FEFF-892D-4354-9F8A-49F1474D73E2}" type="presOf" srcId="{3911FA78-DFA4-4001-9204-6A0EF3CBA32F}" destId="{E0FAB344-2D25-4C43-AF4C-CC3EF4F43073}" srcOrd="1" destOrd="0" presId="urn:microsoft.com/office/officeart/2005/8/layout/vProcess5"/>
    <dgm:cxn modelId="{F94FCD71-6A0E-4DD9-8B18-18EBD7AB34F6}" type="presParOf" srcId="{905CD072-644E-4B0E-ADAD-55AAE0A39289}" destId="{57A7490A-2363-438D-9FF3-30508C1920DB}" srcOrd="0" destOrd="0" presId="urn:microsoft.com/office/officeart/2005/8/layout/vProcess5"/>
    <dgm:cxn modelId="{5CA404A0-248B-477C-9194-8FCA8114A8FD}" type="presParOf" srcId="{905CD072-644E-4B0E-ADAD-55AAE0A39289}" destId="{04D9E9D0-4D01-49B2-A270-B2AD8514C6BE}" srcOrd="1" destOrd="0" presId="urn:microsoft.com/office/officeart/2005/8/layout/vProcess5"/>
    <dgm:cxn modelId="{F078495C-C118-40E5-B0E8-D3DDF05D1E3D}" type="presParOf" srcId="{905CD072-644E-4B0E-ADAD-55AAE0A39289}" destId="{F32BC73C-63A2-4B99-8DE9-A937C832B731}" srcOrd="2" destOrd="0" presId="urn:microsoft.com/office/officeart/2005/8/layout/vProcess5"/>
    <dgm:cxn modelId="{8ADCACCB-9262-467E-9B72-760E8D39F7F9}" type="presParOf" srcId="{905CD072-644E-4B0E-ADAD-55AAE0A39289}" destId="{F41AF478-B800-4F12-9F63-42395B0B4F1A}" srcOrd="3" destOrd="0" presId="urn:microsoft.com/office/officeart/2005/8/layout/vProcess5"/>
    <dgm:cxn modelId="{F3E219C5-7E38-4B20-A953-65953FAE1631}" type="presParOf" srcId="{905CD072-644E-4B0E-ADAD-55AAE0A39289}" destId="{B3591A4C-3004-46F2-89D3-4A078B7D86F0}" srcOrd="4" destOrd="0" presId="urn:microsoft.com/office/officeart/2005/8/layout/vProcess5"/>
    <dgm:cxn modelId="{7B14652C-47D9-4F23-A838-A029ECE2E187}" type="presParOf" srcId="{905CD072-644E-4B0E-ADAD-55AAE0A39289}" destId="{5EB07501-DBC8-4230-AF06-06DE4475895F}" srcOrd="5" destOrd="0" presId="urn:microsoft.com/office/officeart/2005/8/layout/vProcess5"/>
    <dgm:cxn modelId="{8D1B8041-6E36-425A-8386-BC1C17189CCF}" type="presParOf" srcId="{905CD072-644E-4B0E-ADAD-55AAE0A39289}" destId="{FEE2D667-394F-43C1-8118-EF4047A7E9BB}" srcOrd="6" destOrd="0" presId="urn:microsoft.com/office/officeart/2005/8/layout/vProcess5"/>
    <dgm:cxn modelId="{34255942-5578-4018-80F7-70B759B2DD9A}" type="presParOf" srcId="{905CD072-644E-4B0E-ADAD-55AAE0A39289}" destId="{EB9652F1-C807-4C11-832D-1FBDEE67692D}" srcOrd="7" destOrd="0" presId="urn:microsoft.com/office/officeart/2005/8/layout/vProcess5"/>
    <dgm:cxn modelId="{39317249-DA20-4845-8E68-EA2BFDB533E4}" type="presParOf" srcId="{905CD072-644E-4B0E-ADAD-55AAE0A39289}" destId="{E0FAB344-2D25-4C43-AF4C-CC3EF4F4307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3F5FA-79B8-4CD4-9FBE-B8330F0939FB}">
      <dsp:nvSpPr>
        <dsp:cNvPr id="0" name=""/>
        <dsp:cNvSpPr/>
      </dsp:nvSpPr>
      <dsp:spPr>
        <a:xfrm>
          <a:off x="0" y="17363"/>
          <a:ext cx="6245265" cy="17901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tr-TR" sz="3200" kern="1200"/>
            <a:t>Neden gençler online oyunlardan mahrum kalsın?</a:t>
          </a:r>
          <a:endParaRPr lang="en-US" sz="3200" kern="1200"/>
        </a:p>
      </dsp:txBody>
      <dsp:txXfrm>
        <a:off x="87385" y="104748"/>
        <a:ext cx="6070495" cy="1615330"/>
      </dsp:txXfrm>
    </dsp:sp>
    <dsp:sp modelId="{F384A57F-4949-4447-9B10-5C731E0CF8A7}">
      <dsp:nvSpPr>
        <dsp:cNvPr id="0" name=""/>
        <dsp:cNvSpPr/>
      </dsp:nvSpPr>
      <dsp:spPr>
        <a:xfrm>
          <a:off x="0" y="1899623"/>
          <a:ext cx="6245265" cy="17901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tr-TR" sz="3200" kern="1200"/>
            <a:t>Neden bu ‘oyuncuları’ birbirine bağlamayalım?</a:t>
          </a:r>
          <a:endParaRPr lang="en-US" sz="3200" kern="1200"/>
        </a:p>
      </dsp:txBody>
      <dsp:txXfrm>
        <a:off x="87385" y="1987008"/>
        <a:ext cx="6070495" cy="1615330"/>
      </dsp:txXfrm>
    </dsp:sp>
    <dsp:sp modelId="{8FD5F31D-CB51-4113-8FE7-ADB2BD350161}">
      <dsp:nvSpPr>
        <dsp:cNvPr id="0" name=""/>
        <dsp:cNvSpPr/>
      </dsp:nvSpPr>
      <dsp:spPr>
        <a:xfrm>
          <a:off x="0" y="3781883"/>
          <a:ext cx="6245265" cy="17901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tr-TR" sz="3200" kern="1200"/>
            <a:t>Ve neden bunu Vodafone’un güçlü teknolojilerinden faydalanarak yapmayalım?</a:t>
          </a:r>
          <a:endParaRPr lang="en-US" sz="3200" kern="1200"/>
        </a:p>
      </dsp:txBody>
      <dsp:txXfrm>
        <a:off x="87385" y="3869268"/>
        <a:ext cx="6070495" cy="1615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284E24-420C-4DBF-B21A-600FE8EFE454}">
      <dsp:nvSpPr>
        <dsp:cNvPr id="0" name=""/>
        <dsp:cNvSpPr/>
      </dsp:nvSpPr>
      <dsp:spPr>
        <a:xfrm>
          <a:off x="0" y="3514"/>
          <a:ext cx="6245265" cy="27522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tr-TR" sz="2700" kern="1200"/>
            <a:t>Peki bu nasıl olacak?</a:t>
          </a:r>
          <a:endParaRPr lang="en-US" sz="2700" kern="1200"/>
        </a:p>
      </dsp:txBody>
      <dsp:txXfrm>
        <a:off x="134355" y="137869"/>
        <a:ext cx="5976555" cy="2483568"/>
      </dsp:txXfrm>
    </dsp:sp>
    <dsp:sp modelId="{80DC76DB-D925-4A88-86A2-6D71576D90C8}">
      <dsp:nvSpPr>
        <dsp:cNvPr id="0" name=""/>
        <dsp:cNvSpPr/>
      </dsp:nvSpPr>
      <dsp:spPr>
        <a:xfrm>
          <a:off x="0" y="2833553"/>
          <a:ext cx="6245265" cy="275227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tr-TR" sz="2700" kern="1200"/>
            <a:t>Gençler olarak kuyruklarda, hastane koridorlarında, yemekhanelerde ve en önemlisi minibüslerde boş zamanlarımızı yok ediyoruz. Neden Hyper-Casual oyunlar aracılığı ile bu boş zamanlarımızı birer güce çevirmeyelim.</a:t>
          </a:r>
          <a:endParaRPr lang="en-US" sz="2700" kern="1200"/>
        </a:p>
      </dsp:txBody>
      <dsp:txXfrm>
        <a:off x="134355" y="2967908"/>
        <a:ext cx="5976555" cy="2483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9E9D0-4D01-49B2-A270-B2AD8514C6BE}">
      <dsp:nvSpPr>
        <dsp:cNvPr id="0" name=""/>
        <dsp:cNvSpPr/>
      </dsp:nvSpPr>
      <dsp:spPr>
        <a:xfrm>
          <a:off x="0" y="0"/>
          <a:ext cx="7952690" cy="131826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Peki bunları nasıl mı yapacağız?</a:t>
          </a:r>
          <a:endParaRPr lang="en-US" sz="1600" kern="1200"/>
        </a:p>
      </dsp:txBody>
      <dsp:txXfrm>
        <a:off x="38611" y="38611"/>
        <a:ext cx="6530184" cy="1241038"/>
      </dsp:txXfrm>
    </dsp:sp>
    <dsp:sp modelId="{F32BC73C-63A2-4B99-8DE9-A937C832B731}">
      <dsp:nvSpPr>
        <dsp:cNvPr id="0" name=""/>
        <dsp:cNvSpPr/>
      </dsp:nvSpPr>
      <dsp:spPr>
        <a:xfrm>
          <a:off x="701708" y="1537970"/>
          <a:ext cx="7952690" cy="1318260"/>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Bir web uygulaması, bizler için can kurtaran rolü üstlenecek. Projenin backend kısmında kullanacağımız teknoloji ise güvenilirliği dolayısıyla Java olacak. Java Spring Boot ile backend kısmımızı ayağa kaldıracağız. Burada temiz koda ve prensiplere bağlı kalarak geliştirmeler yapacağız. Proje içerisinde veritabanı seçimimizi ise PostgreSql’den yana kullanıyoruz.</a:t>
          </a:r>
          <a:endParaRPr lang="en-US" sz="1600" kern="1200"/>
        </a:p>
      </dsp:txBody>
      <dsp:txXfrm>
        <a:off x="740319" y="1576581"/>
        <a:ext cx="6316891" cy="1241038"/>
      </dsp:txXfrm>
    </dsp:sp>
    <dsp:sp modelId="{F41AF478-B800-4F12-9F63-42395B0B4F1A}">
      <dsp:nvSpPr>
        <dsp:cNvPr id="0" name=""/>
        <dsp:cNvSpPr/>
      </dsp:nvSpPr>
      <dsp:spPr>
        <a:xfrm>
          <a:off x="1403416" y="3075940"/>
          <a:ext cx="7952690" cy="1318260"/>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Bunun yanı sıra JpaRepository kullanarak veri tabanı ile olan ilişkilerimizi daha basit bir boyuta indirgiyoruz. Migration kısmında ise oluşturduğumuz varlıklar kendi tablolarını oluşturacak. Lombok, jwt, rest api … gibi yapılar kullandık.</a:t>
          </a:r>
          <a:endParaRPr lang="en-US" sz="1600" kern="1200"/>
        </a:p>
      </dsp:txBody>
      <dsp:txXfrm>
        <a:off x="1442027" y="3114551"/>
        <a:ext cx="6316891" cy="1241038"/>
      </dsp:txXfrm>
    </dsp:sp>
    <dsp:sp modelId="{B3591A4C-3004-46F2-89D3-4A078B7D86F0}">
      <dsp:nvSpPr>
        <dsp:cNvPr id="0" name=""/>
        <dsp:cNvSpPr/>
      </dsp:nvSpPr>
      <dsp:spPr>
        <a:xfrm>
          <a:off x="7095821" y="999680"/>
          <a:ext cx="856869" cy="85686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288617" y="999680"/>
        <a:ext cx="471277" cy="644794"/>
      </dsp:txXfrm>
    </dsp:sp>
    <dsp:sp modelId="{5EB07501-DBC8-4230-AF06-06DE4475895F}">
      <dsp:nvSpPr>
        <dsp:cNvPr id="0" name=""/>
        <dsp:cNvSpPr/>
      </dsp:nvSpPr>
      <dsp:spPr>
        <a:xfrm>
          <a:off x="7797529" y="2528862"/>
          <a:ext cx="856869" cy="856869"/>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90325" y="2528862"/>
        <a:ext cx="471277" cy="6447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9B6C2E-B5E8-4A11-B0CA-669EC854F84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BCF6E3B-34D8-4E9E-9D0A-43BA3542C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6BB9539-9E33-4409-8E79-5260243AC7B2}"/>
              </a:ext>
            </a:extLst>
          </p:cNvPr>
          <p:cNvSpPr>
            <a:spLocks noGrp="1"/>
          </p:cNvSpPr>
          <p:nvPr>
            <p:ph type="dt" sz="half" idx="10"/>
          </p:nvPr>
        </p:nvSpPr>
        <p:spPr/>
        <p:txBody>
          <a:bodyPr/>
          <a:lstStyle/>
          <a:p>
            <a:fld id="{627A2C4C-6158-432B-BB91-AD314E375674}" type="datetimeFigureOut">
              <a:rPr lang="tr-TR" smtClean="0"/>
              <a:t>27.03.2022</a:t>
            </a:fld>
            <a:endParaRPr lang="tr-TR"/>
          </a:p>
        </p:txBody>
      </p:sp>
      <p:sp>
        <p:nvSpPr>
          <p:cNvPr id="5" name="Alt Bilgi Yer Tutucusu 4">
            <a:extLst>
              <a:ext uri="{FF2B5EF4-FFF2-40B4-BE49-F238E27FC236}">
                <a16:creationId xmlns:a16="http://schemas.microsoft.com/office/drawing/2014/main" id="{1C4E3D8F-B018-43E3-9028-BF8284EC560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AA2F9C0-336B-40B2-85EF-FC79FD7A9794}"/>
              </a:ext>
            </a:extLst>
          </p:cNvPr>
          <p:cNvSpPr>
            <a:spLocks noGrp="1"/>
          </p:cNvSpPr>
          <p:nvPr>
            <p:ph type="sldNum" sz="quarter" idx="12"/>
          </p:nvPr>
        </p:nvSpPr>
        <p:spPr/>
        <p:txBody>
          <a:bodyPr/>
          <a:lstStyle/>
          <a:p>
            <a:fld id="{36ECB0B5-65C3-4409-9AB0-D1A87505A9EC}" type="slidenum">
              <a:rPr lang="tr-TR" smtClean="0"/>
              <a:t>‹#›</a:t>
            </a:fld>
            <a:endParaRPr lang="tr-TR"/>
          </a:p>
        </p:txBody>
      </p:sp>
    </p:spTree>
    <p:extLst>
      <p:ext uri="{BB962C8B-B14F-4D97-AF65-F5344CB8AC3E}">
        <p14:creationId xmlns:p14="http://schemas.microsoft.com/office/powerpoint/2010/main" val="97357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FF3179-B7BF-44D7-AF4F-EE208177753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995B939-ADB7-491C-B706-CAD2BBB0CA5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BC7B2B2-F34A-4566-9166-954AE3D4C471}"/>
              </a:ext>
            </a:extLst>
          </p:cNvPr>
          <p:cNvSpPr>
            <a:spLocks noGrp="1"/>
          </p:cNvSpPr>
          <p:nvPr>
            <p:ph type="dt" sz="half" idx="10"/>
          </p:nvPr>
        </p:nvSpPr>
        <p:spPr/>
        <p:txBody>
          <a:bodyPr/>
          <a:lstStyle/>
          <a:p>
            <a:fld id="{627A2C4C-6158-432B-BB91-AD314E375674}" type="datetimeFigureOut">
              <a:rPr lang="tr-TR" smtClean="0"/>
              <a:t>27.03.2022</a:t>
            </a:fld>
            <a:endParaRPr lang="tr-TR"/>
          </a:p>
        </p:txBody>
      </p:sp>
      <p:sp>
        <p:nvSpPr>
          <p:cNvPr id="5" name="Alt Bilgi Yer Tutucusu 4">
            <a:extLst>
              <a:ext uri="{FF2B5EF4-FFF2-40B4-BE49-F238E27FC236}">
                <a16:creationId xmlns:a16="http://schemas.microsoft.com/office/drawing/2014/main" id="{33019C9E-E1A7-4578-8BE0-CBE62E96D0E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4865F0D-3AF5-4A57-880E-6AF71C3B1692}"/>
              </a:ext>
            </a:extLst>
          </p:cNvPr>
          <p:cNvSpPr>
            <a:spLocks noGrp="1"/>
          </p:cNvSpPr>
          <p:nvPr>
            <p:ph type="sldNum" sz="quarter" idx="12"/>
          </p:nvPr>
        </p:nvSpPr>
        <p:spPr/>
        <p:txBody>
          <a:bodyPr/>
          <a:lstStyle/>
          <a:p>
            <a:fld id="{36ECB0B5-65C3-4409-9AB0-D1A87505A9EC}" type="slidenum">
              <a:rPr lang="tr-TR" smtClean="0"/>
              <a:t>‹#›</a:t>
            </a:fld>
            <a:endParaRPr lang="tr-TR"/>
          </a:p>
        </p:txBody>
      </p:sp>
    </p:spTree>
    <p:extLst>
      <p:ext uri="{BB962C8B-B14F-4D97-AF65-F5344CB8AC3E}">
        <p14:creationId xmlns:p14="http://schemas.microsoft.com/office/powerpoint/2010/main" val="209937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194DD96-1685-4FA2-B16D-4645CED729A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4FC7EFD-9FD8-4EBA-AC1F-FB3BA7A59B8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5307F29-C955-49FB-9487-74C66B89EFD8}"/>
              </a:ext>
            </a:extLst>
          </p:cNvPr>
          <p:cNvSpPr>
            <a:spLocks noGrp="1"/>
          </p:cNvSpPr>
          <p:nvPr>
            <p:ph type="dt" sz="half" idx="10"/>
          </p:nvPr>
        </p:nvSpPr>
        <p:spPr/>
        <p:txBody>
          <a:bodyPr/>
          <a:lstStyle/>
          <a:p>
            <a:fld id="{627A2C4C-6158-432B-BB91-AD314E375674}" type="datetimeFigureOut">
              <a:rPr lang="tr-TR" smtClean="0"/>
              <a:t>27.03.2022</a:t>
            </a:fld>
            <a:endParaRPr lang="tr-TR"/>
          </a:p>
        </p:txBody>
      </p:sp>
      <p:sp>
        <p:nvSpPr>
          <p:cNvPr id="5" name="Alt Bilgi Yer Tutucusu 4">
            <a:extLst>
              <a:ext uri="{FF2B5EF4-FFF2-40B4-BE49-F238E27FC236}">
                <a16:creationId xmlns:a16="http://schemas.microsoft.com/office/drawing/2014/main" id="{CEC9E778-6A46-4BFF-A776-3656DE9D8F6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54AF5F0-0D75-486E-A215-0C71CD9651B2}"/>
              </a:ext>
            </a:extLst>
          </p:cNvPr>
          <p:cNvSpPr>
            <a:spLocks noGrp="1"/>
          </p:cNvSpPr>
          <p:nvPr>
            <p:ph type="sldNum" sz="quarter" idx="12"/>
          </p:nvPr>
        </p:nvSpPr>
        <p:spPr/>
        <p:txBody>
          <a:bodyPr/>
          <a:lstStyle/>
          <a:p>
            <a:fld id="{36ECB0B5-65C3-4409-9AB0-D1A87505A9EC}" type="slidenum">
              <a:rPr lang="tr-TR" smtClean="0"/>
              <a:t>‹#›</a:t>
            </a:fld>
            <a:endParaRPr lang="tr-TR"/>
          </a:p>
        </p:txBody>
      </p:sp>
    </p:spTree>
    <p:extLst>
      <p:ext uri="{BB962C8B-B14F-4D97-AF65-F5344CB8AC3E}">
        <p14:creationId xmlns:p14="http://schemas.microsoft.com/office/powerpoint/2010/main" val="4125239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163789-2A6F-42A8-9BDC-2AAB653CDC3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84AAD02-F970-4552-8277-F82F85CB324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BB76C86-FF2E-4FEC-A163-52D49802537A}"/>
              </a:ext>
            </a:extLst>
          </p:cNvPr>
          <p:cNvSpPr>
            <a:spLocks noGrp="1"/>
          </p:cNvSpPr>
          <p:nvPr>
            <p:ph type="dt" sz="half" idx="10"/>
          </p:nvPr>
        </p:nvSpPr>
        <p:spPr/>
        <p:txBody>
          <a:bodyPr/>
          <a:lstStyle/>
          <a:p>
            <a:fld id="{627A2C4C-6158-432B-BB91-AD314E375674}" type="datetimeFigureOut">
              <a:rPr lang="tr-TR" smtClean="0"/>
              <a:t>27.03.2022</a:t>
            </a:fld>
            <a:endParaRPr lang="tr-TR"/>
          </a:p>
        </p:txBody>
      </p:sp>
      <p:sp>
        <p:nvSpPr>
          <p:cNvPr id="5" name="Alt Bilgi Yer Tutucusu 4">
            <a:extLst>
              <a:ext uri="{FF2B5EF4-FFF2-40B4-BE49-F238E27FC236}">
                <a16:creationId xmlns:a16="http://schemas.microsoft.com/office/drawing/2014/main" id="{00D058BE-8B77-4901-A394-46A855B1E21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8E6A398-E51E-47EE-B303-70054FC51231}"/>
              </a:ext>
            </a:extLst>
          </p:cNvPr>
          <p:cNvSpPr>
            <a:spLocks noGrp="1"/>
          </p:cNvSpPr>
          <p:nvPr>
            <p:ph type="sldNum" sz="quarter" idx="12"/>
          </p:nvPr>
        </p:nvSpPr>
        <p:spPr/>
        <p:txBody>
          <a:bodyPr/>
          <a:lstStyle/>
          <a:p>
            <a:fld id="{36ECB0B5-65C3-4409-9AB0-D1A87505A9EC}" type="slidenum">
              <a:rPr lang="tr-TR" smtClean="0"/>
              <a:t>‹#›</a:t>
            </a:fld>
            <a:endParaRPr lang="tr-TR"/>
          </a:p>
        </p:txBody>
      </p:sp>
    </p:spTree>
    <p:extLst>
      <p:ext uri="{BB962C8B-B14F-4D97-AF65-F5344CB8AC3E}">
        <p14:creationId xmlns:p14="http://schemas.microsoft.com/office/powerpoint/2010/main" val="417243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2E80C4-FFFE-4DC8-8D2E-1BE74CEC1FF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C2E6198-2E6B-4FCE-A9CE-3BDDF02063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AC73FB8-FC59-4518-ACBB-1B54B42E9259}"/>
              </a:ext>
            </a:extLst>
          </p:cNvPr>
          <p:cNvSpPr>
            <a:spLocks noGrp="1"/>
          </p:cNvSpPr>
          <p:nvPr>
            <p:ph type="dt" sz="half" idx="10"/>
          </p:nvPr>
        </p:nvSpPr>
        <p:spPr/>
        <p:txBody>
          <a:bodyPr/>
          <a:lstStyle/>
          <a:p>
            <a:fld id="{627A2C4C-6158-432B-BB91-AD314E375674}" type="datetimeFigureOut">
              <a:rPr lang="tr-TR" smtClean="0"/>
              <a:t>27.03.2022</a:t>
            </a:fld>
            <a:endParaRPr lang="tr-TR"/>
          </a:p>
        </p:txBody>
      </p:sp>
      <p:sp>
        <p:nvSpPr>
          <p:cNvPr id="5" name="Alt Bilgi Yer Tutucusu 4">
            <a:extLst>
              <a:ext uri="{FF2B5EF4-FFF2-40B4-BE49-F238E27FC236}">
                <a16:creationId xmlns:a16="http://schemas.microsoft.com/office/drawing/2014/main" id="{2294FCCF-893F-4D56-A7A6-8C423F8B6D6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5BD27CC-1600-4E32-BF9A-D6FAA18CD554}"/>
              </a:ext>
            </a:extLst>
          </p:cNvPr>
          <p:cNvSpPr>
            <a:spLocks noGrp="1"/>
          </p:cNvSpPr>
          <p:nvPr>
            <p:ph type="sldNum" sz="quarter" idx="12"/>
          </p:nvPr>
        </p:nvSpPr>
        <p:spPr/>
        <p:txBody>
          <a:bodyPr/>
          <a:lstStyle/>
          <a:p>
            <a:fld id="{36ECB0B5-65C3-4409-9AB0-D1A87505A9EC}" type="slidenum">
              <a:rPr lang="tr-TR" smtClean="0"/>
              <a:t>‹#›</a:t>
            </a:fld>
            <a:endParaRPr lang="tr-TR"/>
          </a:p>
        </p:txBody>
      </p:sp>
    </p:spTree>
    <p:extLst>
      <p:ext uri="{BB962C8B-B14F-4D97-AF65-F5344CB8AC3E}">
        <p14:creationId xmlns:p14="http://schemas.microsoft.com/office/powerpoint/2010/main" val="149813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07AD60-A030-47B4-AB5C-942BCB7A459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77390E7-F0EA-4199-9F1D-40483D13FE4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BAFE4B7-DF42-4DA4-8D35-EDF19DC5334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0724518-3345-4AF2-BD50-EAD21343D92B}"/>
              </a:ext>
            </a:extLst>
          </p:cNvPr>
          <p:cNvSpPr>
            <a:spLocks noGrp="1"/>
          </p:cNvSpPr>
          <p:nvPr>
            <p:ph type="dt" sz="half" idx="10"/>
          </p:nvPr>
        </p:nvSpPr>
        <p:spPr/>
        <p:txBody>
          <a:bodyPr/>
          <a:lstStyle/>
          <a:p>
            <a:fld id="{627A2C4C-6158-432B-BB91-AD314E375674}" type="datetimeFigureOut">
              <a:rPr lang="tr-TR" smtClean="0"/>
              <a:t>27.03.2022</a:t>
            </a:fld>
            <a:endParaRPr lang="tr-TR"/>
          </a:p>
        </p:txBody>
      </p:sp>
      <p:sp>
        <p:nvSpPr>
          <p:cNvPr id="6" name="Alt Bilgi Yer Tutucusu 5">
            <a:extLst>
              <a:ext uri="{FF2B5EF4-FFF2-40B4-BE49-F238E27FC236}">
                <a16:creationId xmlns:a16="http://schemas.microsoft.com/office/drawing/2014/main" id="{99AE4715-0255-4A11-9CB3-CF85B4B62D9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1236C42-C947-46A6-9522-E676DEEB51F0}"/>
              </a:ext>
            </a:extLst>
          </p:cNvPr>
          <p:cNvSpPr>
            <a:spLocks noGrp="1"/>
          </p:cNvSpPr>
          <p:nvPr>
            <p:ph type="sldNum" sz="quarter" idx="12"/>
          </p:nvPr>
        </p:nvSpPr>
        <p:spPr/>
        <p:txBody>
          <a:bodyPr/>
          <a:lstStyle/>
          <a:p>
            <a:fld id="{36ECB0B5-65C3-4409-9AB0-D1A87505A9EC}" type="slidenum">
              <a:rPr lang="tr-TR" smtClean="0"/>
              <a:t>‹#›</a:t>
            </a:fld>
            <a:endParaRPr lang="tr-TR"/>
          </a:p>
        </p:txBody>
      </p:sp>
    </p:spTree>
    <p:extLst>
      <p:ext uri="{BB962C8B-B14F-4D97-AF65-F5344CB8AC3E}">
        <p14:creationId xmlns:p14="http://schemas.microsoft.com/office/powerpoint/2010/main" val="117104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D7B5C5-8731-49B3-9009-6E5341986E1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B365686-B5CE-40FD-A680-A2979ECC9C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DE5C15A-BB45-44CC-A7F1-894AB81210A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9D234AD7-8A6D-462D-AD3A-3E33C84C7F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9699926-E200-4F78-A0FF-3C305F9CD82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CC1396C-2A4A-4F12-8566-3ABDDBD9046D}"/>
              </a:ext>
            </a:extLst>
          </p:cNvPr>
          <p:cNvSpPr>
            <a:spLocks noGrp="1"/>
          </p:cNvSpPr>
          <p:nvPr>
            <p:ph type="dt" sz="half" idx="10"/>
          </p:nvPr>
        </p:nvSpPr>
        <p:spPr/>
        <p:txBody>
          <a:bodyPr/>
          <a:lstStyle/>
          <a:p>
            <a:fld id="{627A2C4C-6158-432B-BB91-AD314E375674}" type="datetimeFigureOut">
              <a:rPr lang="tr-TR" smtClean="0"/>
              <a:t>27.03.2022</a:t>
            </a:fld>
            <a:endParaRPr lang="tr-TR"/>
          </a:p>
        </p:txBody>
      </p:sp>
      <p:sp>
        <p:nvSpPr>
          <p:cNvPr id="8" name="Alt Bilgi Yer Tutucusu 7">
            <a:extLst>
              <a:ext uri="{FF2B5EF4-FFF2-40B4-BE49-F238E27FC236}">
                <a16:creationId xmlns:a16="http://schemas.microsoft.com/office/drawing/2014/main" id="{78A24D60-4F1A-4EDA-9008-7253B9DB6A46}"/>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71A5721-06D8-4409-9DE8-3E8D2D177441}"/>
              </a:ext>
            </a:extLst>
          </p:cNvPr>
          <p:cNvSpPr>
            <a:spLocks noGrp="1"/>
          </p:cNvSpPr>
          <p:nvPr>
            <p:ph type="sldNum" sz="quarter" idx="12"/>
          </p:nvPr>
        </p:nvSpPr>
        <p:spPr/>
        <p:txBody>
          <a:bodyPr/>
          <a:lstStyle/>
          <a:p>
            <a:fld id="{36ECB0B5-65C3-4409-9AB0-D1A87505A9EC}" type="slidenum">
              <a:rPr lang="tr-TR" smtClean="0"/>
              <a:t>‹#›</a:t>
            </a:fld>
            <a:endParaRPr lang="tr-TR"/>
          </a:p>
        </p:txBody>
      </p:sp>
    </p:spTree>
    <p:extLst>
      <p:ext uri="{BB962C8B-B14F-4D97-AF65-F5344CB8AC3E}">
        <p14:creationId xmlns:p14="http://schemas.microsoft.com/office/powerpoint/2010/main" val="118065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D0B671-ECA7-4132-94BE-4F1750DFBA3E}"/>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93FC155-0C62-4504-BA44-1C9711848C69}"/>
              </a:ext>
            </a:extLst>
          </p:cNvPr>
          <p:cNvSpPr>
            <a:spLocks noGrp="1"/>
          </p:cNvSpPr>
          <p:nvPr>
            <p:ph type="dt" sz="half" idx="10"/>
          </p:nvPr>
        </p:nvSpPr>
        <p:spPr/>
        <p:txBody>
          <a:bodyPr/>
          <a:lstStyle/>
          <a:p>
            <a:fld id="{627A2C4C-6158-432B-BB91-AD314E375674}" type="datetimeFigureOut">
              <a:rPr lang="tr-TR" smtClean="0"/>
              <a:t>27.03.2022</a:t>
            </a:fld>
            <a:endParaRPr lang="tr-TR"/>
          </a:p>
        </p:txBody>
      </p:sp>
      <p:sp>
        <p:nvSpPr>
          <p:cNvPr id="4" name="Alt Bilgi Yer Tutucusu 3">
            <a:extLst>
              <a:ext uri="{FF2B5EF4-FFF2-40B4-BE49-F238E27FC236}">
                <a16:creationId xmlns:a16="http://schemas.microsoft.com/office/drawing/2014/main" id="{28FA1C0A-22BD-4E1F-BDF7-9DCE67A733E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BFF518B-B265-4E53-BFE2-C01C5E124610}"/>
              </a:ext>
            </a:extLst>
          </p:cNvPr>
          <p:cNvSpPr>
            <a:spLocks noGrp="1"/>
          </p:cNvSpPr>
          <p:nvPr>
            <p:ph type="sldNum" sz="quarter" idx="12"/>
          </p:nvPr>
        </p:nvSpPr>
        <p:spPr/>
        <p:txBody>
          <a:bodyPr/>
          <a:lstStyle/>
          <a:p>
            <a:fld id="{36ECB0B5-65C3-4409-9AB0-D1A87505A9EC}" type="slidenum">
              <a:rPr lang="tr-TR" smtClean="0"/>
              <a:t>‹#›</a:t>
            </a:fld>
            <a:endParaRPr lang="tr-TR"/>
          </a:p>
        </p:txBody>
      </p:sp>
    </p:spTree>
    <p:extLst>
      <p:ext uri="{BB962C8B-B14F-4D97-AF65-F5344CB8AC3E}">
        <p14:creationId xmlns:p14="http://schemas.microsoft.com/office/powerpoint/2010/main" val="4193501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FC2FECA-BC8C-4B55-A912-16B8C6C57F0B}"/>
              </a:ext>
            </a:extLst>
          </p:cNvPr>
          <p:cNvSpPr>
            <a:spLocks noGrp="1"/>
          </p:cNvSpPr>
          <p:nvPr>
            <p:ph type="dt" sz="half" idx="10"/>
          </p:nvPr>
        </p:nvSpPr>
        <p:spPr/>
        <p:txBody>
          <a:bodyPr/>
          <a:lstStyle/>
          <a:p>
            <a:fld id="{627A2C4C-6158-432B-BB91-AD314E375674}" type="datetimeFigureOut">
              <a:rPr lang="tr-TR" smtClean="0"/>
              <a:t>27.03.2022</a:t>
            </a:fld>
            <a:endParaRPr lang="tr-TR"/>
          </a:p>
        </p:txBody>
      </p:sp>
      <p:sp>
        <p:nvSpPr>
          <p:cNvPr id="3" name="Alt Bilgi Yer Tutucusu 2">
            <a:extLst>
              <a:ext uri="{FF2B5EF4-FFF2-40B4-BE49-F238E27FC236}">
                <a16:creationId xmlns:a16="http://schemas.microsoft.com/office/drawing/2014/main" id="{EA962232-9EE0-4058-AF35-EB4B8BA4DA2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0D8B38E-934D-4BED-AC00-80E4BF7371F4}"/>
              </a:ext>
            </a:extLst>
          </p:cNvPr>
          <p:cNvSpPr>
            <a:spLocks noGrp="1"/>
          </p:cNvSpPr>
          <p:nvPr>
            <p:ph type="sldNum" sz="quarter" idx="12"/>
          </p:nvPr>
        </p:nvSpPr>
        <p:spPr/>
        <p:txBody>
          <a:bodyPr/>
          <a:lstStyle/>
          <a:p>
            <a:fld id="{36ECB0B5-65C3-4409-9AB0-D1A87505A9EC}" type="slidenum">
              <a:rPr lang="tr-TR" smtClean="0"/>
              <a:t>‹#›</a:t>
            </a:fld>
            <a:endParaRPr lang="tr-TR"/>
          </a:p>
        </p:txBody>
      </p:sp>
    </p:spTree>
    <p:extLst>
      <p:ext uri="{BB962C8B-B14F-4D97-AF65-F5344CB8AC3E}">
        <p14:creationId xmlns:p14="http://schemas.microsoft.com/office/powerpoint/2010/main" val="83109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898B6B-9992-4556-BFD5-2CB7AB427E7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B45F48A-0394-4E00-BCD3-06604909A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1F12544-0B76-43E8-B9CA-E23BBD65C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AF94234-4633-4CEB-A6ED-2450CEAA2FE0}"/>
              </a:ext>
            </a:extLst>
          </p:cNvPr>
          <p:cNvSpPr>
            <a:spLocks noGrp="1"/>
          </p:cNvSpPr>
          <p:nvPr>
            <p:ph type="dt" sz="half" idx="10"/>
          </p:nvPr>
        </p:nvSpPr>
        <p:spPr/>
        <p:txBody>
          <a:bodyPr/>
          <a:lstStyle/>
          <a:p>
            <a:fld id="{627A2C4C-6158-432B-BB91-AD314E375674}" type="datetimeFigureOut">
              <a:rPr lang="tr-TR" smtClean="0"/>
              <a:t>27.03.2022</a:t>
            </a:fld>
            <a:endParaRPr lang="tr-TR"/>
          </a:p>
        </p:txBody>
      </p:sp>
      <p:sp>
        <p:nvSpPr>
          <p:cNvPr id="6" name="Alt Bilgi Yer Tutucusu 5">
            <a:extLst>
              <a:ext uri="{FF2B5EF4-FFF2-40B4-BE49-F238E27FC236}">
                <a16:creationId xmlns:a16="http://schemas.microsoft.com/office/drawing/2014/main" id="{7CC64BB7-60B8-44B8-A5A6-D1D0826F2C6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410E4FB-330F-4EBE-AB10-4331F6D895B9}"/>
              </a:ext>
            </a:extLst>
          </p:cNvPr>
          <p:cNvSpPr>
            <a:spLocks noGrp="1"/>
          </p:cNvSpPr>
          <p:nvPr>
            <p:ph type="sldNum" sz="quarter" idx="12"/>
          </p:nvPr>
        </p:nvSpPr>
        <p:spPr/>
        <p:txBody>
          <a:bodyPr/>
          <a:lstStyle/>
          <a:p>
            <a:fld id="{36ECB0B5-65C3-4409-9AB0-D1A87505A9EC}" type="slidenum">
              <a:rPr lang="tr-TR" smtClean="0"/>
              <a:t>‹#›</a:t>
            </a:fld>
            <a:endParaRPr lang="tr-TR"/>
          </a:p>
        </p:txBody>
      </p:sp>
    </p:spTree>
    <p:extLst>
      <p:ext uri="{BB962C8B-B14F-4D97-AF65-F5344CB8AC3E}">
        <p14:creationId xmlns:p14="http://schemas.microsoft.com/office/powerpoint/2010/main" val="30419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25BC3-07F7-469F-9239-957D375152F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7CD5F7D-7DAB-4C73-95C4-6C5AC7A7A1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CA4EA84-2697-46AD-9259-92CEEACAF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EB2F008-9E1C-4FCA-96BD-FF77F6340E38}"/>
              </a:ext>
            </a:extLst>
          </p:cNvPr>
          <p:cNvSpPr>
            <a:spLocks noGrp="1"/>
          </p:cNvSpPr>
          <p:nvPr>
            <p:ph type="dt" sz="half" idx="10"/>
          </p:nvPr>
        </p:nvSpPr>
        <p:spPr/>
        <p:txBody>
          <a:bodyPr/>
          <a:lstStyle/>
          <a:p>
            <a:fld id="{627A2C4C-6158-432B-BB91-AD314E375674}" type="datetimeFigureOut">
              <a:rPr lang="tr-TR" smtClean="0"/>
              <a:t>27.03.2022</a:t>
            </a:fld>
            <a:endParaRPr lang="tr-TR"/>
          </a:p>
        </p:txBody>
      </p:sp>
      <p:sp>
        <p:nvSpPr>
          <p:cNvPr id="6" name="Alt Bilgi Yer Tutucusu 5">
            <a:extLst>
              <a:ext uri="{FF2B5EF4-FFF2-40B4-BE49-F238E27FC236}">
                <a16:creationId xmlns:a16="http://schemas.microsoft.com/office/drawing/2014/main" id="{87B12889-765F-47E8-B8AF-9A731E76BAC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B08DDD8-A7AE-485B-9A31-71E48E018295}"/>
              </a:ext>
            </a:extLst>
          </p:cNvPr>
          <p:cNvSpPr>
            <a:spLocks noGrp="1"/>
          </p:cNvSpPr>
          <p:nvPr>
            <p:ph type="sldNum" sz="quarter" idx="12"/>
          </p:nvPr>
        </p:nvSpPr>
        <p:spPr/>
        <p:txBody>
          <a:bodyPr/>
          <a:lstStyle/>
          <a:p>
            <a:fld id="{36ECB0B5-65C3-4409-9AB0-D1A87505A9EC}" type="slidenum">
              <a:rPr lang="tr-TR" smtClean="0"/>
              <a:t>‹#›</a:t>
            </a:fld>
            <a:endParaRPr lang="tr-TR"/>
          </a:p>
        </p:txBody>
      </p:sp>
    </p:spTree>
    <p:extLst>
      <p:ext uri="{BB962C8B-B14F-4D97-AF65-F5344CB8AC3E}">
        <p14:creationId xmlns:p14="http://schemas.microsoft.com/office/powerpoint/2010/main" val="40639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45A227B-96C9-4AFB-84D2-1A751B0B80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16E498C-FE81-445B-8992-04A1761843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05DEE4-A694-4266-94BD-2E58D6079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A2C4C-6158-432B-BB91-AD314E375674}" type="datetimeFigureOut">
              <a:rPr lang="tr-TR" smtClean="0"/>
              <a:t>27.03.2022</a:t>
            </a:fld>
            <a:endParaRPr lang="tr-TR"/>
          </a:p>
        </p:txBody>
      </p:sp>
      <p:sp>
        <p:nvSpPr>
          <p:cNvPr id="5" name="Alt Bilgi Yer Tutucusu 4">
            <a:extLst>
              <a:ext uri="{FF2B5EF4-FFF2-40B4-BE49-F238E27FC236}">
                <a16:creationId xmlns:a16="http://schemas.microsoft.com/office/drawing/2014/main" id="{667D4863-CCB6-458D-A51E-5B2887B3B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78CB4838-064E-434B-AEC4-FD96CB2B27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CB0B5-65C3-4409-9AB0-D1A87505A9EC}" type="slidenum">
              <a:rPr lang="tr-TR" smtClean="0"/>
              <a:t>‹#›</a:t>
            </a:fld>
            <a:endParaRPr lang="tr-TR"/>
          </a:p>
        </p:txBody>
      </p:sp>
    </p:spTree>
    <p:extLst>
      <p:ext uri="{BB962C8B-B14F-4D97-AF65-F5344CB8AC3E}">
        <p14:creationId xmlns:p14="http://schemas.microsoft.com/office/powerpoint/2010/main" val="333134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597806F8-CF1A-45BB-AE71-5CE1DE9BD13F}"/>
              </a:ext>
            </a:extLst>
          </p:cNvPr>
          <p:cNvSpPr>
            <a:spLocks noGrp="1"/>
          </p:cNvSpPr>
          <p:nvPr>
            <p:ph type="ctrTitle"/>
          </p:nvPr>
        </p:nvSpPr>
        <p:spPr>
          <a:xfrm>
            <a:off x="466730" y="1598246"/>
            <a:ext cx="4554659" cy="5034817"/>
          </a:xfrm>
        </p:spPr>
        <p:txBody>
          <a:bodyPr anchor="t">
            <a:normAutofit/>
          </a:bodyPr>
          <a:lstStyle/>
          <a:p>
            <a:pPr algn="l"/>
            <a:r>
              <a:rPr lang="tr-TR" sz="6800">
                <a:solidFill>
                  <a:srgbClr val="FFFFFF"/>
                </a:solidFill>
              </a:rPr>
              <a:t>BANDILCITY</a:t>
            </a:r>
          </a:p>
        </p:txBody>
      </p:sp>
      <p:sp>
        <p:nvSpPr>
          <p:cNvPr id="3" name="Alt Başlık 2">
            <a:extLst>
              <a:ext uri="{FF2B5EF4-FFF2-40B4-BE49-F238E27FC236}">
                <a16:creationId xmlns:a16="http://schemas.microsoft.com/office/drawing/2014/main" id="{61C06DF6-7D3B-4D8D-91F6-9F41EE668951}"/>
              </a:ext>
            </a:extLst>
          </p:cNvPr>
          <p:cNvSpPr>
            <a:spLocks noGrp="1"/>
          </p:cNvSpPr>
          <p:nvPr>
            <p:ph type="subTitle" idx="1"/>
          </p:nvPr>
        </p:nvSpPr>
        <p:spPr>
          <a:xfrm>
            <a:off x="5792994" y="1590840"/>
            <a:ext cx="5010506" cy="5007531"/>
          </a:xfrm>
        </p:spPr>
        <p:txBody>
          <a:bodyPr>
            <a:normAutofit/>
          </a:bodyPr>
          <a:lstStyle/>
          <a:p>
            <a:pPr algn="l"/>
            <a:r>
              <a:rPr lang="tr-TR" sz="4400">
                <a:solidFill>
                  <a:srgbClr val="FFFFFF"/>
                </a:solidFill>
              </a:rPr>
              <a:t>Gençlerin Şehri</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07637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 name="Metin kutusu 1">
            <a:extLst>
              <a:ext uri="{FF2B5EF4-FFF2-40B4-BE49-F238E27FC236}">
                <a16:creationId xmlns:a16="http://schemas.microsoft.com/office/drawing/2014/main" id="{DC875820-110E-4617-BB1C-3C00F876F5F6}"/>
              </a:ext>
            </a:extLst>
          </p:cNvPr>
          <p:cNvSpPr txBox="1"/>
          <p:nvPr/>
        </p:nvSpPr>
        <p:spPr>
          <a:xfrm>
            <a:off x="6297233" y="518400"/>
            <a:ext cx="4771607" cy="583794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chemeClr val="tx1">
                    <a:alpha val="80000"/>
                  </a:schemeClr>
                </a:solidFill>
              </a:rPr>
              <a:t>Amacımız</a:t>
            </a:r>
          </a:p>
          <a:p>
            <a:pPr indent="-228600">
              <a:lnSpc>
                <a:spcPct val="90000"/>
              </a:lnSpc>
              <a:spcAft>
                <a:spcPts val="600"/>
              </a:spcAft>
              <a:buFont typeface="Arial" panose="020B0604020202020204" pitchFamily="34" charset="0"/>
              <a:buChar char="•"/>
            </a:pPr>
            <a:r>
              <a:rPr lang="en-US" sz="2000">
                <a:solidFill>
                  <a:schemeClr val="tx1">
                    <a:alpha val="80000"/>
                  </a:schemeClr>
                </a:solidFill>
              </a:rPr>
              <a:t>Yurtlarda yaşayan gençleri mobil veri hediyeleri ile online oyunlarda buluşturmak ve onlar için bir şehir hayatı kurmak</a:t>
            </a: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6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 name="Straight Connector 9">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 name="Metin kutusu 1">
            <a:extLst>
              <a:ext uri="{FF2B5EF4-FFF2-40B4-BE49-F238E27FC236}">
                <a16:creationId xmlns:a16="http://schemas.microsoft.com/office/drawing/2014/main" id="{2A352EA3-E04F-A5CC-BD31-E15C83ADA853}"/>
              </a:ext>
            </a:extLst>
          </p:cNvPr>
          <p:cNvGraphicFramePr/>
          <p:nvPr>
            <p:extLst>
              <p:ext uri="{D42A27DB-BD31-4B8C-83A1-F6EECF244321}">
                <p14:modId xmlns:p14="http://schemas.microsoft.com/office/powerpoint/2010/main" val="87662115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3153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Metin kutusu 1">
            <a:extLst>
              <a:ext uri="{FF2B5EF4-FFF2-40B4-BE49-F238E27FC236}">
                <a16:creationId xmlns:a16="http://schemas.microsoft.com/office/drawing/2014/main" id="{F9F7DA58-D215-D206-18E2-09E46D872962}"/>
              </a:ext>
            </a:extLst>
          </p:cNvPr>
          <p:cNvGraphicFramePr/>
          <p:nvPr>
            <p:extLst>
              <p:ext uri="{D42A27DB-BD31-4B8C-83A1-F6EECF244321}">
                <p14:modId xmlns:p14="http://schemas.microsoft.com/office/powerpoint/2010/main" val="316428421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219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etin kutusu 2">
            <a:extLst>
              <a:ext uri="{FF2B5EF4-FFF2-40B4-BE49-F238E27FC236}">
                <a16:creationId xmlns:a16="http://schemas.microsoft.com/office/drawing/2014/main" id="{313C64D0-7F92-4FAE-8B70-F5F17CAA6963}"/>
              </a:ext>
            </a:extLst>
          </p:cNvPr>
          <p:cNvSpPr txBox="1"/>
          <p:nvPr/>
        </p:nvSpPr>
        <p:spPr>
          <a:xfrm>
            <a:off x="6297233" y="518400"/>
            <a:ext cx="4771607" cy="583794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err="1">
                <a:solidFill>
                  <a:schemeClr val="tx1">
                    <a:alpha val="80000"/>
                  </a:schemeClr>
                </a:solidFill>
              </a:rPr>
              <a:t>Ağustos</a:t>
            </a:r>
            <a:r>
              <a:rPr lang="en-US" sz="2000" dirty="0">
                <a:solidFill>
                  <a:schemeClr val="tx1">
                    <a:alpha val="80000"/>
                  </a:schemeClr>
                </a:solidFill>
              </a:rPr>
              <a:t> 2020 </a:t>
            </a:r>
            <a:r>
              <a:rPr lang="en-US" sz="2000" dirty="0" err="1">
                <a:solidFill>
                  <a:schemeClr val="tx1">
                    <a:alpha val="80000"/>
                  </a:schemeClr>
                </a:solidFill>
              </a:rPr>
              <a:t>kayılarına</a:t>
            </a:r>
            <a:r>
              <a:rPr lang="en-US" sz="2000" dirty="0">
                <a:solidFill>
                  <a:schemeClr val="tx1">
                    <a:alpha val="80000"/>
                  </a:schemeClr>
                </a:solidFill>
              </a:rPr>
              <a:t> </a:t>
            </a:r>
            <a:r>
              <a:rPr lang="en-US" sz="2000" dirty="0" err="1">
                <a:solidFill>
                  <a:schemeClr val="tx1">
                    <a:alpha val="80000"/>
                  </a:schemeClr>
                </a:solidFill>
              </a:rPr>
              <a:t>göre</a:t>
            </a:r>
            <a:r>
              <a:rPr lang="en-US" sz="2000" dirty="0">
                <a:solidFill>
                  <a:schemeClr val="tx1">
                    <a:alpha val="80000"/>
                  </a:schemeClr>
                </a:solidFill>
              </a:rPr>
              <a:t> </a:t>
            </a:r>
            <a:r>
              <a:rPr lang="en-US" sz="2000" dirty="0" err="1">
                <a:solidFill>
                  <a:schemeClr val="tx1">
                    <a:alpha val="80000"/>
                  </a:schemeClr>
                </a:solidFill>
              </a:rPr>
              <a:t>hypercasual</a:t>
            </a:r>
            <a:r>
              <a:rPr lang="en-US" sz="2000" dirty="0">
                <a:solidFill>
                  <a:schemeClr val="tx1">
                    <a:alpha val="80000"/>
                  </a:schemeClr>
                </a:solidFill>
              </a:rPr>
              <a:t> </a:t>
            </a:r>
            <a:r>
              <a:rPr lang="en-US" sz="2000" dirty="0" err="1">
                <a:solidFill>
                  <a:schemeClr val="tx1">
                    <a:alpha val="80000"/>
                  </a:schemeClr>
                </a:solidFill>
              </a:rPr>
              <a:t>oyunların</a:t>
            </a:r>
            <a:r>
              <a:rPr lang="en-US" sz="2000" dirty="0">
                <a:solidFill>
                  <a:schemeClr val="tx1">
                    <a:alpha val="80000"/>
                  </a:schemeClr>
                </a:solidFill>
              </a:rPr>
              <a:t> </a:t>
            </a:r>
            <a:r>
              <a:rPr lang="en-US" sz="2000" dirty="0" err="1">
                <a:solidFill>
                  <a:schemeClr val="tx1">
                    <a:alpha val="80000"/>
                  </a:schemeClr>
                </a:solidFill>
              </a:rPr>
              <a:t>bir</a:t>
            </a:r>
            <a:r>
              <a:rPr lang="en-US" sz="2000" dirty="0">
                <a:solidFill>
                  <a:schemeClr val="tx1">
                    <a:alpha val="80000"/>
                  </a:schemeClr>
                </a:solidFill>
              </a:rPr>
              <a:t> </a:t>
            </a:r>
            <a:r>
              <a:rPr lang="en-US" sz="2000" dirty="0" err="1">
                <a:solidFill>
                  <a:schemeClr val="tx1">
                    <a:alpha val="80000"/>
                  </a:schemeClr>
                </a:solidFill>
              </a:rPr>
              <a:t>gün</a:t>
            </a:r>
            <a:r>
              <a:rPr lang="en-US" sz="2000" dirty="0">
                <a:solidFill>
                  <a:schemeClr val="tx1">
                    <a:alpha val="80000"/>
                  </a:schemeClr>
                </a:solidFill>
              </a:rPr>
              <a:t> </a:t>
            </a:r>
            <a:r>
              <a:rPr lang="en-US" sz="2000" dirty="0" err="1">
                <a:solidFill>
                  <a:schemeClr val="tx1">
                    <a:alpha val="80000"/>
                  </a:schemeClr>
                </a:solidFill>
              </a:rPr>
              <a:t>içinde</a:t>
            </a:r>
            <a:r>
              <a:rPr lang="en-US" sz="2000" dirty="0">
                <a:solidFill>
                  <a:schemeClr val="tx1">
                    <a:alpha val="80000"/>
                  </a:schemeClr>
                </a:solidFill>
              </a:rPr>
              <a:t> </a:t>
            </a:r>
            <a:r>
              <a:rPr lang="en-US" sz="2000" dirty="0" err="1">
                <a:solidFill>
                  <a:schemeClr val="tx1">
                    <a:alpha val="80000"/>
                  </a:schemeClr>
                </a:solidFill>
              </a:rPr>
              <a:t>tutulma</a:t>
            </a:r>
            <a:r>
              <a:rPr lang="en-US" sz="2000" dirty="0">
                <a:solidFill>
                  <a:schemeClr val="tx1">
                    <a:alpha val="80000"/>
                  </a:schemeClr>
                </a:solidFill>
              </a:rPr>
              <a:t> </a:t>
            </a:r>
            <a:r>
              <a:rPr lang="en-US" sz="2000" dirty="0" err="1">
                <a:solidFill>
                  <a:schemeClr val="tx1">
                    <a:alpha val="80000"/>
                  </a:schemeClr>
                </a:solidFill>
              </a:rPr>
              <a:t>oranı</a:t>
            </a:r>
            <a:r>
              <a:rPr lang="en-US" sz="2000" dirty="0">
                <a:solidFill>
                  <a:schemeClr val="tx1">
                    <a:alpha val="80000"/>
                  </a:schemeClr>
                </a:solidFill>
              </a:rPr>
              <a:t> %32.3, </a:t>
            </a:r>
            <a:r>
              <a:rPr lang="en-US" sz="2000" dirty="0" err="1">
                <a:solidFill>
                  <a:schemeClr val="tx1">
                    <a:alpha val="80000"/>
                  </a:schemeClr>
                </a:solidFill>
              </a:rPr>
              <a:t>yedi</a:t>
            </a:r>
            <a:r>
              <a:rPr lang="en-US" sz="2000" dirty="0">
                <a:solidFill>
                  <a:schemeClr val="tx1">
                    <a:alpha val="80000"/>
                  </a:schemeClr>
                </a:solidFill>
              </a:rPr>
              <a:t> </a:t>
            </a:r>
            <a:r>
              <a:rPr lang="en-US" sz="2000" dirty="0" err="1">
                <a:solidFill>
                  <a:schemeClr val="tx1">
                    <a:alpha val="80000"/>
                  </a:schemeClr>
                </a:solidFill>
              </a:rPr>
              <a:t>günde</a:t>
            </a:r>
            <a:r>
              <a:rPr lang="en-US" sz="2000" dirty="0">
                <a:solidFill>
                  <a:schemeClr val="tx1">
                    <a:alpha val="80000"/>
                  </a:schemeClr>
                </a:solidFill>
              </a:rPr>
              <a:t> </a:t>
            </a:r>
            <a:r>
              <a:rPr lang="en-US" sz="2000" dirty="0" err="1">
                <a:solidFill>
                  <a:schemeClr val="tx1">
                    <a:alpha val="80000"/>
                  </a:schemeClr>
                </a:solidFill>
              </a:rPr>
              <a:t>ise</a:t>
            </a:r>
            <a:r>
              <a:rPr lang="en-US" sz="2000" dirty="0">
                <a:solidFill>
                  <a:schemeClr val="tx1">
                    <a:alpha val="80000"/>
                  </a:schemeClr>
                </a:solidFill>
              </a:rPr>
              <a:t> %8.3, </a:t>
            </a:r>
            <a:r>
              <a:rPr lang="en-US" sz="2000" dirty="0" err="1">
                <a:solidFill>
                  <a:schemeClr val="tx1">
                    <a:alpha val="80000"/>
                  </a:schemeClr>
                </a:solidFill>
              </a:rPr>
              <a:t>bu</a:t>
            </a:r>
            <a:r>
              <a:rPr lang="en-US" sz="2000" dirty="0">
                <a:solidFill>
                  <a:schemeClr val="tx1">
                    <a:alpha val="80000"/>
                  </a:schemeClr>
                </a:solidFill>
              </a:rPr>
              <a:t> </a:t>
            </a:r>
            <a:r>
              <a:rPr lang="en-US" sz="2000" dirty="0" err="1">
                <a:solidFill>
                  <a:schemeClr val="tx1">
                    <a:alpha val="80000"/>
                  </a:schemeClr>
                </a:solidFill>
              </a:rPr>
              <a:t>karşılaştırmaya</a:t>
            </a:r>
            <a:r>
              <a:rPr lang="en-US" sz="2000" dirty="0">
                <a:solidFill>
                  <a:schemeClr val="tx1">
                    <a:alpha val="80000"/>
                  </a:schemeClr>
                </a:solidFill>
              </a:rPr>
              <a:t> </a:t>
            </a:r>
            <a:r>
              <a:rPr lang="en-US" sz="2000" dirty="0" err="1">
                <a:solidFill>
                  <a:schemeClr val="tx1">
                    <a:alpha val="80000"/>
                  </a:schemeClr>
                </a:solidFill>
              </a:rPr>
              <a:t>göre</a:t>
            </a:r>
            <a:r>
              <a:rPr lang="en-US" sz="2000" dirty="0">
                <a:solidFill>
                  <a:schemeClr val="tx1">
                    <a:alpha val="80000"/>
                  </a:schemeClr>
                </a:solidFill>
              </a:rPr>
              <a:t> hyper casual </a:t>
            </a:r>
            <a:r>
              <a:rPr lang="en-US" sz="2000" dirty="0" err="1">
                <a:solidFill>
                  <a:schemeClr val="tx1">
                    <a:alpha val="80000"/>
                  </a:schemeClr>
                </a:solidFill>
              </a:rPr>
              <a:t>gibi</a:t>
            </a:r>
            <a:r>
              <a:rPr lang="en-US" sz="2000" dirty="0">
                <a:solidFill>
                  <a:schemeClr val="tx1">
                    <a:alpha val="80000"/>
                  </a:schemeClr>
                </a:solidFill>
              </a:rPr>
              <a:t> basic </a:t>
            </a:r>
            <a:r>
              <a:rPr lang="en-US" sz="2000" dirty="0" err="1">
                <a:solidFill>
                  <a:schemeClr val="tx1">
                    <a:alpha val="80000"/>
                  </a:schemeClr>
                </a:solidFill>
              </a:rPr>
              <a:t>olmayan</a:t>
            </a:r>
            <a:r>
              <a:rPr lang="en-US" sz="2000" dirty="0">
                <a:solidFill>
                  <a:schemeClr val="tx1">
                    <a:alpha val="80000"/>
                  </a:schemeClr>
                </a:solidFill>
              </a:rPr>
              <a:t> </a:t>
            </a:r>
            <a:r>
              <a:rPr lang="en-US" sz="2000" dirty="0" err="1">
                <a:solidFill>
                  <a:schemeClr val="tx1">
                    <a:alpha val="80000"/>
                  </a:schemeClr>
                </a:solidFill>
              </a:rPr>
              <a:t>oyun</a:t>
            </a:r>
            <a:r>
              <a:rPr lang="en-US" sz="2000" dirty="0">
                <a:solidFill>
                  <a:schemeClr val="tx1">
                    <a:alpha val="80000"/>
                  </a:schemeClr>
                </a:solidFill>
              </a:rPr>
              <a:t> </a:t>
            </a:r>
            <a:r>
              <a:rPr lang="en-US" sz="2000" dirty="0" err="1">
                <a:solidFill>
                  <a:schemeClr val="tx1">
                    <a:alpha val="80000"/>
                  </a:schemeClr>
                </a:solidFill>
              </a:rPr>
              <a:t>türlerini</a:t>
            </a:r>
            <a:r>
              <a:rPr lang="en-US" sz="2000" dirty="0">
                <a:solidFill>
                  <a:schemeClr val="tx1">
                    <a:alpha val="80000"/>
                  </a:schemeClr>
                </a:solidFill>
              </a:rPr>
              <a:t> seven </a:t>
            </a:r>
            <a:r>
              <a:rPr lang="en-US" sz="2000" dirty="0" err="1">
                <a:solidFill>
                  <a:schemeClr val="tx1">
                    <a:alpha val="80000"/>
                  </a:schemeClr>
                </a:solidFill>
              </a:rPr>
              <a:t>insanların</a:t>
            </a:r>
            <a:r>
              <a:rPr lang="en-US" sz="2000" dirty="0">
                <a:solidFill>
                  <a:schemeClr val="tx1">
                    <a:alpha val="80000"/>
                  </a:schemeClr>
                </a:solidFill>
              </a:rPr>
              <a:t> </a:t>
            </a:r>
            <a:r>
              <a:rPr lang="en-US" sz="2000" dirty="0" err="1">
                <a:solidFill>
                  <a:schemeClr val="tx1">
                    <a:alpha val="80000"/>
                  </a:schemeClr>
                </a:solidFill>
              </a:rPr>
              <a:t>oynadıkları</a:t>
            </a:r>
            <a:r>
              <a:rPr lang="en-US" sz="2000" dirty="0">
                <a:solidFill>
                  <a:schemeClr val="tx1">
                    <a:alpha val="80000"/>
                  </a:schemeClr>
                </a:solidFill>
              </a:rPr>
              <a:t> </a:t>
            </a:r>
            <a:r>
              <a:rPr lang="en-US" sz="2000" dirty="0" err="1">
                <a:solidFill>
                  <a:schemeClr val="tx1">
                    <a:alpha val="80000"/>
                  </a:schemeClr>
                </a:solidFill>
              </a:rPr>
              <a:t>oyunlar</a:t>
            </a:r>
            <a:r>
              <a:rPr lang="en-US" sz="2000" dirty="0">
                <a:solidFill>
                  <a:schemeClr val="tx1">
                    <a:alpha val="80000"/>
                  </a:schemeClr>
                </a:solidFill>
              </a:rPr>
              <a:t> </a:t>
            </a:r>
            <a:r>
              <a:rPr lang="en-US" sz="2000" dirty="0" err="1">
                <a:solidFill>
                  <a:schemeClr val="tx1">
                    <a:alpha val="80000"/>
                  </a:schemeClr>
                </a:solidFill>
              </a:rPr>
              <a:t>ise</a:t>
            </a:r>
            <a:r>
              <a:rPr lang="en-US" sz="2000" dirty="0">
                <a:solidFill>
                  <a:schemeClr val="tx1">
                    <a:alpha val="80000"/>
                  </a:schemeClr>
                </a:solidFill>
              </a:rPr>
              <a:t> </a:t>
            </a:r>
            <a:r>
              <a:rPr lang="en-US" sz="2000" dirty="0" err="1">
                <a:solidFill>
                  <a:schemeClr val="tx1">
                    <a:alpha val="80000"/>
                  </a:schemeClr>
                </a:solidFill>
              </a:rPr>
              <a:t>bir</a:t>
            </a:r>
            <a:r>
              <a:rPr lang="en-US" sz="2000" dirty="0">
                <a:solidFill>
                  <a:schemeClr val="tx1">
                    <a:alpha val="80000"/>
                  </a:schemeClr>
                </a:solidFill>
              </a:rPr>
              <a:t> </a:t>
            </a:r>
            <a:r>
              <a:rPr lang="en-US" sz="2000" dirty="0" err="1">
                <a:solidFill>
                  <a:schemeClr val="tx1">
                    <a:alpha val="80000"/>
                  </a:schemeClr>
                </a:solidFill>
              </a:rPr>
              <a:t>gün</a:t>
            </a:r>
            <a:r>
              <a:rPr lang="en-US" sz="2000" dirty="0">
                <a:solidFill>
                  <a:schemeClr val="tx1">
                    <a:alpha val="80000"/>
                  </a:schemeClr>
                </a:solidFill>
              </a:rPr>
              <a:t> </a:t>
            </a:r>
            <a:r>
              <a:rPr lang="en-US" sz="2000" dirty="0" err="1">
                <a:solidFill>
                  <a:schemeClr val="tx1">
                    <a:alpha val="80000"/>
                  </a:schemeClr>
                </a:solidFill>
              </a:rPr>
              <a:t>içinde</a:t>
            </a:r>
            <a:r>
              <a:rPr lang="en-US" sz="2000" dirty="0">
                <a:solidFill>
                  <a:schemeClr val="tx1">
                    <a:alpha val="80000"/>
                  </a:schemeClr>
                </a:solidFill>
              </a:rPr>
              <a:t> %28.7, </a:t>
            </a:r>
            <a:r>
              <a:rPr lang="en-US" sz="2000" dirty="0" err="1">
                <a:solidFill>
                  <a:schemeClr val="tx1">
                    <a:alpha val="80000"/>
                  </a:schemeClr>
                </a:solidFill>
              </a:rPr>
              <a:t>yedi</a:t>
            </a:r>
            <a:r>
              <a:rPr lang="en-US" sz="2000" dirty="0">
                <a:solidFill>
                  <a:schemeClr val="tx1">
                    <a:alpha val="80000"/>
                  </a:schemeClr>
                </a:solidFill>
              </a:rPr>
              <a:t> </a:t>
            </a:r>
            <a:r>
              <a:rPr lang="en-US" sz="2000" dirty="0" err="1">
                <a:solidFill>
                  <a:schemeClr val="tx1">
                    <a:alpha val="80000"/>
                  </a:schemeClr>
                </a:solidFill>
              </a:rPr>
              <a:t>gün</a:t>
            </a:r>
            <a:r>
              <a:rPr lang="en-US" sz="2000" dirty="0">
                <a:solidFill>
                  <a:schemeClr val="tx1">
                    <a:alpha val="80000"/>
                  </a:schemeClr>
                </a:solidFill>
              </a:rPr>
              <a:t> </a:t>
            </a:r>
            <a:r>
              <a:rPr lang="en-US" sz="2000" dirty="0" err="1">
                <a:solidFill>
                  <a:schemeClr val="tx1">
                    <a:alpha val="80000"/>
                  </a:schemeClr>
                </a:solidFill>
              </a:rPr>
              <a:t>içinde</a:t>
            </a:r>
            <a:r>
              <a:rPr lang="en-US" sz="2000" dirty="0">
                <a:solidFill>
                  <a:schemeClr val="tx1">
                    <a:alpha val="80000"/>
                  </a:schemeClr>
                </a:solidFill>
              </a:rPr>
              <a:t> </a:t>
            </a:r>
            <a:r>
              <a:rPr lang="en-US" sz="2000" dirty="0" err="1">
                <a:solidFill>
                  <a:schemeClr val="tx1">
                    <a:alpha val="80000"/>
                  </a:schemeClr>
                </a:solidFill>
              </a:rPr>
              <a:t>ise</a:t>
            </a:r>
            <a:r>
              <a:rPr lang="en-US" sz="2000" dirty="0">
                <a:solidFill>
                  <a:schemeClr val="tx1">
                    <a:alpha val="80000"/>
                  </a:schemeClr>
                </a:solidFill>
              </a:rPr>
              <a:t> %8.7 </a:t>
            </a:r>
            <a:r>
              <a:rPr lang="en-US" sz="2000" dirty="0" err="1">
                <a:solidFill>
                  <a:schemeClr val="tx1">
                    <a:alpha val="80000"/>
                  </a:schemeClr>
                </a:solidFill>
              </a:rPr>
              <a:t>oynanılmaktadır</a:t>
            </a:r>
            <a:r>
              <a:rPr lang="en-US" sz="2000" dirty="0">
                <a:solidFill>
                  <a:schemeClr val="tx1">
                    <a:alpha val="80000"/>
                  </a:schemeClr>
                </a:solidFill>
              </a:rPr>
              <a:t>.</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4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8">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2" name="Metin kutusu 1">
            <a:extLst>
              <a:ext uri="{FF2B5EF4-FFF2-40B4-BE49-F238E27FC236}">
                <a16:creationId xmlns:a16="http://schemas.microsoft.com/office/drawing/2014/main" id="{E110C101-80A6-4DD0-A66B-DD22669A51FA}"/>
              </a:ext>
            </a:extLst>
          </p:cNvPr>
          <p:cNvSpPr txBox="1"/>
          <p:nvPr/>
        </p:nvSpPr>
        <p:spPr>
          <a:xfrm>
            <a:off x="803775" y="2598947"/>
            <a:ext cx="10550025" cy="367734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chemeClr val="tx1">
                    <a:alpha val="80000"/>
                  </a:schemeClr>
                </a:solidFill>
              </a:rPr>
              <a:t>Eğer 18-26 yaşlarında genç bir Vodafone genciysen, neden gücü elinde bulundurmayasın. Vodafone gençlerine özel güç sağlayan destekler hizmetimizde sizleri bekliyor olacak. İki kat puan kazanımı, ödüllerde duble bereketlenme ve daha nice güçlendirmeler. Unutma her efsane şampiyonun arkasında sağlam bir destek karakteri olur. </a:t>
            </a:r>
          </a:p>
        </p:txBody>
      </p:sp>
      <p:grpSp>
        <p:nvGrpSpPr>
          <p:cNvPr id="21" name="Group 10">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19837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9">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4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4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46" name="Straight Connector 1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7" name="Metin kutusu 1">
            <a:extLst>
              <a:ext uri="{FF2B5EF4-FFF2-40B4-BE49-F238E27FC236}">
                <a16:creationId xmlns:a16="http://schemas.microsoft.com/office/drawing/2014/main" id="{6C54F055-42B2-9736-8755-0B6F7F3EF591}"/>
              </a:ext>
            </a:extLst>
          </p:cNvPr>
          <p:cNvGraphicFramePr/>
          <p:nvPr>
            <p:extLst>
              <p:ext uri="{D42A27DB-BD31-4B8C-83A1-F6EECF244321}">
                <p14:modId xmlns:p14="http://schemas.microsoft.com/office/powerpoint/2010/main" val="3223006641"/>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99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Metin kutusu 4">
            <a:extLst>
              <a:ext uri="{FF2B5EF4-FFF2-40B4-BE49-F238E27FC236}">
                <a16:creationId xmlns:a16="http://schemas.microsoft.com/office/drawing/2014/main" id="{8D786F60-FDD9-4950-9FEE-5FC8092F24AB}"/>
              </a:ext>
            </a:extLst>
          </p:cNvPr>
          <p:cNvSpPr txBox="1"/>
          <p:nvPr/>
        </p:nvSpPr>
        <p:spPr>
          <a:xfrm>
            <a:off x="2165569" y="1956816"/>
            <a:ext cx="7860863" cy="402488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a:t>Frontend kısmında ise rest apimiz ile gerekli bağlantıyı kurup verileri frontend kısmına çektik. Frontend kısmında ise react kullanmayı tercih ettik fakat ui kütüphaneleri ile sorun yaşadığımız için maalesef çok zaman kaybettik ve frontend kısmımızı tam olarak bitiremedik. Projede eksiğimiz olan tasarım adımı ise ilerleyen süreçlerde yapılabilir.</a:t>
            </a:r>
          </a:p>
        </p:txBody>
      </p:sp>
    </p:spTree>
    <p:extLst>
      <p:ext uri="{BB962C8B-B14F-4D97-AF65-F5344CB8AC3E}">
        <p14:creationId xmlns:p14="http://schemas.microsoft.com/office/powerpoint/2010/main" val="370213604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317</Words>
  <Application>Microsoft Office PowerPoint</Application>
  <PresentationFormat>Geniş ekran</PresentationFormat>
  <Paragraphs>15</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Calibri Light</vt:lpstr>
      <vt:lpstr>Office Teması</vt:lpstr>
      <vt:lpstr>BANDILCITY</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BANDILCITY</dc:title>
  <dc:creator>ahmet enes ateşsoy</dc:creator>
  <cp:lastModifiedBy>ahmet enes ateşsoy</cp:lastModifiedBy>
  <cp:revision>1</cp:revision>
  <dcterms:created xsi:type="dcterms:W3CDTF">2022-03-27T08:25:28Z</dcterms:created>
  <dcterms:modified xsi:type="dcterms:W3CDTF">2022-03-27T08:59:31Z</dcterms:modified>
</cp:coreProperties>
</file>