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8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9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48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23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8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20.07.2023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20.07.2023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ith</a:t>
            </a:r>
          </a:p>
          <a:p>
            <a:r>
              <a:rPr lang="en-US" dirty="0" err="1" smtClean="0"/>
              <a:t>toSorted</a:t>
            </a:r>
            <a:endParaRPr lang="en-US" dirty="0" smtClean="0"/>
          </a:p>
          <a:p>
            <a:r>
              <a:rPr lang="en-US" dirty="0" err="1" smtClean="0"/>
              <a:t>toSpliced</a:t>
            </a:r>
            <a:endParaRPr lang="en-US" dirty="0" smtClean="0"/>
          </a:p>
          <a:p>
            <a:r>
              <a:rPr lang="en-US" dirty="0" err="1" smtClean="0"/>
              <a:t>toReversed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sz="3100" b="1" dirty="0">
                <a:solidFill>
                  <a:srgbClr val="FFC000"/>
                </a:solidFill>
              </a:rPr>
              <a:t>with</a:t>
            </a:r>
            <a:r>
              <a:rPr lang="en-US" dirty="0"/>
              <a:t> </a:t>
            </a:r>
            <a:r>
              <a:rPr lang="ru-RU" dirty="0"/>
              <a:t>является эквивалентом копирования использования квадратных скобок для изменения одного элемента массива. Таким образом, вместо прямого изменения массива, как показано ниже: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const </a:t>
            </a:r>
            <a:r>
              <a:rPr lang="en-US" dirty="0"/>
              <a:t>languages = ['Russian', 'English', 'Deutsch'];</a:t>
            </a:r>
          </a:p>
          <a:p>
            <a:pPr marL="0" indent="0">
              <a:buNone/>
            </a:pPr>
            <a:r>
              <a:rPr lang="en-US" dirty="0"/>
              <a:t>languages[2] = 'Chinese';</a:t>
            </a:r>
          </a:p>
          <a:p>
            <a:pPr marL="0" indent="0">
              <a:buNone/>
            </a:pPr>
            <a:r>
              <a:rPr lang="en-US" dirty="0"/>
              <a:t>console.log(languages); // ['Russian', 'English', 'Chinese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 можете скопировать массив и внести изменение: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const </a:t>
            </a:r>
            <a:r>
              <a:rPr lang="en-US" dirty="0"/>
              <a:t>languages = ['Russian', 'English', 'Deutsch'];</a:t>
            </a:r>
          </a:p>
          <a:p>
            <a:pPr marL="0" indent="0">
              <a:buNone/>
            </a:pPr>
            <a:r>
              <a:rPr lang="en-US" dirty="0"/>
              <a:t>const updated = </a:t>
            </a:r>
            <a:r>
              <a:rPr lang="en-US" dirty="0" err="1"/>
              <a:t>languages.with</a:t>
            </a:r>
            <a:r>
              <a:rPr lang="en-US" dirty="0"/>
              <a:t>(2, 'Chinese');</a:t>
            </a:r>
          </a:p>
          <a:p>
            <a:pPr marL="0" indent="0">
              <a:buNone/>
            </a:pPr>
            <a:r>
              <a:rPr lang="en-US" dirty="0"/>
              <a:t>console.log(updated);  // ['Russian', 'English', 'Chinese']</a:t>
            </a:r>
          </a:p>
          <a:p>
            <a:pPr marL="0" indent="0">
              <a:buNone/>
            </a:pPr>
            <a:r>
              <a:rPr lang="en-US" dirty="0"/>
              <a:t>console.log(languages); // ['Russian', 'English', 'Deutsch']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sz="2200" b="1" dirty="0" err="1">
                <a:solidFill>
                  <a:srgbClr val="FFC000"/>
                </a:solidFill>
              </a:rPr>
              <a:t>toSorted</a:t>
            </a:r>
            <a:r>
              <a:rPr lang="en-US" dirty="0"/>
              <a:t> </a:t>
            </a:r>
            <a:r>
              <a:rPr lang="ru-RU" dirty="0"/>
              <a:t>возвращает новый отсортированный массив.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const </a:t>
            </a:r>
            <a:r>
              <a:rPr lang="en-US" dirty="0"/>
              <a:t>languages = ['Russian', 'English', 'Deutsch'];</a:t>
            </a:r>
          </a:p>
          <a:p>
            <a:pPr marL="0" indent="0">
              <a:buNone/>
            </a:pPr>
            <a:r>
              <a:rPr lang="en-US" dirty="0"/>
              <a:t>const sorted = </a:t>
            </a:r>
            <a:r>
              <a:rPr lang="en-US" dirty="0" err="1"/>
              <a:t>languages.toSorted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console.log(sorted); // =&gt; [ 'Deutsch', 'English', 'Russian' ]</a:t>
            </a:r>
          </a:p>
          <a:p>
            <a:pPr marL="0" indent="0">
              <a:buNone/>
            </a:pPr>
            <a:r>
              <a:rPr lang="en-US" dirty="0"/>
              <a:t>console.log(languages); // =&gt; [ 'Russian', 'English', 'Deutsch' ]</a:t>
            </a:r>
          </a:p>
          <a:p>
            <a:pPr marL="0" indent="0">
              <a:buNone/>
            </a:pPr>
            <a:r>
              <a:rPr lang="en-US" dirty="0"/>
              <a:t>console.log(Object.is(languages, sorted)); // 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6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sz="2200" b="1" dirty="0" err="1">
                <a:solidFill>
                  <a:srgbClr val="FFC000"/>
                </a:solidFill>
              </a:rPr>
              <a:t>toReversed</a:t>
            </a:r>
            <a:r>
              <a:rPr lang="ru-RU" sz="2200" b="1" dirty="0">
                <a:solidFill>
                  <a:srgbClr val="FFC000"/>
                </a:solidFill>
              </a:rPr>
              <a:t>() </a:t>
            </a:r>
            <a:r>
              <a:rPr lang="ru-RU" dirty="0"/>
              <a:t>меняет порядок элементов в массиве на обратный, как и метод </a:t>
            </a:r>
            <a:r>
              <a:rPr lang="ru-RU" dirty="0" err="1"/>
              <a:t>reverse</a:t>
            </a:r>
            <a:r>
              <a:rPr lang="ru-RU" dirty="0"/>
              <a:t>(), но возвращает новый </a:t>
            </a:r>
            <a:r>
              <a:rPr lang="ru-RU" dirty="0" smtClean="0"/>
              <a:t>массив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const </a:t>
            </a:r>
            <a:r>
              <a:rPr lang="en-US" dirty="0"/>
              <a:t>languages = ['Russian', 'English', 'Deutsch'];</a:t>
            </a:r>
          </a:p>
          <a:p>
            <a:pPr marL="0" indent="0">
              <a:buNone/>
            </a:pPr>
            <a:r>
              <a:rPr lang="en-US" dirty="0"/>
              <a:t>const reversed = </a:t>
            </a:r>
            <a:r>
              <a:rPr lang="en-US" dirty="0" err="1"/>
              <a:t>languages.toReversed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console.log(reversed); // ['Deutsch', 'English', 'Russian']</a:t>
            </a:r>
          </a:p>
          <a:p>
            <a:pPr marL="0" indent="0">
              <a:buNone/>
            </a:pPr>
            <a:r>
              <a:rPr lang="en-US" dirty="0"/>
              <a:t>console.log(Object.is(languages, reversed)); // false</a:t>
            </a:r>
          </a:p>
          <a:p>
            <a:pPr marL="0" indent="0">
              <a:buNone/>
            </a:pPr>
            <a:r>
              <a:rPr lang="ru-RU" dirty="0"/>
              <a:t>Теперь вы можете использовать </a:t>
            </a:r>
            <a:r>
              <a:rPr lang="en-US" dirty="0" err="1"/>
              <a:t>toReversed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toSorted</a:t>
            </a:r>
            <a:r>
              <a:rPr lang="en-US" dirty="0"/>
              <a:t>, </a:t>
            </a:r>
            <a:r>
              <a:rPr lang="ru-RU" dirty="0"/>
              <a:t>чтобы скопировать массив и изменять копию вместо исходного.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55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sz="2600" b="1" dirty="0" err="1">
                <a:solidFill>
                  <a:srgbClr val="FFC000"/>
                </a:solidFill>
              </a:rPr>
              <a:t>toSpliced</a:t>
            </a:r>
            <a:r>
              <a:rPr lang="en-US" dirty="0"/>
              <a:t> </a:t>
            </a:r>
            <a:r>
              <a:rPr lang="ru-RU" dirty="0"/>
              <a:t>немного отличается от своей исходной версии </a:t>
            </a:r>
            <a:r>
              <a:rPr lang="en-US" dirty="0"/>
              <a:t>splice.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splice </a:t>
            </a:r>
            <a:r>
              <a:rPr lang="ru-RU" dirty="0"/>
              <a:t>изменяет существующий массив путем удаления и добавления элементов по указанному индексу и возвращает массив, содержащий удаленные элементы из массива.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toSpliced</a:t>
            </a:r>
            <a:r>
              <a:rPr lang="en-US" dirty="0"/>
              <a:t> </a:t>
            </a:r>
            <a:r>
              <a:rPr lang="ru-RU" dirty="0"/>
              <a:t>возвращает новый массив без удаленных элементов и с добавленными элементами. Вот как это работает: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const </a:t>
            </a:r>
            <a:r>
              <a:rPr lang="en-US" dirty="0"/>
              <a:t>languages = ['Russian', 'English', 'Deutsch'];</a:t>
            </a:r>
          </a:p>
          <a:p>
            <a:pPr marL="0" indent="0">
              <a:buNone/>
            </a:pPr>
            <a:r>
              <a:rPr lang="en-US" dirty="0"/>
              <a:t>const spliced = </a:t>
            </a:r>
            <a:r>
              <a:rPr lang="en-US" dirty="0" err="1"/>
              <a:t>languages.toSpliced</a:t>
            </a:r>
            <a:r>
              <a:rPr lang="en-US" dirty="0"/>
              <a:t>(2, 1, 'Chinese', 'Spanish');</a:t>
            </a:r>
          </a:p>
          <a:p>
            <a:pPr marL="0" indent="0">
              <a:buNone/>
            </a:pPr>
            <a:r>
              <a:rPr lang="en-US" dirty="0"/>
              <a:t>console.log(spliced); // ['Russian', 'English', 'Chinese', 'Spanish']</a:t>
            </a:r>
          </a:p>
          <a:p>
            <a:pPr marL="0" indent="0">
              <a:buNone/>
            </a:pPr>
            <a:r>
              <a:rPr lang="en-US" dirty="0"/>
              <a:t>console.log(Object.is(languages, spliced)); // </a:t>
            </a: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Arrays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вы используете </a:t>
            </a:r>
            <a:r>
              <a:rPr lang="en-US" dirty="0"/>
              <a:t>splice </a:t>
            </a:r>
            <a:r>
              <a:rPr lang="ru-RU" dirty="0"/>
              <a:t>из-за его возвращаемого значения, то </a:t>
            </a:r>
            <a:r>
              <a:rPr lang="en-US" dirty="0" err="1"/>
              <a:t>toSpliced</a:t>
            </a:r>
            <a:r>
              <a:rPr lang="en-US" dirty="0"/>
              <a:t> </a:t>
            </a:r>
            <a:r>
              <a:rPr lang="ru-RU" dirty="0"/>
              <a:t>не будет полностью совместимым заменителем. Если вы хотите получить удаленные элементы без изменения исходного массива, то вам следует использовать метод </a:t>
            </a:r>
            <a:r>
              <a:rPr lang="en-US" dirty="0"/>
              <a:t>slice.</a:t>
            </a:r>
          </a:p>
          <a:p>
            <a:pPr marL="0" indent="0">
              <a:buNone/>
            </a:pPr>
            <a:r>
              <a:rPr lang="ru-RU" dirty="0" smtClean="0"/>
              <a:t>К </a:t>
            </a:r>
            <a:r>
              <a:rPr lang="ru-RU" dirty="0"/>
              <a:t>сожалению, у </a:t>
            </a:r>
            <a:r>
              <a:rPr lang="en-US" dirty="0"/>
              <a:t>splice </a:t>
            </a:r>
            <a:r>
              <a:rPr lang="ru-RU" dirty="0"/>
              <a:t>и </a:t>
            </a:r>
            <a:r>
              <a:rPr lang="en-US" dirty="0"/>
              <a:t>slice </a:t>
            </a:r>
            <a:r>
              <a:rPr lang="ru-RU" dirty="0"/>
              <a:t>разные аргументы.</a:t>
            </a:r>
          </a:p>
          <a:p>
            <a:pPr marL="0" indent="0">
              <a:buNone/>
            </a:pPr>
            <a:r>
              <a:rPr lang="en-US" dirty="0" smtClean="0"/>
              <a:t>splice </a:t>
            </a:r>
            <a:r>
              <a:rPr lang="ru-RU" dirty="0"/>
              <a:t>принимает индекс и количество элементов после этого индекса, которые нужно удалить.</a:t>
            </a:r>
          </a:p>
          <a:p>
            <a:pPr marL="0" indent="0">
              <a:buNone/>
            </a:pPr>
            <a:r>
              <a:rPr lang="en-US" dirty="0"/>
              <a:t>slice </a:t>
            </a:r>
            <a:r>
              <a:rPr lang="ru-RU" dirty="0"/>
              <a:t>принимает два индекса - начальный и конечный. Если вы хотите использовать </a:t>
            </a:r>
            <a:r>
              <a:rPr lang="en-US" dirty="0" err="1"/>
              <a:t>toSpliced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splice, </a:t>
            </a:r>
            <a:r>
              <a:rPr lang="ru-RU" dirty="0"/>
              <a:t>но также получить удаленные элементы, вы можете применить </a:t>
            </a:r>
            <a:r>
              <a:rPr lang="en-US" dirty="0" err="1"/>
              <a:t>toSpliced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slice </a:t>
            </a:r>
            <a:r>
              <a:rPr lang="ru-RU" dirty="0"/>
              <a:t>к исходному массиву, вот так:</a:t>
            </a:r>
          </a:p>
          <a:p>
            <a:pPr marL="0" indent="0">
              <a:buNone/>
            </a:pPr>
            <a:r>
              <a:rPr lang="en-US" dirty="0" smtClean="0"/>
              <a:t>const </a:t>
            </a:r>
            <a:r>
              <a:rPr lang="en-US" dirty="0"/>
              <a:t>languages = ['Russian', 'English', 'Deutsch'];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startDeletingAt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deleteCount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const spliced = </a:t>
            </a:r>
            <a:r>
              <a:rPr lang="en-US" dirty="0" err="1"/>
              <a:t>languages.toSpliced</a:t>
            </a:r>
            <a:r>
              <a:rPr lang="en-US" dirty="0"/>
              <a:t>(</a:t>
            </a:r>
            <a:r>
              <a:rPr lang="en-US" dirty="0" err="1"/>
              <a:t>startDeletingAt</a:t>
            </a:r>
            <a:r>
              <a:rPr lang="en-US" dirty="0"/>
              <a:t>, </a:t>
            </a:r>
            <a:r>
              <a:rPr lang="en-US" dirty="0" err="1"/>
              <a:t>deleteCount</a:t>
            </a:r>
            <a:r>
              <a:rPr lang="en-US" dirty="0"/>
              <a:t>, 'Chinese', 'Spanish');</a:t>
            </a:r>
          </a:p>
          <a:p>
            <a:pPr marL="0" indent="0">
              <a:buNone/>
            </a:pPr>
            <a:r>
              <a:rPr lang="en-US" dirty="0"/>
              <a:t>const removed = </a:t>
            </a:r>
            <a:r>
              <a:rPr lang="en-US" dirty="0" err="1"/>
              <a:t>languages.slice</a:t>
            </a:r>
            <a:r>
              <a:rPr lang="en-US" dirty="0"/>
              <a:t>(</a:t>
            </a:r>
            <a:r>
              <a:rPr lang="en-US" dirty="0" err="1"/>
              <a:t>startDeletingAt</a:t>
            </a:r>
            <a:r>
              <a:rPr lang="en-US" dirty="0"/>
              <a:t>, </a:t>
            </a:r>
            <a:r>
              <a:rPr lang="en-US" dirty="0" err="1"/>
              <a:t>startDeletingAt</a:t>
            </a:r>
            <a:r>
              <a:rPr lang="en-US" dirty="0"/>
              <a:t> + </a:t>
            </a:r>
            <a:r>
              <a:rPr lang="en-US" dirty="0" err="1"/>
              <a:t>deleteCount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console.log(spliced); // ['Russian', 'English', 'Chinese', 'Spanish']</a:t>
            </a:r>
          </a:p>
          <a:p>
            <a:pPr marL="0" indent="0">
              <a:buNone/>
            </a:pPr>
            <a:r>
              <a:rPr lang="en-US" dirty="0"/>
              <a:t>console.log(removed); // ['Deutsch']</a:t>
            </a:r>
          </a:p>
        </p:txBody>
      </p:sp>
    </p:spTree>
    <p:extLst>
      <p:ext uri="{BB962C8B-B14F-4D97-AF65-F5344CB8AC3E}">
        <p14:creationId xmlns:p14="http://schemas.microsoft.com/office/powerpoint/2010/main" val="23079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2907</TotalTime>
  <Words>489</Words>
  <Application>Microsoft Office PowerPoint</Application>
  <PresentationFormat>Произвольный</PresentationFormat>
  <Paragraphs>66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Школьная доска (16x9)</vt:lpstr>
      <vt:lpstr>Front-end</vt:lpstr>
      <vt:lpstr>JS. Arrays</vt:lpstr>
      <vt:lpstr>JS. Arrays</vt:lpstr>
      <vt:lpstr>JS. Arrays</vt:lpstr>
      <vt:lpstr>JS. Arrays</vt:lpstr>
      <vt:lpstr>JS. Arrays</vt:lpstr>
      <vt:lpstr>JS. Arrays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RePack by Diakov</dc:creator>
  <cp:lastModifiedBy>RePack by Diakov</cp:lastModifiedBy>
  <cp:revision>134</cp:revision>
  <dcterms:created xsi:type="dcterms:W3CDTF">2023-04-07T09:31:05Z</dcterms:created>
  <dcterms:modified xsi:type="dcterms:W3CDTF">2023-07-20T08:25:25Z</dcterms:modified>
</cp:coreProperties>
</file>