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F85C2-1BAD-15B7-DABA-7FA613C84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038DDF-3F75-1817-0E5D-4E247113C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086B48-6A6E-E179-005F-0A28E034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7795-25D9-4794-86B4-83FF3639C06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01311B-6768-7365-78BF-37545DC5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2E1F5B-303C-12D9-2094-C766B8CA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3945-AD14-43C2-9F63-48DC4B028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9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43FDE-1DC6-3716-00C9-44FA9977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16C172-432A-0C54-5592-B90176C68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42EC71-B5D0-27A9-63BA-1D3DCA00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7795-25D9-4794-86B4-83FF3639C06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1129F0-775E-3BE6-DC7C-4AEFD79E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7D6D88-4444-151A-2FE7-203A5B7B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3945-AD14-43C2-9F63-48DC4B028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46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AB1586-827C-E35E-4A68-FD080D423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1CA0E4-6860-DDA8-FF02-D94ED04ED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D4776B-629C-548E-44A3-17035C68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7795-25D9-4794-86B4-83FF3639C06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F94A73-1659-275E-6DDF-05D244A5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51C16E-C814-EEF9-4109-7811648A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3945-AD14-43C2-9F63-48DC4B028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36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7B69D-0AE7-0BD2-9734-874AFDDB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CC449-72BD-740A-BF2E-1681B837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A1E914-01BF-4369-5B4C-AC6502BC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7795-25D9-4794-86B4-83FF3639C06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BE4B5-7D4C-A75A-DC00-CBA38C0E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5C7C48-4CDC-E0BD-BE1E-3F3E2AFF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3945-AD14-43C2-9F63-48DC4B028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20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91929-A733-0FCA-E48A-4F1393F3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241367-2C48-C762-FB72-22DB87AD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A0E728-F2CE-0611-19EB-7C6A96B2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7795-25D9-4794-86B4-83FF3639C06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DAAFA-5F42-3059-BA21-2BFD39C4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935E51-41F8-8029-D2A5-E80A8CAC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3945-AD14-43C2-9F63-48DC4B028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4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283E5-B326-29BB-5799-C57C4518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36F728-67F1-5377-29F2-2B4830E2A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FF17D2-F17F-FC4E-D032-DD426BA3D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9FC801-D2B6-3FD6-A62E-C5B1B41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7795-25D9-4794-86B4-83FF3639C06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BB8011-C390-295E-848B-C0E988D0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90E921-AE22-678D-EDCA-7D06D8F9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3945-AD14-43C2-9F63-48DC4B028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99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7E290-246D-B6C2-18F2-10552FEC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ADD2CA-8EE5-B9D1-1908-40F23000A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BDB2A3-BEAB-A7CD-EC1D-17A143F3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6C0752-30D2-7F5A-00D7-89B5AF7B1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58C501-BD95-7510-1CDB-A8F42D07D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6229BC-3C76-7364-6072-DC389DEE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7795-25D9-4794-86B4-83FF3639C06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28DD3D-D150-4FBE-B650-86FE6862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986CBF-D652-4019-CAB7-32E0E793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3945-AD14-43C2-9F63-48DC4B028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21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86686-2F68-4A36-F56A-BBDFA256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C9F207-BD29-9A35-B005-61B8DA5E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7795-25D9-4794-86B4-83FF3639C06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4CD5EF-D533-BF97-922E-48811047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5FA6E4-225C-A542-BB4E-24C47B84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3945-AD14-43C2-9F63-48DC4B028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27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E3D6AE-B42A-B290-59E5-84C49412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7795-25D9-4794-86B4-83FF3639C06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D16B66-28B6-FAB2-6A9F-4295CD94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D0F993-46D4-AC6D-CD6E-A1B524B0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3945-AD14-43C2-9F63-48DC4B028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91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4E2ED-5C78-C305-1E97-5567B0E6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1C91E-6ED6-3E4E-347B-83221D7D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D2CC39-CEC8-1F81-A2CD-90DB4FA62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EA94F7-4216-3163-2118-A5DF84D7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7795-25D9-4794-86B4-83FF3639C06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8152ED-D4D7-85BF-BB86-B3BA62F3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E32823-5DA2-E26B-354C-AAB2389A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3945-AD14-43C2-9F63-48DC4B028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27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7D7E9-D3EC-8855-549F-BFC899C1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45D9FA-2E27-6FF7-121F-1BEF3A996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BFB9AC-ABFE-BDA1-8448-CC592F2A1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718AAA-624F-D89F-8E56-09BEBD81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7795-25D9-4794-86B4-83FF3639C06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46999-5BBB-D58B-3980-674F1426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0AFD0-093B-0F6E-B0DC-DD3A9449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3945-AD14-43C2-9F63-48DC4B028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51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B3F98-12B4-7EBB-CAAD-A7A5514F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CCCB34-2AA4-28E8-4DB4-86F32029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A4DAF3-ACDA-FDCD-F58E-72EC1FB98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7795-25D9-4794-86B4-83FF3639C062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B72DD5-B2E6-B68E-AA93-E613A5E8D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48DCD-5D23-7EE9-A097-A8909E098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93945-AD14-43C2-9F63-48DC4B028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16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CB80D-961E-2FB5-A4E6-EA2543397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Оператор  </a:t>
            </a:r>
            <a:r>
              <a:rPr lang="en-US" b="1" dirty="0"/>
              <a:t>elseif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dirty="0"/>
              <a:t>Тернарный оператор условия</a:t>
            </a:r>
          </a:p>
        </p:txBody>
      </p:sp>
    </p:spTree>
    <p:extLst>
      <p:ext uri="{BB962C8B-B14F-4D97-AF65-F5344CB8AC3E}">
        <p14:creationId xmlns:p14="http://schemas.microsoft.com/office/powerpoint/2010/main" val="147243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FCD3D-A9CF-17B6-1FDF-6962DD96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Оператор </a:t>
            </a:r>
            <a:r>
              <a:rPr lang="ru-RU" dirty="0" err="1">
                <a:solidFill>
                  <a:srgbClr val="FF0000"/>
                </a:solidFill>
              </a:rPr>
              <a:t>elseif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27C46-7AC7-5300-7F52-D871DF9D5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38" y="1110008"/>
            <a:ext cx="11181523" cy="112629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Ключевое слово </a:t>
            </a:r>
            <a:r>
              <a:rPr lang="ru-RU" dirty="0" err="1"/>
              <a:t>elseif</a:t>
            </a:r>
            <a:r>
              <a:rPr lang="ru-RU" dirty="0"/>
              <a:t> позволяет осуществлять проверку дополнительных условий, если предыдущие условия оказались ложными.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BDAD1-B855-A47E-B8C5-B2B65CCA7C47}"/>
              </a:ext>
            </a:extLst>
          </p:cNvPr>
          <p:cNvSpPr txBox="1"/>
          <p:nvPr/>
        </p:nvSpPr>
        <p:spPr>
          <a:xfrm>
            <a:off x="838199" y="2435571"/>
            <a:ext cx="10638183" cy="37240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2800" dirty="0"/>
              <a:t>Пример 1. Компания “Автозапчасти от Вовки” предлагает скидки при крупных заказах шин. Вот как выглядит схема скидок: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приобретение менее 10 шин — скидки нет;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приобретение от 10 до 49 шин — скидка 5%;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приобретение от 50 до 99 шин — скидка 10%;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приобретение 100 и более шин — скидка 15% </a:t>
            </a:r>
          </a:p>
          <a:p>
            <a:r>
              <a:rPr lang="ru-RU" sz="2800" dirty="0"/>
              <a:t>Используя условия в операторах </a:t>
            </a:r>
            <a:r>
              <a:rPr lang="ru-RU" sz="4000" dirty="0" err="1">
                <a:solidFill>
                  <a:srgbClr val="FF0000"/>
                </a:solidFill>
              </a:rPr>
              <a:t>if</a:t>
            </a:r>
            <a:r>
              <a:rPr lang="ru-RU" sz="2800" dirty="0"/>
              <a:t> и </a:t>
            </a:r>
            <a:r>
              <a:rPr lang="ru-RU" sz="4000" dirty="0" err="1">
                <a:solidFill>
                  <a:srgbClr val="FF0000"/>
                </a:solidFill>
              </a:rPr>
              <a:t>elseif</a:t>
            </a:r>
            <a:r>
              <a:rPr lang="ru-RU" sz="2800" dirty="0"/>
              <a:t>, можно написать код, вычисляющий размер скидки.</a:t>
            </a:r>
          </a:p>
        </p:txBody>
      </p:sp>
    </p:spTree>
    <p:extLst>
      <p:ext uri="{BB962C8B-B14F-4D97-AF65-F5344CB8AC3E}">
        <p14:creationId xmlns:p14="http://schemas.microsoft.com/office/powerpoint/2010/main" val="233983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F3296-D09B-4D75-E769-8BC3A4C2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Пример 1. Разработанный код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EFEFCC-EFAB-D11F-5CDF-B6560A4FC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7" t="41735" r="28153" b="15539"/>
          <a:stretch/>
        </p:blipFill>
        <p:spPr>
          <a:xfrm>
            <a:off x="438152" y="1690688"/>
            <a:ext cx="10805553" cy="40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8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352A7-FAEA-A53B-476D-D73195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3F54A6-814F-D444-1D86-603AEB418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1" r="60312" b="52223"/>
          <a:stretch/>
        </p:blipFill>
        <p:spPr>
          <a:xfrm>
            <a:off x="838200" y="2070100"/>
            <a:ext cx="8140700" cy="41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9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9FD24-8672-B2FC-6FCC-16BF589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Тернарный оператор 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5451A1-B861-E52C-91F8-5128B890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600" dirty="0"/>
              <a:t>Переменная = Условие ? Значение1 : Значение2;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Если значение Условия истинно, то переменной присваивается Значение1, иначе Значение2.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Пример: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dirty="0"/>
              <a:t>$a = (1 &lt; 2) ? "1 меньше 2" : "1 не меньше 2";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Однако остерегайтесь вложенности таких операторов, т. к. это сильно снижает читабельность кода.</a:t>
            </a:r>
          </a:p>
        </p:txBody>
      </p:sp>
    </p:spTree>
    <p:extLst>
      <p:ext uri="{BB962C8B-B14F-4D97-AF65-F5344CB8AC3E}">
        <p14:creationId xmlns:p14="http://schemas.microsoft.com/office/powerpoint/2010/main" val="114605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CB4BE-CA24-6C4D-C593-AB106F18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Пример 3. </a:t>
            </a:r>
            <a:r>
              <a:rPr lang="ru-RU" dirty="0"/>
              <a:t>Тернарный оператор условия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98AB56-8703-4EE2-545E-8F3EAE15F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47" r="65589" b="63152"/>
          <a:stretch/>
        </p:blipFill>
        <p:spPr>
          <a:xfrm>
            <a:off x="981655" y="2001837"/>
            <a:ext cx="4831003" cy="1981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F4584E-2144-AAC1-A2A4-45D5560178FE}"/>
              </a:ext>
            </a:extLst>
          </p:cNvPr>
          <p:cNvSpPr txBox="1"/>
          <p:nvPr/>
        </p:nvSpPr>
        <p:spPr>
          <a:xfrm>
            <a:off x="838200" y="4747736"/>
            <a:ext cx="106045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/>
              <a:t>Если</a:t>
            </a:r>
            <a:r>
              <a:rPr lang="ru-RU" dirty="0"/>
              <a:t> </a:t>
            </a:r>
            <a:r>
              <a:rPr lang="ru-RU" sz="2600" dirty="0"/>
              <a:t>переменная $х оказывается меньше нуля - у нее меняется знак, если переменная оказывается больше нуля, она возвращается без изменений. Основное назначение условного оператора - сократить конструкцию i f до одной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498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D422F-6C1E-56A2-D110-9AC36D68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35" y="210380"/>
            <a:ext cx="11020865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Задания. Написать программы с использованием тернарного оператора условия. Ввод данных сделать через форму.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0E137-3914-B757-2FE9-16DABF578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66" y="2113401"/>
            <a:ext cx="11287565" cy="44140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1. Дано 2 числа x и y. Если произведение этих чисел больше 100, то вычислить удвоенный куб первого числа и второе число разделить на 2.</a:t>
            </a:r>
          </a:p>
          <a:p>
            <a:pPr marL="0" indent="0">
              <a:buNone/>
            </a:pPr>
            <a:r>
              <a:rPr lang="ru-RU" dirty="0"/>
              <a:t>2. Дано 2 числа x и y. Если сумма этих чисел больше 20, то вычислить утроенный квадрат первого числа и куб второго числа.</a:t>
            </a:r>
          </a:p>
          <a:p>
            <a:pPr marL="0" indent="0">
              <a:buNone/>
            </a:pPr>
            <a:r>
              <a:rPr lang="ru-RU" dirty="0"/>
              <a:t>3. Дано 2 числа x и y. Если произведение этих чисел больше 50, то вычислить удвоенный корень квадратный первого числа и квадрат второго числа. </a:t>
            </a:r>
          </a:p>
          <a:p>
            <a:pPr marL="0" indent="0">
              <a:buNone/>
            </a:pPr>
            <a:r>
              <a:rPr lang="ru-RU" dirty="0"/>
              <a:t>4. Дано 2 числа x и y. Большее из них умножить на 2, меньшее разделить на 3.</a:t>
            </a:r>
          </a:p>
          <a:p>
            <a:pPr marL="0" indent="0">
              <a:buNone/>
            </a:pPr>
            <a:r>
              <a:rPr lang="ru-RU" dirty="0"/>
              <a:t>5.Дано 2 числа а и b. Если произведение двух чисел больше 100, то большее возвести в квадрат, а меньшее умножить на 2. </a:t>
            </a:r>
          </a:p>
        </p:txBody>
      </p:sp>
    </p:spTree>
    <p:extLst>
      <p:ext uri="{BB962C8B-B14F-4D97-AF65-F5344CB8AC3E}">
        <p14:creationId xmlns:p14="http://schemas.microsoft.com/office/powerpoint/2010/main" val="11157262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362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 Оператор  elseif.  Тернарный оператор условия</vt:lpstr>
      <vt:lpstr>Оператор elseif</vt:lpstr>
      <vt:lpstr>Пример 1. Разработанный код</vt:lpstr>
      <vt:lpstr>Пример 2</vt:lpstr>
      <vt:lpstr>Тернарный оператор условия</vt:lpstr>
      <vt:lpstr>Пример 3. Тернарный оператор условия </vt:lpstr>
      <vt:lpstr>Задания. Написать программы с использованием тернарного оператора условия. Ввод данных сделать через форму.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Оператор  elseif</dc:title>
  <dc:creator>Татьяна Третьяк</dc:creator>
  <cp:lastModifiedBy>Татьяна Третьяк</cp:lastModifiedBy>
  <cp:revision>27</cp:revision>
  <dcterms:created xsi:type="dcterms:W3CDTF">2022-09-26T19:24:08Z</dcterms:created>
  <dcterms:modified xsi:type="dcterms:W3CDTF">2022-09-27T07:04:52Z</dcterms:modified>
</cp:coreProperties>
</file>