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6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7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9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8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6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7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0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1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9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2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FA2BE-5F42-4769-9F61-F1F3BEF453E8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B416D3-EEB5-4F1F-9C17-A0133D8E6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 Клочков 3ИС-16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9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игры бывают?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Онлайн и Офлайн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 паузой и без паузы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3Д и 2Д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 сюжетом и без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Визуальные новеллы.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“</a:t>
            </a:r>
            <a:r>
              <a:rPr lang="ru-RU" dirty="0" smtClean="0"/>
              <a:t>Визуальная новела</a:t>
            </a:r>
            <a:r>
              <a:rPr lang="en-US" dirty="0" smtClean="0"/>
              <a:t>”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Визуальная новелла – игра, рассказывающая историю, от лица главного персонажа, с множествами диалогов и линейностью.</a:t>
            </a:r>
          </a:p>
          <a:p>
            <a:pPr marL="0" indent="0">
              <a:buNone/>
            </a:pPr>
            <a:r>
              <a:rPr lang="ru-RU" dirty="0" smtClean="0"/>
              <a:t>В основном имеется 2 части экрана: диалоговая, где пишется весь текст, и находятся кнопки управления, и визуальная, где располагаются изображения с персонажами</a:t>
            </a:r>
            <a:r>
              <a:rPr lang="en-US" dirty="0" smtClean="0"/>
              <a:t>/</a:t>
            </a:r>
            <a:r>
              <a:rPr lang="ru-RU" dirty="0" smtClean="0"/>
              <a:t>местами</a:t>
            </a:r>
            <a:r>
              <a:rPr lang="en-US" dirty="0" smtClean="0"/>
              <a:t>/</a:t>
            </a:r>
            <a:r>
              <a:rPr lang="ru-RU" dirty="0" smtClean="0"/>
              <a:t>событиями.</a:t>
            </a:r>
          </a:p>
          <a:p>
            <a:pPr marL="0" indent="0">
              <a:buNone/>
            </a:pPr>
            <a:r>
              <a:rPr lang="ru-RU" dirty="0" smtClean="0"/>
              <a:t>В процессе игры игрок узнаёт сюжет, делает выборы, которые вследствие приводят его к тому или иному концу.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7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10607"/>
            <a:ext cx="9601196" cy="1303867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Everlasting Su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" y="2423604"/>
            <a:ext cx="2786280" cy="38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ve, Money, Rock'n'Ro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22" y="2423604"/>
            <a:ext cx="2782000" cy="38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ins;Gate скачать для Windows, Android, прохождение, Новелла с выборам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06" y="2423604"/>
            <a:ext cx="2782800" cy="38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зор Fate/stay night. Сточасовая визуальная новелла про «Королевскую  битву» магов. | StopG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2428251"/>
            <a:ext cx="2616200" cy="38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025" y="1584505"/>
            <a:ext cx="73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Первые две игры слева – разработала русскоязычная команда </a:t>
            </a:r>
            <a:r>
              <a:rPr lang="en-US" dirty="0" smtClean="0"/>
              <a:t>Soviet Games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71746" y="2023868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Две игры справа – японские визуальные новеллы, заработавшие славу на весь мир.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76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игры</a:t>
            </a:r>
            <a:endParaRPr lang="ru-RU" dirty="0"/>
          </a:p>
        </p:txBody>
      </p:sp>
      <p:pic>
        <p:nvPicPr>
          <p:cNvPr id="2050" name="Picture 2" descr="Everlasting Summer on Stea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89" y="2285999"/>
            <a:ext cx="6911622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 flipV="1">
            <a:off x="1295402" y="5448301"/>
            <a:ext cx="2038348" cy="476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175" y="494772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Текстовая часть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295402" y="3219450"/>
            <a:ext cx="3067049" cy="5810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175" y="274057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Визуальная часть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877300" y="5762625"/>
            <a:ext cx="1866900" cy="9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51811" y="531709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Кнопки 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3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эти игры хороши?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Качество игры пропорционально зависит от уровня автора текста и от уровня художника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Они простые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Практически оживший рассказ, под управлением </a:t>
            </a:r>
            <a:r>
              <a:rPr lang="ru-RU" dirty="0" err="1" smtClean="0"/>
              <a:t>играка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5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визуальные новеллы так популярны?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Визуальные романы позволяют читателю выбирать, как будет развиваться сюжет, и делают рассказываемую историю более привлекательной — благодаря визуальному и звуковому </a:t>
            </a:r>
            <a:r>
              <a:rPr lang="ru-RU" dirty="0" smtClean="0"/>
              <a:t>сопровождению</a:t>
            </a:r>
            <a:r>
              <a:rPr lang="en-US" dirty="0" smtClean="0"/>
              <a:t>.</a:t>
            </a:r>
            <a:endParaRPr lang="ru-RU" dirty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Из статьи Кэтрин </a:t>
            </a:r>
            <a:r>
              <a:rPr lang="ru-RU" dirty="0" err="1"/>
              <a:t>Хардман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7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Выгодно ли разрабатывать Визуальные новеллы? – для начинающей группы – да, для крупных игроков – можно, но может не окупиться. У малых игроков меньше затраты.</a:t>
            </a:r>
          </a:p>
          <a:p>
            <a:r>
              <a:rPr lang="ru-RU" dirty="0" smtClean="0"/>
              <a:t>Популярны ли Визуальные новеллы в России? – в основе своей простоты, многие игроки рано или поздно, но сталкивались с этим жанром. Поэтому многие о них наслышаны, и многие в них играли.</a:t>
            </a:r>
          </a:p>
          <a:p>
            <a:endParaRPr lang="ru-RU" dirty="0"/>
          </a:p>
          <a:p>
            <a:r>
              <a:rPr lang="ru-RU" dirty="0" smtClean="0"/>
              <a:t>Визуальные новеллы – замечательный жанр, которые позволяет читать хорошее повествование с  музыкальному и визуальному сопровождению.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2981325"/>
            <a:ext cx="471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622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268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Garamond</vt:lpstr>
      <vt:lpstr>Натуральные материалы</vt:lpstr>
      <vt:lpstr>Видео игры</vt:lpstr>
      <vt:lpstr>Какие игры бывают?</vt:lpstr>
      <vt:lpstr>Что такое “Визуальная новела”?</vt:lpstr>
      <vt:lpstr>Примеры</vt:lpstr>
      <vt:lpstr>Пример игры</vt:lpstr>
      <vt:lpstr>Чем эти игры хороши?</vt:lpstr>
      <vt:lpstr>Почему визуальные новеллы так популярны?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 игры</dc:title>
  <dc:creator>Данила Клочков</dc:creator>
  <cp:lastModifiedBy>Данила Клочков</cp:lastModifiedBy>
  <cp:revision>12</cp:revision>
  <dcterms:created xsi:type="dcterms:W3CDTF">2023-05-23T15:40:11Z</dcterms:created>
  <dcterms:modified xsi:type="dcterms:W3CDTF">2023-05-23T16:16:41Z</dcterms:modified>
</cp:coreProperties>
</file>