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ABC87-37A8-B28B-3FFE-31CF9BEB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26EF97-A737-02E2-2DC0-AE116B258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7C8FFD-C656-4EC7-DDF7-AAF8AB7A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8FA446-0C4C-E116-A5F7-12489D32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A4458A-77E8-C6BB-6CF9-1BA66CF7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1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1411C-11DA-531D-64EF-3B764BB7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80F9DF-923B-9521-6D96-80DC91CC1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76E47-2855-D211-0CC3-0E274498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31BBD-3F94-28C5-EBB5-4A3DE871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1C9D49-83B4-44D7-E8D0-4ACA4124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080ACA-B17E-52EF-693D-3E38F8042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FB48DC-F846-4A8C-E333-0D0DB1B99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59D03-176C-1F68-05B1-B34D8726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87C5F-009C-67B8-713E-DDF1E1A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3566-1696-05C7-DF80-63A58FB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31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D1ED4-DCAD-38CC-B56D-4E8D2B3F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E5068-091F-8504-78C1-2CA71DB09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95E57-2723-7646-1391-7AAAD93B6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427C3-3F6A-F125-3A53-59C1D299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598933-C548-4F7B-CDA0-1BB88E37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00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41B07-A6C2-D0C1-46C4-061382FD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3BE77A-7C99-BA66-A39B-4B79A91C7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9A91C2-B03D-B139-54B7-A32A42BA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392D2A-C386-E935-2325-99EAF523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9B7D6-3018-739C-89A1-45D1D862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B6560-7223-2F1B-D231-E872320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469EDB-2F00-45AD-3335-20A7D45F4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6FEFCB-8478-7559-426F-D578462A2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6DF43-E38A-D2A7-DFD9-70611E32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2EE676-49A8-B3A4-809E-EAA3640E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9A8A76-4249-B10A-F199-7A6B119E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4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2EACB-5F85-3C19-E0B0-B1F006F1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18CC00-9E94-5F14-AFCF-D4799C4D9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44312C-1572-4A15-274C-573C9508F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90F304-D286-4675-3E40-CE6A40F86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4064D6-9BAE-0002-A849-2C17E506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7B6154-C717-9BEA-06A8-58FC534E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F291C4-E4E7-6ED4-AF2F-282CDDE0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AD6F07-4372-0437-6F6F-B5C9A522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4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1EC62-EF11-E7A9-8F67-F06D547D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B38192-D809-7F11-3D26-A4B7D0EE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D1E0FB-CEF9-8189-34B8-88E03966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721226-E0CA-88A1-E617-A9366B85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8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490921-66B3-D58C-EB08-7D2642A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CDC8F0-9802-49AE-DD17-3D1DC73B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37BFE4-B511-A07F-197B-F71F68AD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81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22C94-6DE0-4144-8C35-918BC8AC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AC2FB-3943-334C-553E-7E6346AD3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CBD49C-A949-179D-6A03-70D5AD0F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789AFD-EF14-ED68-8D21-C2C4F22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512598-243F-0666-02ED-C63A860E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4D5EEA-88FF-D35B-8629-86B8A770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79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FD8DD-F4B0-5567-9560-97FEEB26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F4C4D5-9CC0-B08F-B277-0236EA4CC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78259E-7A8D-03FD-794E-9F2B59989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AC14C-7F5D-A94B-DA3B-8F4B8D3D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40AB6-66E5-4DED-1BF4-70B8B39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70FF37-BC99-BCEF-0438-E990D252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84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30C02-247B-D93B-2016-09BCEAE8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7F6E66-00B3-35D0-CEDD-E9E280F9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900E3-05EE-B31E-B809-686EF010C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0EC57-6EA9-492B-948B-1467F81A2B54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76101C-21AA-E9D5-F163-1C97FAE5A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32FD6-6195-706A-DA60-4E0F142D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D780-E5D0-4B2D-BAF1-AA44854E2F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6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839D-9F7B-01BD-A622-9B9C7DA89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Демоэкзамен</a:t>
            </a:r>
            <a:r>
              <a:rPr lang="ru-RU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B19918-7406-E2F4-3674-B682C6747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765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0E302B-F195-001B-4334-87EE24B20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92" t="7340" r="14385" b="11390"/>
          <a:stretch/>
        </p:blipFill>
        <p:spPr>
          <a:xfrm>
            <a:off x="890954" y="0"/>
            <a:ext cx="10494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6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67DD13-CE5E-D32C-6EA6-74CCF133D9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2" t="10031" r="15539" b="12391"/>
          <a:stretch/>
        </p:blipFill>
        <p:spPr>
          <a:xfrm>
            <a:off x="661182" y="0"/>
            <a:ext cx="10508566" cy="681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1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Демоэкзамен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Демоэкзамен 2023</dc:title>
  <dc:creator>Татьяна Третьяк</dc:creator>
  <cp:lastModifiedBy>Студент</cp:lastModifiedBy>
  <cp:revision>25</cp:revision>
  <dcterms:created xsi:type="dcterms:W3CDTF">2023-05-23T18:55:42Z</dcterms:created>
  <dcterms:modified xsi:type="dcterms:W3CDTF">2023-05-26T06:53:34Z</dcterms:modified>
</cp:coreProperties>
</file>