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emon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C8hI4tDlb85MBQK7n1U4YRrS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6" name="Google Shape;4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2" name="Google Shape;5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8" name="Google Shape;5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3" name="Google Shape;7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4" name="Google Shape;8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7" name="Google Shape;10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Résultat de recherche d'images pour &quot;angry bir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7672" y="3294533"/>
            <a:ext cx="4518025" cy="34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27000" y="383719"/>
            <a:ext cx="11553371" cy="55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>
                <a:solidFill>
                  <a:srgbClr val="FFC000"/>
                </a:solidFill>
                <a:latin typeface="Lemon"/>
                <a:ea typeface="Lemon"/>
                <a:cs typeface="Lemon"/>
                <a:sym typeface="Lemon"/>
              </a:rPr>
              <a:t>ALGORITHM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171616"/>
                </a:solidFill>
                <a:latin typeface="Lemon"/>
                <a:ea typeface="Lemon"/>
                <a:cs typeface="Lemon"/>
                <a:sym typeface="Lemon"/>
              </a:rPr>
              <a:t>WELCOME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0" b="0" i="0" u="none" strike="noStrike" cap="none">
              <a:solidFill>
                <a:srgbClr val="FFC000"/>
              </a:solidFill>
              <a:latin typeface="Lemon"/>
              <a:ea typeface="Lemon"/>
              <a:cs typeface="Lemon"/>
              <a:sym typeface="Lem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/>
          <p:nvPr/>
        </p:nvSpPr>
        <p:spPr>
          <a:xfrm>
            <a:off x="2998150" y="440492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"/>
          <p:cNvSpPr txBox="1"/>
          <p:nvPr/>
        </p:nvSpPr>
        <p:spPr>
          <a:xfrm>
            <a:off x="3222420" y="728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594020" y="7280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477228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540334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603441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666547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729654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792760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855867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918973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9820802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10451867" y="32704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124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4473" y="339137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99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5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0"/>
          <p:cNvSpPr txBox="1"/>
          <p:nvPr/>
        </p:nvSpPr>
        <p:spPr>
          <a:xfrm>
            <a:off x="3016801" y="96285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/>
          <p:nvPr/>
        </p:nvSpPr>
        <p:spPr>
          <a:xfrm>
            <a:off x="3119874" y="442434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3138525" y="98227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535717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5988235" y="42243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661930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6619300" y="361808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661930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7250365" y="30106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788143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432963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9361" y="434526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373714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7034" y="309700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1"/>
          <p:cNvSpPr txBox="1"/>
          <p:nvPr/>
        </p:nvSpPr>
        <p:spPr>
          <a:xfrm>
            <a:off x="3413644" y="5882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4785244" y="5882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3413644" y="1102622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984009" y="2459504"/>
            <a:ext cx="265008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loop ?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3744686" y="1915887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215461" y="2144922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type of instruction</a:t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1643188" y="1654312"/>
            <a:ext cx="9304134" cy="153371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3207657" y="3976692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a list of instructions that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until a specified condition is reached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1643188" y="3846063"/>
            <a:ext cx="9304134" cy="2032222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/>
          <p:nvPr/>
        </p:nvSpPr>
        <p:spPr>
          <a:xfrm>
            <a:off x="1029510" y="3496881"/>
            <a:ext cx="2467429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 rot="10800000">
            <a:off x="8055429" y="449553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387;p14"/>
          <p:cNvCxnSpPr/>
          <p:nvPr/>
        </p:nvCxnSpPr>
        <p:spPr>
          <a:xfrm rot="10800000" flipH="1">
            <a:off x="8055429" y="449553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14"/>
          <p:cNvCxnSpPr/>
          <p:nvPr/>
        </p:nvCxnSpPr>
        <p:spPr>
          <a:xfrm rot="10800000">
            <a:off x="8752114" y="3874783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14"/>
          <p:cNvCxnSpPr/>
          <p:nvPr/>
        </p:nvCxnSpPr>
        <p:spPr>
          <a:xfrm rot="10800000" flipH="1">
            <a:off x="8752114" y="3874783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14"/>
          <p:cNvCxnSpPr/>
          <p:nvPr/>
        </p:nvCxnSpPr>
        <p:spPr>
          <a:xfrm rot="10800000">
            <a:off x="9448799" y="325402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1" name="Google Shape;391;p14"/>
          <p:cNvCxnSpPr/>
          <p:nvPr/>
        </p:nvCxnSpPr>
        <p:spPr>
          <a:xfrm rot="10800000" flipH="1">
            <a:off x="9448799" y="325402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2" name="Google Shape;392;p14"/>
          <p:cNvCxnSpPr/>
          <p:nvPr/>
        </p:nvCxnSpPr>
        <p:spPr>
          <a:xfrm rot="10800000">
            <a:off x="10160000" y="2669021"/>
            <a:ext cx="17599" cy="620755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14"/>
          <p:cNvCxnSpPr/>
          <p:nvPr/>
        </p:nvCxnSpPr>
        <p:spPr>
          <a:xfrm rot="10800000" flipH="1">
            <a:off x="10160000" y="2669021"/>
            <a:ext cx="696685" cy="1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4" name="Google Shape;394;p14"/>
          <p:cNvSpPr/>
          <p:nvPr/>
        </p:nvSpPr>
        <p:spPr>
          <a:xfrm>
            <a:off x="477967" y="3254028"/>
            <a:ext cx="3293589" cy="15502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477967" y="2932496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4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4237168" y="3820084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4803884" y="1713835"/>
            <a:ext cx="2467429" cy="4762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14"/>
          <p:cNvCxnSpPr/>
          <p:nvPr/>
        </p:nvCxnSpPr>
        <p:spPr>
          <a:xfrm rot="10800000">
            <a:off x="8432800" y="4877271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9" name="Google Shape;399;p14"/>
          <p:cNvSpPr txBox="1"/>
          <p:nvPr/>
        </p:nvSpPr>
        <p:spPr>
          <a:xfrm>
            <a:off x="8364558" y="5624313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14"/>
          <p:cNvCxnSpPr/>
          <p:nvPr/>
        </p:nvCxnSpPr>
        <p:spPr>
          <a:xfrm rot="10800000">
            <a:off x="9198971" y="422412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14"/>
          <p:cNvSpPr txBox="1"/>
          <p:nvPr/>
        </p:nvSpPr>
        <p:spPr>
          <a:xfrm>
            <a:off x="9130729" y="497117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4"/>
          <p:cNvCxnSpPr/>
          <p:nvPr/>
        </p:nvCxnSpPr>
        <p:spPr>
          <a:xfrm rot="10800000">
            <a:off x="9945370" y="353821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3" name="Google Shape;403;p14"/>
          <p:cNvSpPr txBox="1"/>
          <p:nvPr/>
        </p:nvSpPr>
        <p:spPr>
          <a:xfrm>
            <a:off x="9877128" y="428526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 rot="10800000">
            <a:off x="10671428" y="2986053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Google Shape;405;p14"/>
          <p:cNvSpPr txBox="1"/>
          <p:nvPr/>
        </p:nvSpPr>
        <p:spPr>
          <a:xfrm>
            <a:off x="10603186" y="3733095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execution of the loop is an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/>
          <p:nvPr/>
        </p:nvSpPr>
        <p:spPr>
          <a:xfrm>
            <a:off x="1102081" y="2408310"/>
            <a:ext cx="3439077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5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5"/>
          <p:cNvSpPr txBox="1"/>
          <p:nvPr/>
        </p:nvSpPr>
        <p:spPr>
          <a:xfrm>
            <a:off x="1363339" y="329023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cxnSp>
        <p:nvCxnSpPr>
          <p:cNvPr id="418" name="Google Shape;418;p15"/>
          <p:cNvCxnSpPr/>
          <p:nvPr/>
        </p:nvCxnSpPr>
        <p:spPr>
          <a:xfrm rot="10800000">
            <a:off x="5602514" y="3328482"/>
            <a:ext cx="12627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15"/>
          <p:cNvSpPr txBox="1"/>
          <p:nvPr/>
        </p:nvSpPr>
        <p:spPr>
          <a:xfrm>
            <a:off x="7184572" y="2743706"/>
            <a:ext cx="467807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does this program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 ?</a:t>
            </a:r>
            <a:endParaRPr sz="3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/>
          <p:nvPr/>
        </p:nvSpPr>
        <p:spPr>
          <a:xfrm>
            <a:off x="1102081" y="2408310"/>
            <a:ext cx="3615061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 txBox="1"/>
          <p:nvPr/>
        </p:nvSpPr>
        <p:spPr>
          <a:xfrm>
            <a:off x="1218196" y="28282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431" name="Google Shape;431;p16"/>
          <p:cNvSpPr txBox="1"/>
          <p:nvPr/>
        </p:nvSpPr>
        <p:spPr>
          <a:xfrm>
            <a:off x="6081485" y="3631398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6909458" y="947554"/>
            <a:ext cx="2467429" cy="46222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2851810" y="443742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3076080" y="73132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4447680" y="73132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461818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5249247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588031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7773506" y="36447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0373" y="43709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7"/>
          <p:cNvSpPr txBox="1"/>
          <p:nvPr/>
        </p:nvSpPr>
        <p:spPr>
          <a:xfrm>
            <a:off x="2870461" y="99536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3076080" y="124567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7"/>
          <p:cNvSpPr txBox="1"/>
          <p:nvPr/>
        </p:nvSpPr>
        <p:spPr>
          <a:xfrm>
            <a:off x="5745515" y="736795"/>
            <a:ext cx="231535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651137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7"/>
          <p:cNvSpPr/>
          <p:nvPr/>
        </p:nvSpPr>
        <p:spPr>
          <a:xfrm>
            <a:off x="7142441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777350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218" y="435529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7"/>
          <p:cNvSpPr/>
          <p:nvPr/>
        </p:nvSpPr>
        <p:spPr>
          <a:xfrm>
            <a:off x="777350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8404571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7"/>
          <p:cNvSpPr/>
          <p:nvPr/>
        </p:nvSpPr>
        <p:spPr>
          <a:xfrm>
            <a:off x="903563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966670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10297765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1092883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6542" y="314471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09121" y="2385701"/>
            <a:ext cx="23996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Repeat&lt;4time&gt;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Go right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Pick up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Go up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Go </a:t>
            </a:r>
            <a:r>
              <a:rPr lang="en-US" sz="2000" dirty="0" smtClean="0"/>
              <a:t>up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Repeat&lt;5time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Go right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Pick up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/>
          <p:nvPr/>
        </p:nvSpPr>
        <p:spPr>
          <a:xfrm>
            <a:off x="448488" y="4972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891177" y="5004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476388" y="5539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1742058" y="5539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3115447" y="7880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487047" y="7880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2909828" y="1562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1742058" y="1456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354809" y="1413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3115447" y="13024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5784882" y="7935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3509546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142" y="5878134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8"/>
          <p:cNvSpPr/>
          <p:nvPr/>
        </p:nvSpPr>
        <p:spPr>
          <a:xfrm>
            <a:off x="414061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4771675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540274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603380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6664869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729593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792699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8558063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918912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982019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10451257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108232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5709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4644" y="587030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8427" y="586519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3031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321" y="587302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1118" y="586251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409121" y="2385701"/>
            <a:ext cx="2399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Go </a:t>
            </a:r>
            <a:r>
              <a:rPr lang="en-US" sz="2000" dirty="0" smtClean="0"/>
              <a:t>right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Repeat&lt;5time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Go right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smtClean="0"/>
              <a:t>Pick up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Repeat&lt;5time&gt;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Go </a:t>
            </a:r>
            <a:r>
              <a:rPr lang="en-US" sz="20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Pick up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/>
          <p:nvPr/>
        </p:nvSpPr>
        <p:spPr>
          <a:xfrm>
            <a:off x="504780" y="5861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2947469" y="5893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532680" y="6428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1798350" y="6428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3171739" y="8769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4543339" y="8769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2966120" y="2451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798350" y="2345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11101" y="2302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3171739" y="13913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5841174" y="8824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168534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936" y="568495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9"/>
          <p:cNvSpPr/>
          <p:nvPr/>
        </p:nvSpPr>
        <p:spPr>
          <a:xfrm>
            <a:off x="231640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2947469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57853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420959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4840663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547172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610279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6733857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9"/>
          <p:cNvSpPr/>
          <p:nvPr/>
        </p:nvSpPr>
        <p:spPr>
          <a:xfrm>
            <a:off x="736492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799598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8627051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925811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988918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10520245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1115131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1503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0438" y="567712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221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7559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1849" y="567984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7895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2506" y="565098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6796" y="566932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2842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409121" y="2385701"/>
            <a:ext cx="23996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Repeat&lt;3 time&gt;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Go right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Go right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repeat&lt;3 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Pick up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5678156" y="2336238"/>
            <a:ext cx="4916968" cy="23182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53463" y="1933004"/>
            <a:ext cx="610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43107" y="2329192"/>
            <a:ext cx="4768373" cy="2318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635463" y="1948940"/>
            <a:ext cx="554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376523" y="1948940"/>
            <a:ext cx="5036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5400000">
            <a:off x="3204020" y="-571084"/>
            <a:ext cx="333421" cy="448150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753980" y="1138899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221393" y="1948940"/>
            <a:ext cx="607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7980086" y="1948940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0045235" y="1933004"/>
            <a:ext cx="573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5400000">
            <a:off x="8049416" y="-701456"/>
            <a:ext cx="333421" cy="46446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517797" y="1090107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43107" y="3758190"/>
            <a:ext cx="4603687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666013" y="213629"/>
            <a:ext cx="13337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7108897" y="242390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WEP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875648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ALGO-1  -    66 H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701276" y="3468104"/>
            <a:ext cx="147027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H / WEEK – 11 W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678156" y="3758190"/>
            <a:ext cx="4916968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953946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ALGO-2  -    72 H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975808" y="3471665"/>
            <a:ext cx="143180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12H / WEEK – 6 W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9612771" y="4424851"/>
            <a:ext cx="10851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Create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video game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433259" y="4446866"/>
            <a:ext cx="10195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95431">
            <a:off x="7573978" y="5080740"/>
            <a:ext cx="546486" cy="36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"/>
          <p:cNvCxnSpPr>
            <a:stCxn id="114" idx="0"/>
          </p:cNvCxnSpPr>
          <p:nvPr/>
        </p:nvCxnSpPr>
        <p:spPr>
          <a:xfrm rot="10800000">
            <a:off x="10150256" y="4026451"/>
            <a:ext cx="5100" cy="398400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7932701" y="4001157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72603">
            <a:off x="9174924" y="5264830"/>
            <a:ext cx="1606234" cy="157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12412">
            <a:off x="7525667" y="5592751"/>
            <a:ext cx="693301" cy="34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191942">
            <a:off x="7609073" y="6035420"/>
            <a:ext cx="690684" cy="44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779194" y="4660536"/>
            <a:ext cx="923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loops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2218358" y="4622954"/>
            <a:ext cx="89531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620274" y="4533779"/>
            <a:ext cx="824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Indexes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endParaRPr/>
          </a:p>
        </p:txBody>
      </p:sp>
      <p:cxnSp>
        <p:nvCxnSpPr>
          <p:cNvPr id="125" name="Google Shape;125;p2"/>
          <p:cNvCxnSpPr/>
          <p:nvPr/>
        </p:nvCxnSpPr>
        <p:spPr>
          <a:xfrm rot="10800000">
            <a:off x="1153546" y="39590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2"/>
          <p:cNvCxnSpPr/>
          <p:nvPr/>
        </p:nvCxnSpPr>
        <p:spPr>
          <a:xfrm rot="10800000">
            <a:off x="2579227" y="3947428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2"/>
          <p:cNvCxnSpPr/>
          <p:nvPr/>
        </p:nvCxnSpPr>
        <p:spPr>
          <a:xfrm rot="10800000">
            <a:off x="3999812" y="3977346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2"/>
          <p:cNvSpPr txBox="1"/>
          <p:nvPr/>
        </p:nvSpPr>
        <p:spPr>
          <a:xfrm>
            <a:off x="5829378" y="4582782"/>
            <a:ext cx="98712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cxnSp>
        <p:nvCxnSpPr>
          <p:cNvPr id="129" name="Google Shape;129;p2"/>
          <p:cNvCxnSpPr/>
          <p:nvPr/>
        </p:nvCxnSpPr>
        <p:spPr>
          <a:xfrm rot="10800000">
            <a:off x="6290346" y="40263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0"/>
          <p:cNvSpPr/>
          <p:nvPr/>
        </p:nvSpPr>
        <p:spPr>
          <a:xfrm>
            <a:off x="349372" y="602944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2792061" y="606194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377272" y="65969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1642942" y="659694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3016331" y="89377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4387931" y="89377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2810712" y="261988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1642942" y="251404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255693" y="247085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3016331" y="1408125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5685766" y="899247"/>
            <a:ext cx="211993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0"/>
          <p:cNvSpPr/>
          <p:nvPr/>
        </p:nvSpPr>
        <p:spPr>
          <a:xfrm>
            <a:off x="6641283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9879" y="349042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/>
          <p:nvPr/>
        </p:nvSpPr>
        <p:spPr>
          <a:xfrm>
            <a:off x="7272347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7903412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3016331" y="1872265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7272346" y="39708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0"/>
          <p:cNvSpPr/>
          <p:nvPr/>
        </p:nvSpPr>
        <p:spPr>
          <a:xfrm>
            <a:off x="7272346" y="45792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7272345" y="51778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0"/>
          <p:cNvSpPr/>
          <p:nvPr/>
        </p:nvSpPr>
        <p:spPr>
          <a:xfrm>
            <a:off x="7272344" y="57862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0056" y="589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124" y="3509883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409121" y="2385701"/>
            <a:ext cx="23996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Go right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Repeat&lt;4 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Go down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Pick up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Repeat&lt;4 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Go up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Go right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Pick up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/>
          <p:nvPr/>
        </p:nvSpPr>
        <p:spPr>
          <a:xfrm>
            <a:off x="462691" y="52321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2905380" y="52646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490591" y="57996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1"/>
          <p:cNvSpPr txBox="1"/>
          <p:nvPr/>
        </p:nvSpPr>
        <p:spPr>
          <a:xfrm>
            <a:off x="1756261" y="57996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3129650" y="81404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4501250" y="81404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2924031" y="18225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1756261" y="17167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369012" y="16735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1"/>
          <p:cNvSpPr txBox="1"/>
          <p:nvPr/>
        </p:nvSpPr>
        <p:spPr>
          <a:xfrm>
            <a:off x="3129650" y="132839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1"/>
          <p:cNvSpPr txBox="1"/>
          <p:nvPr/>
        </p:nvSpPr>
        <p:spPr>
          <a:xfrm>
            <a:off x="5799085" y="819513"/>
            <a:ext cx="212571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3129650" y="179253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1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1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1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1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1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1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1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1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1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1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1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1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1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1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1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1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1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1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1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1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1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1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1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1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1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1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1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1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5582940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6560816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1"/>
          <p:cNvSpPr/>
          <p:nvPr/>
        </p:nvSpPr>
        <p:spPr>
          <a:xfrm>
            <a:off x="7529135" y="425724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"/>
          <p:cNvSpPr/>
          <p:nvPr/>
        </p:nvSpPr>
        <p:spPr>
          <a:xfrm>
            <a:off x="8507011" y="4257248"/>
            <a:ext cx="497120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221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379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443" y="621245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8227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367" y="6208768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1"/>
          <p:cNvSpPr/>
          <p:nvPr/>
        </p:nvSpPr>
        <p:spPr>
          <a:xfrm>
            <a:off x="9952559" y="2855844"/>
            <a:ext cx="1967245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4119487" y="2860228"/>
            <a:ext cx="5847150" cy="93690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64953" y="1872880"/>
            <a:ext cx="23996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Go right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Go </a:t>
            </a:r>
            <a:r>
              <a:rPr lang="en-US" sz="2000" dirty="0" smtClean="0"/>
              <a:t>right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Repeat&lt;5 time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Go up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Repeat&lt;4 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Go right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Go </a:t>
            </a:r>
            <a:r>
              <a:rPr lang="en-US" sz="2000" dirty="0" smtClean="0"/>
              <a:t>right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Repeat&lt;5 time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Go down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Pick up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2"/>
          <p:cNvSpPr/>
          <p:nvPr/>
        </p:nvSpPr>
        <p:spPr>
          <a:xfrm>
            <a:off x="713921" y="5082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2"/>
          <p:cNvSpPr/>
          <p:nvPr/>
        </p:nvSpPr>
        <p:spPr>
          <a:xfrm>
            <a:off x="3156610" y="5115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741821" y="5650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2007491" y="5650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3380880" y="7991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2"/>
          <p:cNvSpPr txBox="1"/>
          <p:nvPr/>
        </p:nvSpPr>
        <p:spPr>
          <a:xfrm>
            <a:off x="4752480" y="7991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3175261" y="1673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2007491" y="1567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2"/>
          <p:cNvSpPr txBox="1"/>
          <p:nvPr/>
        </p:nvSpPr>
        <p:spPr>
          <a:xfrm>
            <a:off x="620242" y="1524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3380880" y="13134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6050315" y="8045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2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2"/>
          <p:cNvSpPr txBox="1"/>
          <p:nvPr/>
        </p:nvSpPr>
        <p:spPr>
          <a:xfrm>
            <a:off x="3380880" y="17776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2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2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2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2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2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2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2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2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2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2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2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2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2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2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2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2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2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2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2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2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2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2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2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2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2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2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2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2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2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2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2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2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2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2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2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2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2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2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2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2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2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2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2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2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2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2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2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2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2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2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2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2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2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2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2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2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2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2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2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2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2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2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2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2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2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2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2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2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2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2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2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2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2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2"/>
          <p:cNvSpPr/>
          <p:nvPr/>
        </p:nvSpPr>
        <p:spPr>
          <a:xfrm>
            <a:off x="4105409" y="4731638"/>
            <a:ext cx="3686310" cy="186837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2"/>
          <p:cNvSpPr/>
          <p:nvPr/>
        </p:nvSpPr>
        <p:spPr>
          <a:xfrm>
            <a:off x="7529135" y="2855844"/>
            <a:ext cx="4390670" cy="373341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7" name="Google Shape;867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9" y="339888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8" y="389043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TextBox 148"/>
          <p:cNvSpPr txBox="1"/>
          <p:nvPr/>
        </p:nvSpPr>
        <p:spPr>
          <a:xfrm>
            <a:off x="409121" y="2385701"/>
            <a:ext cx="23996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Repeat&lt;2 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Go down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Pick up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Repeat&lt;5 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Go right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Pick up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Go up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Pick up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3"/>
          <p:cNvSpPr/>
          <p:nvPr/>
        </p:nvSpPr>
        <p:spPr>
          <a:xfrm>
            <a:off x="675821" y="4751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3118510" y="4784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3"/>
          <p:cNvSpPr txBox="1"/>
          <p:nvPr/>
        </p:nvSpPr>
        <p:spPr>
          <a:xfrm>
            <a:off x="703721" y="5319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3"/>
          <p:cNvSpPr txBox="1"/>
          <p:nvPr/>
        </p:nvSpPr>
        <p:spPr>
          <a:xfrm>
            <a:off x="1969391" y="5319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3"/>
          <p:cNvSpPr txBox="1"/>
          <p:nvPr/>
        </p:nvSpPr>
        <p:spPr>
          <a:xfrm>
            <a:off x="3342780" y="7660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3"/>
          <p:cNvSpPr txBox="1"/>
          <p:nvPr/>
        </p:nvSpPr>
        <p:spPr>
          <a:xfrm>
            <a:off x="4714380" y="7660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3"/>
          <p:cNvSpPr txBox="1"/>
          <p:nvPr/>
        </p:nvSpPr>
        <p:spPr>
          <a:xfrm>
            <a:off x="3137161" y="1342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3"/>
          <p:cNvSpPr txBox="1"/>
          <p:nvPr/>
        </p:nvSpPr>
        <p:spPr>
          <a:xfrm>
            <a:off x="1969391" y="1236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3"/>
          <p:cNvSpPr txBox="1"/>
          <p:nvPr/>
        </p:nvSpPr>
        <p:spPr>
          <a:xfrm>
            <a:off x="582142" y="1193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3"/>
          <p:cNvSpPr txBox="1"/>
          <p:nvPr/>
        </p:nvSpPr>
        <p:spPr>
          <a:xfrm>
            <a:off x="3342780" y="12803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3"/>
          <p:cNvSpPr txBox="1"/>
          <p:nvPr/>
        </p:nvSpPr>
        <p:spPr>
          <a:xfrm>
            <a:off x="6012215" y="7714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3"/>
          <p:cNvSpPr txBox="1"/>
          <p:nvPr/>
        </p:nvSpPr>
        <p:spPr>
          <a:xfrm>
            <a:off x="3342780" y="17445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3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3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3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3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3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3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3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3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3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3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3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3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3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3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3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3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3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3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3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3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3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3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3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3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3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3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3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3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3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3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3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3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3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3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3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3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3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3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3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3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3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3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3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3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3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3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3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3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3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3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3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3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3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3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3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3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3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3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3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3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3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3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3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3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3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3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3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3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3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3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3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3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3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3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3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3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3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3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3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3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3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3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3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3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3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3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3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3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3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3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3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3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3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3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3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3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3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3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3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3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3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3"/>
          <p:cNvSpPr/>
          <p:nvPr/>
        </p:nvSpPr>
        <p:spPr>
          <a:xfrm>
            <a:off x="4105409" y="5665698"/>
            <a:ext cx="3686310" cy="9343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3"/>
          <p:cNvSpPr/>
          <p:nvPr/>
        </p:nvSpPr>
        <p:spPr>
          <a:xfrm>
            <a:off x="7529135" y="2855844"/>
            <a:ext cx="4390670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3" name="Google Shape;1013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8" y="436242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7" y="485398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3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3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3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3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3"/>
          <p:cNvSpPr txBox="1"/>
          <p:nvPr/>
        </p:nvSpPr>
        <p:spPr>
          <a:xfrm>
            <a:off x="4714379" y="1260201"/>
            <a:ext cx="100700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3"/>
          <p:cNvSpPr txBox="1"/>
          <p:nvPr/>
        </p:nvSpPr>
        <p:spPr>
          <a:xfrm>
            <a:off x="4031439" y="2461341"/>
            <a:ext cx="356770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ALL DIAMONDS TO THE GREEN CELLS</a:t>
            </a:r>
            <a:endParaRPr sz="1500" i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3"/>
          <p:cNvSpPr txBox="1"/>
          <p:nvPr/>
        </p:nvSpPr>
        <p:spPr>
          <a:xfrm>
            <a:off x="4714379" y="173164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9121" y="2385701"/>
            <a:ext cx="2399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Repeat&lt;5 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Go right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Repeat&lt;4 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Go down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Pick up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4"/>
          <p:cNvSpPr/>
          <p:nvPr/>
        </p:nvSpPr>
        <p:spPr>
          <a:xfrm>
            <a:off x="444736" y="460917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2887425" y="464167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472636" y="517667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4"/>
          <p:cNvSpPr txBox="1"/>
          <p:nvPr/>
        </p:nvSpPr>
        <p:spPr>
          <a:xfrm>
            <a:off x="1738306" y="517667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3111695" y="75175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4483295" y="75175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2906076" y="119961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1738306" y="109377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351057" y="105058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3111695" y="126609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5781130" y="757220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4"/>
          <p:cNvSpPr txBox="1"/>
          <p:nvPr/>
        </p:nvSpPr>
        <p:spPr>
          <a:xfrm>
            <a:off x="3111695" y="1730238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4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4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4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4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4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4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4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4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4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4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4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4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4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4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4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4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4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4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4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4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4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4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4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4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4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4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4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4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4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4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4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4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4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4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4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4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4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4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4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4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4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4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4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4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4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4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4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4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4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4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4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4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4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4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4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4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4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4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4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4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4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4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4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4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4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4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4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4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4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4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4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4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4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4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4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4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4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4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4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4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4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4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4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4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4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4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4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4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4"/>
          <p:cNvSpPr/>
          <p:nvPr/>
        </p:nvSpPr>
        <p:spPr>
          <a:xfrm>
            <a:off x="5096162" y="612895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232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0504" y="6238544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24"/>
          <p:cNvSpPr/>
          <p:nvPr/>
        </p:nvSpPr>
        <p:spPr>
          <a:xfrm>
            <a:off x="6083379" y="612198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4"/>
          <p:cNvSpPr/>
          <p:nvPr/>
        </p:nvSpPr>
        <p:spPr>
          <a:xfrm>
            <a:off x="7040421" y="5658082"/>
            <a:ext cx="4879384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"/>
          <p:cNvSpPr/>
          <p:nvPr/>
        </p:nvSpPr>
        <p:spPr>
          <a:xfrm>
            <a:off x="7051916" y="521502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4"/>
          <p:cNvSpPr/>
          <p:nvPr/>
        </p:nvSpPr>
        <p:spPr>
          <a:xfrm>
            <a:off x="8039133" y="520805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4"/>
          <p:cNvSpPr/>
          <p:nvPr/>
        </p:nvSpPr>
        <p:spPr>
          <a:xfrm>
            <a:off x="8975884" y="4751128"/>
            <a:ext cx="2955416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4"/>
          <p:cNvSpPr/>
          <p:nvPr/>
        </p:nvSpPr>
        <p:spPr>
          <a:xfrm>
            <a:off x="8982094" y="428690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4"/>
          <p:cNvSpPr/>
          <p:nvPr/>
        </p:nvSpPr>
        <p:spPr>
          <a:xfrm>
            <a:off x="9969311" y="427993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489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538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795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473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730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TextBox 156"/>
          <p:cNvSpPr txBox="1"/>
          <p:nvPr/>
        </p:nvSpPr>
        <p:spPr>
          <a:xfrm>
            <a:off x="409121" y="2385701"/>
            <a:ext cx="23996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Go right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Repeat&lt;3 </a:t>
            </a:r>
            <a:r>
              <a:rPr lang="en-US" sz="2000" dirty="0" smtClean="0"/>
              <a:t>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Go </a:t>
            </a:r>
            <a:r>
              <a:rPr lang="en-US" sz="2000" dirty="0" smtClean="0"/>
              <a:t>up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Go up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Go right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Go right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Go </a:t>
            </a:r>
            <a:r>
              <a:rPr lang="en-US" sz="2000" dirty="0" smtClean="0"/>
              <a:t>down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Go down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Pick </a:t>
            </a:r>
            <a:r>
              <a:rPr lang="en-US" sz="2000" dirty="0" smtClean="0"/>
              <a:t>up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5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1189" name="Google Shape;1189;p25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1190" name="Google Shape;1190;p25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5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1192" name="Google Shape;1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25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1194" name="Google Shape;11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25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844849" y="708837"/>
            <a:ext cx="320074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ASK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FRIENDS</a:t>
            </a:r>
            <a:endParaRPr dirty="0"/>
          </a:p>
        </p:txBody>
      </p:sp>
      <p:sp>
        <p:nvSpPr>
          <p:cNvPr id="135" name="Google Shape;135;p3" descr="Image result for remember ic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 descr="Image result for think 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986" y="3592107"/>
            <a:ext cx="2114246" cy="2114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3"/>
          <p:cNvCxnSpPr/>
          <p:nvPr/>
        </p:nvCxnSpPr>
        <p:spPr>
          <a:xfrm>
            <a:off x="4459516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413" y="2970820"/>
            <a:ext cx="2580717" cy="2848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5325589" y="708837"/>
            <a:ext cx="194636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7582" y="3366293"/>
            <a:ext cx="2057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/>
          <p:nvPr/>
        </p:nvSpPr>
        <p:spPr>
          <a:xfrm>
            <a:off x="9559156" y="708837"/>
            <a:ext cx="12542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</a:t>
            </a:r>
            <a:endParaRPr/>
          </a:p>
        </p:txBody>
      </p:sp>
      <p:cxnSp>
        <p:nvCxnSpPr>
          <p:cNvPr id="143" name="Google Shape;143;p3"/>
          <p:cNvCxnSpPr/>
          <p:nvPr/>
        </p:nvCxnSpPr>
        <p:spPr>
          <a:xfrm>
            <a:off x="8558815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3"/>
          <p:cNvSpPr/>
          <p:nvPr/>
        </p:nvSpPr>
        <p:spPr>
          <a:xfrm>
            <a:off x="1136085" y="5958185"/>
            <a:ext cx="25024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BY YOURSELF</a:t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9293882" y="5950999"/>
            <a:ext cx="2094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GIVE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/>
        </p:nvSpPr>
        <p:spPr>
          <a:xfrm>
            <a:off x="3430640" y="1531630"/>
            <a:ext cx="671791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QUIZES                          30 %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EXAMS                          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MIDTERM                 20 %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FINAL                         40 %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            10 %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3634896" y="123464"/>
            <a:ext cx="548878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dirty="0"/>
          </a:p>
        </p:txBody>
      </p:sp>
      <p:sp>
        <p:nvSpPr>
          <p:cNvPr id="152" name="Google Shape;152;p4" descr="Image result for challenge icon"/>
          <p:cNvSpPr/>
          <p:nvPr/>
        </p:nvSpPr>
        <p:spPr>
          <a:xfrm>
            <a:off x="250825" y="-30480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902" y="2589138"/>
            <a:ext cx="747305" cy="74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3628" y="4764395"/>
            <a:ext cx="486579" cy="54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3763" y="1610148"/>
            <a:ext cx="481479" cy="481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4379394" y="5962919"/>
            <a:ext cx="33197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QUIZ every 2 weeks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763916" y="2274838"/>
            <a:ext cx="580171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algorithm ? 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754743" y="1926772"/>
            <a:ext cx="998623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/>
        </p:nvSpPr>
        <p:spPr>
          <a:xfrm>
            <a:off x="2013743" y="748730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 of steps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accomplish an 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556102" y="541827"/>
            <a:ext cx="9304134" cy="1553673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747074" y="3250045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8366546" y="3374578"/>
            <a:ext cx="1173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Wake up</a:t>
            </a:r>
            <a:endParaRPr dirty="0"/>
          </a:p>
        </p:txBody>
      </p:sp>
      <p:sp>
        <p:nvSpPr>
          <p:cNvPr id="172" name="Google Shape;172;p6"/>
          <p:cNvSpPr/>
          <p:nvPr/>
        </p:nvSpPr>
        <p:spPr>
          <a:xfrm>
            <a:off x="1556102" y="3292966"/>
            <a:ext cx="3658278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261596" y="3331792"/>
            <a:ext cx="1460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PNC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2542428" y="2475136"/>
            <a:ext cx="16849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47074" y="4211046"/>
            <a:ext cx="2240120" cy="462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8194289" y="4310141"/>
            <a:ext cx="1545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shower</a:t>
            </a:r>
            <a:endParaRPr dirty="0"/>
          </a:p>
        </p:txBody>
      </p:sp>
      <p:sp>
        <p:nvSpPr>
          <p:cNvPr id="177" name="Google Shape;177;p6"/>
          <p:cNvSpPr/>
          <p:nvPr/>
        </p:nvSpPr>
        <p:spPr>
          <a:xfrm>
            <a:off x="7747074" y="5172047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414325" y="5297870"/>
            <a:ext cx="1197030" cy="36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bike</a:t>
            </a:r>
            <a:endParaRPr dirty="0"/>
          </a:p>
        </p:txBody>
      </p:sp>
      <p:sp>
        <p:nvSpPr>
          <p:cNvPr id="179" name="Google Shape;179;p6"/>
          <p:cNvSpPr/>
          <p:nvPr/>
        </p:nvSpPr>
        <p:spPr>
          <a:xfrm>
            <a:off x="7747074" y="6133048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7913739" y="6283018"/>
            <a:ext cx="2030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good morniiiing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6"/>
          <p:cNvCxnSpPr>
            <a:cxnSpLocks/>
            <a:stCxn id="170" idx="2"/>
            <a:endCxn id="175" idx="0"/>
          </p:cNvCxnSpPr>
          <p:nvPr/>
        </p:nvCxnSpPr>
        <p:spPr>
          <a:xfrm>
            <a:off x="8867134" y="3793457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6"/>
          <p:cNvCxnSpPr/>
          <p:nvPr/>
        </p:nvCxnSpPr>
        <p:spPr>
          <a:xfrm>
            <a:off x="8867134" y="4754458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6"/>
          <p:cNvCxnSpPr/>
          <p:nvPr/>
        </p:nvCxnSpPr>
        <p:spPr>
          <a:xfrm>
            <a:off x="8897691" y="5715459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6"/>
          <p:cNvSpPr txBox="1"/>
          <p:nvPr/>
        </p:nvSpPr>
        <p:spPr>
          <a:xfrm>
            <a:off x="8217636" y="2575423"/>
            <a:ext cx="9896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3500705" y="-12868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will be the robot at the end of the program ?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2635945" y="3370537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3034685" y="3488354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23" name="Google Shape;223;p7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7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7"/>
          <p:cNvCxnSpPr/>
          <p:nvPr/>
        </p:nvCxnSpPr>
        <p:spPr>
          <a:xfrm flipH="1">
            <a:off x="3444407" y="309575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7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500705" y="-12868"/>
            <a:ext cx="5689120" cy="131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Monday, where will be the robot at the end of the program ?</a:t>
            </a:r>
            <a:endParaRPr/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2767019" y="3353656"/>
            <a:ext cx="1429279" cy="1281423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2934812" y="3889256"/>
            <a:ext cx="11317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= TUESDAY</a:t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1560742" y="4872705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1959482" y="4990522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4" name="Google Shape;244;p8"/>
          <p:cNvCxnSpPr/>
          <p:nvPr/>
        </p:nvCxnSpPr>
        <p:spPr>
          <a:xfrm>
            <a:off x="2217424" y="5722087"/>
            <a:ext cx="289583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8"/>
          <p:cNvSpPr/>
          <p:nvPr/>
        </p:nvSpPr>
        <p:spPr>
          <a:xfrm>
            <a:off x="2824736" y="6033480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3223476" y="6151297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7" name="Google Shape;247;p8"/>
          <p:cNvCxnSpPr/>
          <p:nvPr/>
        </p:nvCxnSpPr>
        <p:spPr>
          <a:xfrm flipH="1">
            <a:off x="2644921" y="4285068"/>
            <a:ext cx="472304" cy="50933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4138870" y="4205868"/>
            <a:ext cx="473914" cy="509332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8"/>
          <p:cNvSpPr txBox="1"/>
          <p:nvPr/>
        </p:nvSpPr>
        <p:spPr>
          <a:xfrm>
            <a:off x="4497325" y="413939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2214927" y="4182764"/>
            <a:ext cx="6058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8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74" name="Google Shape;274;p8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77" name="Google Shape;277;p8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8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8"/>
          <p:cNvCxnSpPr/>
          <p:nvPr/>
        </p:nvCxnSpPr>
        <p:spPr>
          <a:xfrm flipH="1">
            <a:off x="3491701" y="3070614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0" name="Google Shape;280;p8"/>
          <p:cNvCxnSpPr/>
          <p:nvPr/>
        </p:nvCxnSpPr>
        <p:spPr>
          <a:xfrm flipH="1">
            <a:off x="2530522" y="5424493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8"/>
          <p:cNvCxnSpPr/>
          <p:nvPr/>
        </p:nvCxnSpPr>
        <p:spPr>
          <a:xfrm>
            <a:off x="4601420" y="4755543"/>
            <a:ext cx="11364" cy="9615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8"/>
          <p:cNvCxnSpPr/>
          <p:nvPr/>
        </p:nvCxnSpPr>
        <p:spPr>
          <a:xfrm flipH="1">
            <a:off x="3633198" y="5758698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8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9"/>
          <p:cNvSpPr txBox="1"/>
          <p:nvPr/>
        </p:nvSpPr>
        <p:spPr>
          <a:xfrm>
            <a:off x="3696532" y="240262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diamonds left at the end of program ?</a:t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610446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6735527" y="42785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736659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7366592" y="36722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736659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7997657" y="306478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862872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438378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6653" y="4399411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379129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4326" y="315115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/>
          <p:nvPr/>
        </p:nvSpPr>
        <p:spPr>
          <a:xfrm>
            <a:off x="1267598" y="1959971"/>
            <a:ext cx="4205799" cy="3742329"/>
          </a:xfrm>
          <a:prstGeom prst="roundRect">
            <a:avLst>
              <a:gd name="adj" fmla="val 8994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1857816" y="223670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1857816" y="274573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1857816" y="3826827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1857816" y="3271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1857816" y="4399411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1893765" y="496253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790</Words>
  <Application>Microsoft Office PowerPoint</Application>
  <PresentationFormat>Widescreen</PresentationFormat>
  <Paragraphs>308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Lemon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CHANTHOU.VOEUN</cp:lastModifiedBy>
  <cp:revision>12</cp:revision>
  <dcterms:created xsi:type="dcterms:W3CDTF">2020-01-29T00:40:08Z</dcterms:created>
  <dcterms:modified xsi:type="dcterms:W3CDTF">2023-06-06T02:33:40Z</dcterms:modified>
</cp:coreProperties>
</file>