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emon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718" y="4743579"/>
            <a:ext cx="2562994" cy="93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718" y="2847287"/>
            <a:ext cx="2536368" cy="990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48;p20"/>
          <p:cNvSpPr txBox="1"/>
          <p:nvPr/>
        </p:nvSpPr>
        <p:spPr>
          <a:xfrm>
            <a:off x="420999" y="207477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554;p20"/>
          <p:cNvSpPr txBox="1"/>
          <p:nvPr/>
        </p:nvSpPr>
        <p:spPr>
          <a:xfrm>
            <a:off x="426485" y="2647253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59;p20"/>
          <p:cNvSpPr txBox="1"/>
          <p:nvPr/>
        </p:nvSpPr>
        <p:spPr>
          <a:xfrm>
            <a:off x="871426" y="3172186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549;p20"/>
          <p:cNvSpPr txBox="1"/>
          <p:nvPr/>
        </p:nvSpPr>
        <p:spPr>
          <a:xfrm>
            <a:off x="420999" y="399219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554;p20"/>
          <p:cNvSpPr txBox="1"/>
          <p:nvPr/>
        </p:nvSpPr>
        <p:spPr>
          <a:xfrm>
            <a:off x="377272" y="449922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4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553;p20"/>
          <p:cNvSpPr txBox="1"/>
          <p:nvPr/>
        </p:nvSpPr>
        <p:spPr>
          <a:xfrm>
            <a:off x="869329" y="505895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548;p20"/>
          <p:cNvSpPr txBox="1"/>
          <p:nvPr/>
        </p:nvSpPr>
        <p:spPr>
          <a:xfrm>
            <a:off x="349372" y="57862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549;p20"/>
          <p:cNvSpPr txBox="1"/>
          <p:nvPr/>
        </p:nvSpPr>
        <p:spPr>
          <a:xfrm>
            <a:off x="349372" y="63087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267" y="5139167"/>
            <a:ext cx="2020227" cy="61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4665" y="2969896"/>
            <a:ext cx="2709366" cy="3394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268" y="3326584"/>
            <a:ext cx="2020227" cy="65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Google Shape;570;p21"/>
          <p:cNvSpPr/>
          <p:nvPr/>
        </p:nvSpPr>
        <p:spPr>
          <a:xfrm>
            <a:off x="462691" y="52321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2905380" y="52646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90591" y="57996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1756261" y="57996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3129650" y="81404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4501250" y="81404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924031" y="18225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1756261" y="17167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69012" y="16735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3129650" y="132839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5799085" y="819513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3129650" y="179253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367" y="6208768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666" y="2035277"/>
            <a:ext cx="100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right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14666" y="2417948"/>
            <a:ext cx="100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right</a:t>
            </a:r>
            <a:endParaRPr 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37128" y="2790486"/>
            <a:ext cx="1673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Repeat&lt;4 time&gt;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66247" y="3113885"/>
            <a:ext cx="1673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Repeat&lt;5 time&gt;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155503" y="3552396"/>
            <a:ext cx="100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up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97906" y="4489004"/>
            <a:ext cx="100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right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89584" y="4069375"/>
            <a:ext cx="100453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right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0725" y="4928213"/>
            <a:ext cx="167312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Repeat&lt;5 time&gt;</a:t>
            </a:r>
            <a:endParaRPr lang="en-US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155619" y="5252347"/>
            <a:ext cx="100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down</a:t>
            </a:r>
            <a:endParaRPr lang="en-US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89584" y="5906790"/>
            <a:ext cx="11650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Pick up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303" y="2432477"/>
            <a:ext cx="2320413" cy="112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3380880" y="7991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4093" y="2267000"/>
            <a:ext cx="14846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Repeat&lt;2 time&gt;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929700" y="2701955"/>
            <a:ext cx="995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down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929699" y="3139611"/>
            <a:ext cx="995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277252" y="3790158"/>
            <a:ext cx="2320413" cy="811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86042" y="3624681"/>
            <a:ext cx="14846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Repeat&lt;5 time&gt;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31649" y="4059636"/>
            <a:ext cx="995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right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44227" y="4805699"/>
            <a:ext cx="995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44227" y="5232115"/>
            <a:ext cx="995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up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244227" y="5658532"/>
            <a:ext cx="995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503" y="6129272"/>
            <a:ext cx="2018630" cy="728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5130" y="4753249"/>
            <a:ext cx="2010003" cy="60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117" y="3264685"/>
            <a:ext cx="2554588" cy="368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258" y="1821388"/>
            <a:ext cx="2467897" cy="113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6" name="Google Shape;876;p23"/>
          <p:cNvSpPr/>
          <p:nvPr/>
        </p:nvSpPr>
        <p:spPr>
          <a:xfrm>
            <a:off x="675821" y="4751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118510" y="4784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703721" y="5319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969391" y="5319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3342780" y="7660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4714380" y="7660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3137161" y="1342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1969391" y="1236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582142" y="1193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342780" y="12803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6012215" y="7714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342780" y="17445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4714379" y="1260201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4031439" y="246134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4714379" y="173164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743400" y="551911"/>
            <a:ext cx="2399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Repeat&lt;5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Go right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Repeat&lt;4 time&gt;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Go down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Pick up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</p:txBody>
      </p:sp>
      <p:sp>
        <p:nvSpPr>
          <p:cNvPr id="168" name="Google Shape;886;p23"/>
          <p:cNvSpPr txBox="1"/>
          <p:nvPr/>
        </p:nvSpPr>
        <p:spPr>
          <a:xfrm>
            <a:off x="634874" y="1632508"/>
            <a:ext cx="144854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880;p23"/>
          <p:cNvSpPr txBox="1"/>
          <p:nvPr/>
        </p:nvSpPr>
        <p:spPr>
          <a:xfrm>
            <a:off x="864434" y="216214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886;p23"/>
          <p:cNvSpPr txBox="1"/>
          <p:nvPr/>
        </p:nvSpPr>
        <p:spPr>
          <a:xfrm>
            <a:off x="668474" y="3010482"/>
            <a:ext cx="144854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888;p23"/>
          <p:cNvSpPr txBox="1"/>
          <p:nvPr/>
        </p:nvSpPr>
        <p:spPr>
          <a:xfrm>
            <a:off x="851349" y="3505049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881;p23"/>
          <p:cNvSpPr txBox="1"/>
          <p:nvPr/>
        </p:nvSpPr>
        <p:spPr>
          <a:xfrm>
            <a:off x="858260" y="398201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886;p23"/>
          <p:cNvSpPr txBox="1"/>
          <p:nvPr/>
        </p:nvSpPr>
        <p:spPr>
          <a:xfrm>
            <a:off x="851349" y="4474316"/>
            <a:ext cx="144854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024;p23"/>
          <p:cNvSpPr txBox="1"/>
          <p:nvPr/>
        </p:nvSpPr>
        <p:spPr>
          <a:xfrm>
            <a:off x="1239939" y="4928574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022;p23"/>
          <p:cNvSpPr txBox="1"/>
          <p:nvPr/>
        </p:nvSpPr>
        <p:spPr>
          <a:xfrm>
            <a:off x="858259" y="5460018"/>
            <a:ext cx="100700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886;p23"/>
          <p:cNvSpPr txBox="1"/>
          <p:nvPr/>
        </p:nvSpPr>
        <p:spPr>
          <a:xfrm>
            <a:off x="862235" y="5914276"/>
            <a:ext cx="144854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880;p23"/>
          <p:cNvSpPr txBox="1"/>
          <p:nvPr/>
        </p:nvSpPr>
        <p:spPr>
          <a:xfrm>
            <a:off x="1225436" y="636796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142" y="2248672"/>
            <a:ext cx="3362108" cy="357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7867" y="2985833"/>
            <a:ext cx="2408901" cy="177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Google Shape;1029;p24"/>
          <p:cNvSpPr/>
          <p:nvPr/>
        </p:nvSpPr>
        <p:spPr>
          <a:xfrm>
            <a:off x="444736" y="460917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4157787" y="209486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72636" y="517667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1738306" y="517667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4382057" y="49706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5753657" y="49706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2906076" y="119961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1738306" y="109377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51057" y="105058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4382057" y="1011417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7051492" y="502539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4382057" y="147555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83379" y="612198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033;p24"/>
          <p:cNvSpPr txBox="1"/>
          <p:nvPr/>
        </p:nvSpPr>
        <p:spPr>
          <a:xfrm>
            <a:off x="359370" y="1702342"/>
            <a:ext cx="1225015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039;p24"/>
          <p:cNvSpPr txBox="1"/>
          <p:nvPr/>
        </p:nvSpPr>
        <p:spPr>
          <a:xfrm>
            <a:off x="359370" y="2111908"/>
            <a:ext cx="202452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038;p24"/>
          <p:cNvSpPr txBox="1"/>
          <p:nvPr/>
        </p:nvSpPr>
        <p:spPr>
          <a:xfrm>
            <a:off x="1061223" y="2513395"/>
            <a:ext cx="872355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039;p24"/>
          <p:cNvSpPr txBox="1"/>
          <p:nvPr/>
        </p:nvSpPr>
        <p:spPr>
          <a:xfrm>
            <a:off x="1061469" y="2871870"/>
            <a:ext cx="202452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REPEAT&lt;2</a:t>
            </a:r>
            <a:r>
              <a:rPr lang="en-US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033;p24"/>
          <p:cNvSpPr txBox="1"/>
          <p:nvPr/>
        </p:nvSpPr>
        <p:spPr>
          <a:xfrm>
            <a:off x="1081577" y="3286775"/>
            <a:ext cx="1225015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041;p24"/>
          <p:cNvSpPr txBox="1"/>
          <p:nvPr/>
        </p:nvSpPr>
        <p:spPr>
          <a:xfrm>
            <a:off x="1057030" y="4006832"/>
            <a:ext cx="1291187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034;p24"/>
          <p:cNvSpPr txBox="1"/>
          <p:nvPr/>
        </p:nvSpPr>
        <p:spPr>
          <a:xfrm>
            <a:off x="1066726" y="4403476"/>
            <a:ext cx="1007007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033;p24"/>
          <p:cNvSpPr txBox="1"/>
          <p:nvPr/>
        </p:nvSpPr>
        <p:spPr>
          <a:xfrm>
            <a:off x="1061223" y="3636290"/>
            <a:ext cx="1225015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038;p24"/>
          <p:cNvSpPr txBox="1"/>
          <p:nvPr/>
        </p:nvSpPr>
        <p:spPr>
          <a:xfrm>
            <a:off x="1057030" y="4866471"/>
            <a:ext cx="872355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038;p24"/>
          <p:cNvSpPr txBox="1"/>
          <p:nvPr/>
        </p:nvSpPr>
        <p:spPr>
          <a:xfrm>
            <a:off x="1057029" y="5289720"/>
            <a:ext cx="872355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 dirty="0"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 dirty="0"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15442" y="4858407"/>
            <a:ext cx="2760638" cy="101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5442" y="2290916"/>
            <a:ext cx="2760638" cy="101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452;p17"/>
          <p:cNvSpPr txBox="1"/>
          <p:nvPr/>
        </p:nvSpPr>
        <p:spPr>
          <a:xfrm>
            <a:off x="437021" y="2060000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41;p17"/>
          <p:cNvSpPr txBox="1"/>
          <p:nvPr/>
        </p:nvSpPr>
        <p:spPr>
          <a:xfrm>
            <a:off x="982192" y="260678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42;p17"/>
          <p:cNvSpPr txBox="1"/>
          <p:nvPr/>
        </p:nvSpPr>
        <p:spPr>
          <a:xfrm>
            <a:off x="437021" y="353455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451;p17"/>
          <p:cNvSpPr txBox="1"/>
          <p:nvPr/>
        </p:nvSpPr>
        <p:spPr>
          <a:xfrm>
            <a:off x="435666" y="405464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52;p17"/>
          <p:cNvSpPr txBox="1"/>
          <p:nvPr/>
        </p:nvSpPr>
        <p:spPr>
          <a:xfrm>
            <a:off x="409121" y="4633983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41;p17"/>
          <p:cNvSpPr txBox="1"/>
          <p:nvPr/>
        </p:nvSpPr>
        <p:spPr>
          <a:xfrm>
            <a:off x="982192" y="521328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42;p17"/>
          <p:cNvSpPr txBox="1"/>
          <p:nvPr/>
        </p:nvSpPr>
        <p:spPr>
          <a:xfrm>
            <a:off x="409121" y="60640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310" y="4598484"/>
            <a:ext cx="2674867" cy="103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6310" y="2753638"/>
            <a:ext cx="2674867" cy="144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472;p18"/>
          <p:cNvSpPr txBox="1"/>
          <p:nvPr/>
        </p:nvSpPr>
        <p:spPr>
          <a:xfrm>
            <a:off x="360551" y="200247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478;p18"/>
          <p:cNvSpPr txBox="1"/>
          <p:nvPr/>
        </p:nvSpPr>
        <p:spPr>
          <a:xfrm>
            <a:off x="354809" y="255358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472;p18"/>
          <p:cNvSpPr txBox="1"/>
          <p:nvPr/>
        </p:nvSpPr>
        <p:spPr>
          <a:xfrm>
            <a:off x="973058" y="310469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73;p18"/>
          <p:cNvSpPr txBox="1"/>
          <p:nvPr/>
        </p:nvSpPr>
        <p:spPr>
          <a:xfrm>
            <a:off x="973058" y="365579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478;p18"/>
          <p:cNvSpPr txBox="1"/>
          <p:nvPr/>
        </p:nvSpPr>
        <p:spPr>
          <a:xfrm>
            <a:off x="354809" y="4398429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72;p18"/>
          <p:cNvSpPr txBox="1"/>
          <p:nvPr/>
        </p:nvSpPr>
        <p:spPr>
          <a:xfrm>
            <a:off x="970662" y="48793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73;p18"/>
          <p:cNvSpPr txBox="1"/>
          <p:nvPr/>
        </p:nvSpPr>
        <p:spPr>
          <a:xfrm>
            <a:off x="354809" y="585468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8426" y="3278433"/>
            <a:ext cx="2493313" cy="133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5135" y="2281084"/>
            <a:ext cx="3022072" cy="2998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43339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513;p19"/>
          <p:cNvSpPr txBox="1"/>
          <p:nvPr/>
        </p:nvSpPr>
        <p:spPr>
          <a:xfrm>
            <a:off x="411101" y="2010250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507;p19"/>
          <p:cNvSpPr txBox="1"/>
          <p:nvPr/>
        </p:nvSpPr>
        <p:spPr>
          <a:xfrm>
            <a:off x="810857" y="252854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513;p19"/>
          <p:cNvSpPr txBox="1"/>
          <p:nvPr/>
        </p:nvSpPr>
        <p:spPr>
          <a:xfrm>
            <a:off x="810857" y="3078378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507;p19"/>
          <p:cNvSpPr txBox="1"/>
          <p:nvPr/>
        </p:nvSpPr>
        <p:spPr>
          <a:xfrm>
            <a:off x="1361753" y="360314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508;p19"/>
          <p:cNvSpPr txBox="1"/>
          <p:nvPr/>
        </p:nvSpPr>
        <p:spPr>
          <a:xfrm>
            <a:off x="1361753" y="409852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07;p19"/>
          <p:cNvSpPr txBox="1"/>
          <p:nvPr/>
        </p:nvSpPr>
        <p:spPr>
          <a:xfrm>
            <a:off x="808929" y="469297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495</Words>
  <Application>Microsoft Office PowerPoint</Application>
  <PresentationFormat>Widescreen</PresentationFormat>
  <Paragraphs>209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Lemon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27</cp:revision>
  <dcterms:created xsi:type="dcterms:W3CDTF">2020-01-29T00:40:08Z</dcterms:created>
  <dcterms:modified xsi:type="dcterms:W3CDTF">2023-06-07T00:31:25Z</dcterms:modified>
</cp:coreProperties>
</file>