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42" y="1159487"/>
            <a:ext cx="3274707" cy="134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193616" y="492130"/>
            <a:ext cx="3854125" cy="260307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19032" y="-14498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8;p1"/>
          <p:cNvSpPr txBox="1"/>
          <p:nvPr/>
        </p:nvSpPr>
        <p:spPr>
          <a:xfrm>
            <a:off x="367829" y="959452"/>
            <a:ext cx="294844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16;p1"/>
          <p:cNvSpPr txBox="1"/>
          <p:nvPr/>
        </p:nvSpPr>
        <p:spPr>
          <a:xfrm>
            <a:off x="1213844" y="146777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57084" y="3470461"/>
            <a:ext cx="2900516" cy="176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466" y="200055"/>
            <a:ext cx="3726424" cy="511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2890" y="4454013"/>
            <a:ext cx="2399071" cy="6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7084" y="1093092"/>
            <a:ext cx="2723536" cy="166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5440" y="5609911"/>
            <a:ext cx="2438400" cy="80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01" y="2635045"/>
            <a:ext cx="7538399" cy="4222955"/>
          </a:xfrm>
          <a:prstGeom prst="rect">
            <a:avLst/>
          </a:prstGeom>
        </p:spPr>
      </p:pic>
      <p:sp>
        <p:nvSpPr>
          <p:cNvPr id="5" name="Google Shape;661;p9"/>
          <p:cNvSpPr txBox="1"/>
          <p:nvPr/>
        </p:nvSpPr>
        <p:spPr>
          <a:xfrm>
            <a:off x="474937" y="0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60;p9"/>
          <p:cNvSpPr txBox="1"/>
          <p:nvPr/>
        </p:nvSpPr>
        <p:spPr>
          <a:xfrm>
            <a:off x="835557" y="43765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1;p9"/>
          <p:cNvSpPr txBox="1"/>
          <p:nvPr/>
        </p:nvSpPr>
        <p:spPr>
          <a:xfrm>
            <a:off x="835557" y="893037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47;p9"/>
          <p:cNvSpPr txBox="1"/>
          <p:nvPr/>
        </p:nvSpPr>
        <p:spPr>
          <a:xfrm>
            <a:off x="1181315" y="1326050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65;p9"/>
          <p:cNvSpPr txBox="1"/>
          <p:nvPr/>
        </p:nvSpPr>
        <p:spPr>
          <a:xfrm>
            <a:off x="1187380" y="1783861"/>
            <a:ext cx="206709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diamond&gt;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59;p9"/>
          <p:cNvSpPr txBox="1"/>
          <p:nvPr/>
        </p:nvSpPr>
        <p:spPr>
          <a:xfrm>
            <a:off x="1543666" y="222147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61;p9"/>
          <p:cNvSpPr txBox="1"/>
          <p:nvPr/>
        </p:nvSpPr>
        <p:spPr>
          <a:xfrm>
            <a:off x="844227" y="327040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58;p9"/>
          <p:cNvSpPr txBox="1"/>
          <p:nvPr/>
        </p:nvSpPr>
        <p:spPr>
          <a:xfrm>
            <a:off x="1181315" y="3719269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65;p9"/>
          <p:cNvSpPr txBox="1"/>
          <p:nvPr/>
        </p:nvSpPr>
        <p:spPr>
          <a:xfrm>
            <a:off x="1181315" y="4178057"/>
            <a:ext cx="206709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diamond&gt;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9;p9"/>
          <p:cNvSpPr txBox="1"/>
          <p:nvPr/>
        </p:nvSpPr>
        <p:spPr>
          <a:xfrm>
            <a:off x="1448063" y="459808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60;p9"/>
          <p:cNvSpPr txBox="1"/>
          <p:nvPr/>
        </p:nvSpPr>
        <p:spPr>
          <a:xfrm>
            <a:off x="835557" y="279231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1;p9"/>
          <p:cNvSpPr txBox="1"/>
          <p:nvPr/>
        </p:nvSpPr>
        <p:spPr>
          <a:xfrm>
            <a:off x="595911" y="540985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60;p9"/>
          <p:cNvSpPr txBox="1"/>
          <p:nvPr/>
        </p:nvSpPr>
        <p:spPr>
          <a:xfrm>
            <a:off x="960735" y="585439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671;p9"/>
          <p:cNvSpPr txBox="1"/>
          <p:nvPr/>
        </p:nvSpPr>
        <p:spPr>
          <a:xfrm>
            <a:off x="666374" y="6457890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1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24" y="1311424"/>
            <a:ext cx="3898750" cy="106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11033" y="566678"/>
            <a:ext cx="3936707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5" y="-13007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699341" y="188340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9;p2"/>
          <p:cNvSpPr txBox="1"/>
          <p:nvPr/>
        </p:nvSpPr>
        <p:spPr>
          <a:xfrm>
            <a:off x="303201" y="973407"/>
            <a:ext cx="361639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58;p2"/>
          <p:cNvSpPr txBox="1"/>
          <p:nvPr/>
        </p:nvSpPr>
        <p:spPr>
          <a:xfrm>
            <a:off x="699341" y="14046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57" y="997536"/>
            <a:ext cx="3512998" cy="1086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71789" y="-10497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8;p3"/>
          <p:cNvSpPr txBox="1"/>
          <p:nvPr/>
        </p:nvSpPr>
        <p:spPr>
          <a:xfrm>
            <a:off x="513690" y="797502"/>
            <a:ext cx="287230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7;p3"/>
          <p:cNvSpPr txBox="1"/>
          <p:nvPr/>
        </p:nvSpPr>
        <p:spPr>
          <a:xfrm>
            <a:off x="1455746" y="137126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9;p3"/>
          <p:cNvSpPr txBox="1"/>
          <p:nvPr/>
        </p:nvSpPr>
        <p:spPr>
          <a:xfrm>
            <a:off x="590491" y="223950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924" y="1265583"/>
            <a:ext cx="3688925" cy="154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111034" y="509920"/>
            <a:ext cx="3936707" cy="424727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5508" y="-14686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45;p4"/>
          <p:cNvSpPr txBox="1"/>
          <p:nvPr/>
        </p:nvSpPr>
        <p:spPr>
          <a:xfrm>
            <a:off x="296530" y="1059630"/>
            <a:ext cx="310608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0;p4"/>
          <p:cNvSpPr txBox="1"/>
          <p:nvPr/>
        </p:nvSpPr>
        <p:spPr>
          <a:xfrm>
            <a:off x="1047714" y="160934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244;p4"/>
          <p:cNvSpPr txBox="1"/>
          <p:nvPr/>
        </p:nvSpPr>
        <p:spPr>
          <a:xfrm>
            <a:off x="1047714" y="216704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1;p4"/>
          <p:cNvSpPr txBox="1"/>
          <p:nvPr/>
        </p:nvSpPr>
        <p:spPr>
          <a:xfrm>
            <a:off x="296530" y="301294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11" y="1059630"/>
            <a:ext cx="3600718" cy="3581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3961" y="2810979"/>
            <a:ext cx="2644878" cy="865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961" y="1607667"/>
            <a:ext cx="2644878" cy="803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15243" y="-25165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431;p5"/>
          <p:cNvSpPr txBox="1"/>
          <p:nvPr/>
        </p:nvSpPr>
        <p:spPr>
          <a:xfrm>
            <a:off x="255105" y="807488"/>
            <a:ext cx="3192841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36;p5"/>
          <p:cNvSpPr txBox="1"/>
          <p:nvPr/>
        </p:nvSpPr>
        <p:spPr>
          <a:xfrm>
            <a:off x="573875" y="1388917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41;p5"/>
          <p:cNvSpPr txBox="1"/>
          <p:nvPr/>
        </p:nvSpPr>
        <p:spPr>
          <a:xfrm>
            <a:off x="840086" y="1916796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436;p5"/>
          <p:cNvSpPr txBox="1"/>
          <p:nvPr/>
        </p:nvSpPr>
        <p:spPr>
          <a:xfrm>
            <a:off x="573875" y="2572061"/>
            <a:ext cx="2144001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440;p5"/>
          <p:cNvSpPr txBox="1"/>
          <p:nvPr/>
        </p:nvSpPr>
        <p:spPr>
          <a:xfrm>
            <a:off x="824681" y="3093022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439;p5"/>
          <p:cNvSpPr txBox="1"/>
          <p:nvPr/>
        </p:nvSpPr>
        <p:spPr>
          <a:xfrm>
            <a:off x="573875" y="398062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160" y="3776685"/>
            <a:ext cx="3693581" cy="993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313" y="910123"/>
            <a:ext cx="3887291" cy="261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5959" y="2022059"/>
            <a:ext cx="2880852" cy="94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89164" y="-10497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85;p6"/>
          <p:cNvSpPr txBox="1"/>
          <p:nvPr/>
        </p:nvSpPr>
        <p:spPr>
          <a:xfrm>
            <a:off x="330098" y="657381"/>
            <a:ext cx="296089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484;p6"/>
          <p:cNvSpPr txBox="1"/>
          <p:nvPr/>
        </p:nvSpPr>
        <p:spPr>
          <a:xfrm>
            <a:off x="911370" y="122838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504;p6"/>
          <p:cNvSpPr txBox="1"/>
          <p:nvPr/>
        </p:nvSpPr>
        <p:spPr>
          <a:xfrm>
            <a:off x="911369" y="1816964"/>
            <a:ext cx="217595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503;p6"/>
          <p:cNvSpPr txBox="1"/>
          <p:nvPr/>
        </p:nvSpPr>
        <p:spPr>
          <a:xfrm>
            <a:off x="1468778" y="23880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485;p6"/>
          <p:cNvSpPr txBox="1"/>
          <p:nvPr/>
        </p:nvSpPr>
        <p:spPr>
          <a:xfrm>
            <a:off x="477725" y="3652021"/>
            <a:ext cx="288424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507;p6"/>
          <p:cNvSpPr txBox="1"/>
          <p:nvPr/>
        </p:nvSpPr>
        <p:spPr>
          <a:xfrm>
            <a:off x="1507814" y="4208626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36" y="277687"/>
            <a:ext cx="3925505" cy="54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4347" y="1917638"/>
            <a:ext cx="2762865" cy="7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1162" y="942289"/>
            <a:ext cx="3647800" cy="1867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261251" y="5796677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348171" y="657587"/>
            <a:ext cx="307184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561;p7"/>
          <p:cNvSpPr txBox="1"/>
          <p:nvPr/>
        </p:nvSpPr>
        <p:spPr>
          <a:xfrm>
            <a:off x="307533" y="91061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&lt;4&gt;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554;p7"/>
          <p:cNvSpPr txBox="1"/>
          <p:nvPr/>
        </p:nvSpPr>
        <p:spPr>
          <a:xfrm>
            <a:off x="880765" y="115109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559;p7"/>
          <p:cNvSpPr txBox="1"/>
          <p:nvPr/>
        </p:nvSpPr>
        <p:spPr>
          <a:xfrm>
            <a:off x="880764" y="1738360"/>
            <a:ext cx="225482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555;p7"/>
          <p:cNvSpPr txBox="1"/>
          <p:nvPr/>
        </p:nvSpPr>
        <p:spPr>
          <a:xfrm>
            <a:off x="1048802" y="2279446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563;p7"/>
          <p:cNvSpPr txBox="1"/>
          <p:nvPr/>
        </p:nvSpPr>
        <p:spPr>
          <a:xfrm>
            <a:off x="348171" y="297229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7573" y="4718410"/>
            <a:ext cx="2762865" cy="7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14388" y="3743061"/>
            <a:ext cx="3647800" cy="1867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6" name="Google Shape;556;p7"/>
          <p:cNvSpPr txBox="1"/>
          <p:nvPr/>
        </p:nvSpPr>
        <p:spPr>
          <a:xfrm>
            <a:off x="361397" y="3458359"/>
            <a:ext cx="307184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left&gt;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554;p7"/>
          <p:cNvSpPr txBox="1"/>
          <p:nvPr/>
        </p:nvSpPr>
        <p:spPr>
          <a:xfrm>
            <a:off x="893991" y="395187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559;p7"/>
          <p:cNvSpPr txBox="1"/>
          <p:nvPr/>
        </p:nvSpPr>
        <p:spPr>
          <a:xfrm>
            <a:off x="893990" y="4539132"/>
            <a:ext cx="225482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555;p7"/>
          <p:cNvSpPr txBox="1"/>
          <p:nvPr/>
        </p:nvSpPr>
        <p:spPr>
          <a:xfrm>
            <a:off x="1062028" y="5080218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414955" y="71344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668594" y="2546555"/>
            <a:ext cx="3175819" cy="3529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2555" y="2978981"/>
            <a:ext cx="2644877" cy="132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Google Shape;637;p8"/>
          <p:cNvSpPr txBox="1"/>
          <p:nvPr/>
        </p:nvSpPr>
        <p:spPr>
          <a:xfrm>
            <a:off x="799010" y="2252901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14;p8"/>
          <p:cNvSpPr txBox="1"/>
          <p:nvPr/>
        </p:nvSpPr>
        <p:spPr>
          <a:xfrm>
            <a:off x="833122" y="674826"/>
            <a:ext cx="16396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14;p8"/>
          <p:cNvSpPr txBox="1"/>
          <p:nvPr/>
        </p:nvSpPr>
        <p:spPr>
          <a:xfrm>
            <a:off x="833122" y="1200851"/>
            <a:ext cx="16396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35;p8"/>
          <p:cNvSpPr txBox="1"/>
          <p:nvPr/>
        </p:nvSpPr>
        <p:spPr>
          <a:xfrm>
            <a:off x="833122" y="172687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37;p8"/>
          <p:cNvSpPr txBox="1"/>
          <p:nvPr/>
        </p:nvSpPr>
        <p:spPr>
          <a:xfrm>
            <a:off x="1148055" y="277892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14;p8"/>
          <p:cNvSpPr txBox="1"/>
          <p:nvPr/>
        </p:nvSpPr>
        <p:spPr>
          <a:xfrm>
            <a:off x="1752438" y="3304761"/>
            <a:ext cx="16396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35;p8"/>
          <p:cNvSpPr txBox="1"/>
          <p:nvPr/>
        </p:nvSpPr>
        <p:spPr>
          <a:xfrm>
            <a:off x="1752438" y="383059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36;p8"/>
          <p:cNvSpPr txBox="1"/>
          <p:nvPr/>
        </p:nvSpPr>
        <p:spPr>
          <a:xfrm>
            <a:off x="1131583" y="4970926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4;p8"/>
          <p:cNvSpPr txBox="1"/>
          <p:nvPr/>
        </p:nvSpPr>
        <p:spPr>
          <a:xfrm>
            <a:off x="1128739" y="5477216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45" y="2359338"/>
            <a:ext cx="7869255" cy="4545555"/>
          </a:xfrm>
          <a:prstGeom prst="rect">
            <a:avLst/>
          </a:prstGeom>
        </p:spPr>
      </p:pic>
      <p:sp>
        <p:nvSpPr>
          <p:cNvPr id="47" name="Google Shape;614;p8"/>
          <p:cNvSpPr txBox="1"/>
          <p:nvPr/>
        </p:nvSpPr>
        <p:spPr>
          <a:xfrm>
            <a:off x="1131583" y="4438576"/>
            <a:ext cx="16396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614;p8"/>
          <p:cNvSpPr txBox="1"/>
          <p:nvPr/>
        </p:nvSpPr>
        <p:spPr>
          <a:xfrm>
            <a:off x="833122" y="6141806"/>
            <a:ext cx="16396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9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1084</Words>
  <Application>Microsoft Office PowerPoint</Application>
  <PresentationFormat>Widescreen</PresentationFormat>
  <Paragraphs>716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13</cp:revision>
  <dcterms:created xsi:type="dcterms:W3CDTF">2020-01-30T10:34:45Z</dcterms:created>
  <dcterms:modified xsi:type="dcterms:W3CDTF">2023-06-12T02:32:58Z</dcterms:modified>
</cp:coreProperties>
</file>