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93" r:id="rId5"/>
    <p:sldId id="294" r:id="rId6"/>
    <p:sldId id="288" r:id="rId7"/>
    <p:sldId id="295" r:id="rId8"/>
    <p:sldId id="29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558" y="2003839"/>
            <a:ext cx="4861726" cy="1313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796199" y="498799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99586" y="4734484"/>
            <a:ext cx="390497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Write 0 on the first cell then 1, 2, 3…until there is not more cell on right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9039" y="34350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720104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682" y="35078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918552" y="175040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242555" y="2351426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66951" y="61602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9764573" y="627375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49873" y="1088190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 &gt; </a:t>
            </a:r>
            <a:endParaRPr lang="fr-FR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28372" y="1711583"/>
            <a:ext cx="2422798" cy="4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873" y="2421924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445" y="2437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496957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7;p2"/>
          <p:cNvSpPr/>
          <p:nvPr/>
        </p:nvSpPr>
        <p:spPr>
          <a:xfrm>
            <a:off x="560063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98;p2"/>
          <p:cNvSpPr/>
          <p:nvPr/>
        </p:nvSpPr>
        <p:spPr>
          <a:xfrm>
            <a:off x="623170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99;p2"/>
          <p:cNvSpPr/>
          <p:nvPr/>
        </p:nvSpPr>
        <p:spPr>
          <a:xfrm>
            <a:off x="686276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0;p2"/>
          <p:cNvSpPr/>
          <p:nvPr/>
        </p:nvSpPr>
        <p:spPr>
          <a:xfrm>
            <a:off x="7476936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1;p2"/>
          <p:cNvSpPr/>
          <p:nvPr/>
        </p:nvSpPr>
        <p:spPr>
          <a:xfrm>
            <a:off x="8115930" y="49770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2;p2"/>
          <p:cNvSpPr/>
          <p:nvPr/>
        </p:nvSpPr>
        <p:spPr>
          <a:xfrm>
            <a:off x="8755960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38" y="50497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2;p2"/>
          <p:cNvSpPr/>
          <p:nvPr/>
        </p:nvSpPr>
        <p:spPr>
          <a:xfrm>
            <a:off x="9370131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2;p2"/>
          <p:cNvSpPr/>
          <p:nvPr/>
        </p:nvSpPr>
        <p:spPr>
          <a:xfrm>
            <a:off x="9984302" y="497701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2;p2"/>
          <p:cNvSpPr/>
          <p:nvPr/>
        </p:nvSpPr>
        <p:spPr>
          <a:xfrm>
            <a:off x="10595623" y="49744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522" y="1771275"/>
            <a:ext cx="291861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chemeClr val="tx1"/>
                </a:solidFill>
              </a:rPr>
              <a:t>has cell on right&gt;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93348" y="223725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8522" y="1313542"/>
            <a:ext cx="31691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</a:t>
            </a:r>
            <a:r>
              <a:rPr lang="en-US" sz="2000" dirty="0" smtClean="0"/>
              <a:t>cpunt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193348" y="2752615"/>
            <a:ext cx="42254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</a:t>
            </a:r>
            <a:r>
              <a:rPr lang="en-US" sz="2000" dirty="0" smtClean="0"/>
              <a:t>Count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631" y="871316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24810" y="253728"/>
            <a:ext cx="835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How many points on this case ?</a:t>
            </a:r>
            <a:endParaRPr lang="fr-FR" sz="5000" dirty="0"/>
          </a:p>
        </p:txBody>
      </p:sp>
      <p:sp>
        <p:nvSpPr>
          <p:cNvPr id="51" name="Rectangle 50"/>
          <p:cNvSpPr/>
          <p:nvPr/>
        </p:nvSpPr>
        <p:spPr>
          <a:xfrm>
            <a:off x="4687218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64801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442384" y="1896163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19967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09635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203" y="1925173"/>
            <a:ext cx="562446" cy="56244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298984" y="3216177"/>
            <a:ext cx="657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If a diamond is</a:t>
            </a:r>
            <a:endParaRPr lang="en-US" sz="3000" u="sng" dirty="0"/>
          </a:p>
          <a:p>
            <a:pPr marL="571500" indent="-571500">
              <a:buFontTx/>
              <a:buChar char="-"/>
            </a:pPr>
            <a:r>
              <a:rPr lang="en-US" sz="3000" b="1" dirty="0"/>
              <a:t>On yellow </a:t>
            </a:r>
            <a:r>
              <a:rPr lang="en-US" sz="3000" dirty="0"/>
              <a:t>cell = + 10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blue </a:t>
            </a:r>
            <a:r>
              <a:rPr lang="en-US" sz="3000" dirty="0"/>
              <a:t>cell : + 20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red</a:t>
            </a:r>
            <a:r>
              <a:rPr lang="en-US" sz="3000" dirty="0"/>
              <a:t> cell:  + 30 points</a:t>
            </a:r>
            <a:endParaRPr lang="fr-FR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482413" y="1868851"/>
            <a:ext cx="1064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= 50 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1" y="1945855"/>
            <a:ext cx="553937" cy="55393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1" y="1945856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02906" y="435014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97736" y="4931707"/>
            <a:ext cx="3904976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Write the final score on the green cell !</a:t>
            </a:r>
            <a:endParaRPr lang="fr-FR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0592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81465" y="62210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92416" y="59159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0639" y="1037608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11155" y="1527959"/>
            <a:ext cx="120081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SCORE&gt;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2412" y="1059630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906" y="15542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15648" y="2071443"/>
            <a:ext cx="16007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93658" y="2093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8368" y="206123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9185" y="2083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313" y="62712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9065" y="2056054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0542" y="2071443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5309" y="2558591"/>
            <a:ext cx="170337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35803" y="2598968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YELLOW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4174" y="1524756"/>
            <a:ext cx="1700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  &gt;   </a:t>
            </a:r>
            <a:r>
              <a:rPr lang="en-US" sz="2000" b="1" dirty="0"/>
              <a:t>+</a:t>
            </a:r>
            <a:r>
              <a:rPr lang="en-US" sz="2000" dirty="0"/>
              <a:t>    &lt;  &gt; </a:t>
            </a:r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9570" y="2558591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9773833" y="2565615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NOT GREEN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90736" y="5026100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564779" y="3435076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6827150" y="3435495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169938" y="3436042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924378" y="3435495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837" y="3429000"/>
            <a:ext cx="562446" cy="56244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8" y="3494277"/>
            <a:ext cx="476932" cy="47693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35278" y="3435494"/>
            <a:ext cx="647959" cy="60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21" y="3538746"/>
            <a:ext cx="476932" cy="476932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63983" y="5017426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6203476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881716" y="5017427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559956" y="5017427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4846997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773" y="5046437"/>
            <a:ext cx="434686" cy="562446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5236" y="4996131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8250877" y="5017426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684694" y="5017426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8746995" y="3465431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3" y="5162580"/>
            <a:ext cx="476932" cy="47693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62" y="5109762"/>
            <a:ext cx="476932" cy="47693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8" y="5089192"/>
            <a:ext cx="476932" cy="47693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7" y="5099638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366" y="1307594"/>
            <a:ext cx="2978725" cy="2765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103418"/>
            <a:ext cx="2405640" cy="70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133750"/>
            <a:ext cx="2520665" cy="665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17615" y="168964"/>
            <a:ext cx="3597890" cy="480127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73396" y="169882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5809" y="5262674"/>
            <a:ext cx="41252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0 on cell with </a:t>
            </a:r>
            <a:r>
              <a:rPr lang="en-US" sz="2000" b="1" u="sng" dirty="0"/>
              <a:t>NO</a:t>
            </a:r>
            <a:r>
              <a:rPr lang="en-US" sz="2000" b="1" dirty="0"/>
              <a:t> diamond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1 on cells with a diamond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75" y="67890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039462" y="52713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4331" y="1409285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4694" y="1840419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1946" y="2096323"/>
            <a:ext cx="1931157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86970" y="21337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84693" y="2246590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47273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624856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502439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380022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869690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7258" y="4633087"/>
            <a:ext cx="562446" cy="56244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1" y="4747611"/>
            <a:ext cx="476932" cy="47693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4718601"/>
            <a:ext cx="476932" cy="4769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8933" y="1084650"/>
            <a:ext cx="246657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</a:t>
            </a:r>
            <a:r>
              <a:rPr lang="en-US" sz="2000" dirty="0" smtClean="0">
                <a:solidFill>
                  <a:schemeClr val="tx1"/>
                </a:solidFill>
              </a:rPr>
              <a:t>cell on right&gt;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0319" y="15283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21978" y="1944666"/>
            <a:ext cx="230286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has diamond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138" y="2399528"/>
            <a:ext cx="9300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Pick up</a:t>
            </a:r>
            <a:endParaRPr lang="fr-FR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30319" y="2852463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1410" y="3323232"/>
            <a:ext cx="9534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Write 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600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491" y="3472873"/>
            <a:ext cx="3639127" cy="1126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1491" y="2021631"/>
            <a:ext cx="3559909" cy="109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13359" y="419898"/>
            <a:ext cx="3775500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5809" y="5262674"/>
            <a:ext cx="412523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/>
              <a:t>Drop a cake or a diamond on the right cell on each number</a:t>
            </a:r>
          </a:p>
          <a:p>
            <a:pPr algn="ctr"/>
            <a:r>
              <a:rPr lang="en-US" sz="2000" b="1" dirty="0"/>
              <a:t>0 =&gt; drop a cake  // 1 =&gt; drop a diamond</a:t>
            </a:r>
            <a:endParaRPr lang="fr-FR" sz="2000" dirty="0"/>
          </a:p>
          <a:p>
            <a:pPr algn="ctr"/>
            <a:endParaRPr lang="fr-FR" sz="2000" dirty="0"/>
          </a:p>
        </p:txBody>
      </p:sp>
      <p:sp>
        <p:nvSpPr>
          <p:cNvPr id="50" name="Rectangle 49"/>
          <p:cNvSpPr/>
          <p:nvPr/>
        </p:nvSpPr>
        <p:spPr>
          <a:xfrm>
            <a:off x="6396660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74243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51826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029409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519077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140" y="4401467"/>
            <a:ext cx="562446" cy="562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60049" y="447019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9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6684268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18185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73742" y="44036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107926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365196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42779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120362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997945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87613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0676" y="5340929"/>
            <a:ext cx="562446" cy="56244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428585" y="540965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8755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/>
          <p:cNvSpPr txBox="1"/>
          <p:nvPr/>
        </p:nvSpPr>
        <p:spPr>
          <a:xfrm>
            <a:off x="6652804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47541" y="53432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17791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107612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Box 97"/>
          <p:cNvSpPr txBox="1"/>
          <p:nvPr/>
        </p:nvSpPr>
        <p:spPr>
          <a:xfrm>
            <a:off x="7843989" y="1791824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1185" y="1758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5495" y="2309436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09608" y="1277843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97226" y="1791824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42779" y="705896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285" y="71823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7036" y="121151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92163" y="180721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07" name="TextBox 106"/>
          <p:cNvSpPr txBox="1"/>
          <p:nvPr/>
        </p:nvSpPr>
        <p:spPr>
          <a:xfrm>
            <a:off x="7953510" y="2967995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58385" y="2270186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3402" y="904419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</a:t>
            </a:r>
            <a:r>
              <a:rPr lang="en-US" sz="2000" dirty="0" smtClean="0"/>
              <a:t>&lt;6&gt;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488" y="13596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273524" y="1805356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equal to &lt;0&gt;&gt;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34939" y="2260615"/>
            <a:ext cx="32556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</a:t>
            </a:r>
            <a:r>
              <a:rPr lang="en-US" sz="2000" dirty="0" smtClean="0"/>
              <a:t>&lt; number 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427021" y="2715874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3134" y="3180833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 smtClean="0">
                <a:solidFill>
                  <a:schemeClr val="accent1"/>
                </a:solidFill>
              </a:rPr>
              <a:t>equal to &lt;1&gt;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34939" y="3654733"/>
            <a:ext cx="32556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</a:t>
            </a:r>
            <a:r>
              <a:rPr lang="en-US" sz="2000" dirty="0" smtClean="0"/>
              <a:t>&lt; number 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427021" y="4109992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366" y="1156535"/>
            <a:ext cx="4281052" cy="4163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0456" y="4540583"/>
            <a:ext cx="3602599" cy="661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0456" y="2075795"/>
            <a:ext cx="3602599" cy="2094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13359" y="419898"/>
            <a:ext cx="3775500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213359" y="4958321"/>
            <a:ext cx="41956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On blue cell only: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0 drop a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1 drop a diamond</a:t>
            </a:r>
          </a:p>
          <a:p>
            <a:r>
              <a:rPr lang="en-US" sz="2000" b="1" dirty="0"/>
              <a:t>On red cell only: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Drop a </a:t>
            </a:r>
            <a:r>
              <a:rPr lang="fr-FR" sz="2000" b="1" dirty="0" err="1"/>
              <a:t>diamond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fr-FR" sz="2000" dirty="0"/>
          </a:p>
        </p:txBody>
      </p:sp>
      <p:sp>
        <p:nvSpPr>
          <p:cNvPr id="46" name="Rectangle 45"/>
          <p:cNvSpPr/>
          <p:nvPr/>
        </p:nvSpPr>
        <p:spPr>
          <a:xfrm>
            <a:off x="6442380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319963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97546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075129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64797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860" y="4614827"/>
            <a:ext cx="562446" cy="56244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05769" y="46835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27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/>
          <p:cNvSpPr txBox="1"/>
          <p:nvPr/>
        </p:nvSpPr>
        <p:spPr>
          <a:xfrm>
            <a:off x="6729988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8363905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19462" y="46169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108384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410916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288499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166082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043665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533333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6396" y="5554289"/>
            <a:ext cx="562446" cy="56244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474305" y="562301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9212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/>
          <p:cNvSpPr txBox="1"/>
          <p:nvPr/>
        </p:nvSpPr>
        <p:spPr>
          <a:xfrm>
            <a:off x="6698524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93261" y="55566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63511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113" name="Rectangle 112"/>
          <p:cNvSpPr/>
          <p:nvPr/>
        </p:nvSpPr>
        <p:spPr>
          <a:xfrm>
            <a:off x="108069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324021" y="4562051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9081127" y="4548340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0850284" y="4548340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280382" y="5491425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051782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791624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6214082" y="1500843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88905" y="25276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9141" y="2550190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983456" y="893811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76085" y="1531303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577581" y="3077497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96117" y="75642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4129" y="307749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577" y="1527881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29" name="TextBox 128"/>
          <p:cNvSpPr txBox="1"/>
          <p:nvPr/>
        </p:nvSpPr>
        <p:spPr>
          <a:xfrm>
            <a:off x="6375940" y="3069241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349" y="2027948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62645" y="204348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2645" y="205887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12261" y="2554435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55840" y="2614524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513" y="907484"/>
            <a:ext cx="9798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31529" y="907484"/>
            <a:ext cx="18669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Has cell on right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8484" y="139507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478484" y="18757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Is cell blue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48638" y="2369497"/>
            <a:ext cx="30573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number before is 0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10877" y="2821773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42283" y="3270250"/>
            <a:ext cx="30573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number before is 1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75185" y="3708184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58417" y="4278693"/>
            <a:ext cx="204509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is cell red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75184" y="4738234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8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522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81</cp:revision>
  <dcterms:created xsi:type="dcterms:W3CDTF">2020-01-30T10:34:45Z</dcterms:created>
  <dcterms:modified xsi:type="dcterms:W3CDTF">2023-06-18T06:33:53Z</dcterms:modified>
</cp:coreProperties>
</file>