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16E40C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6819" y="90441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876818" y="142844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8566" y="1940767"/>
            <a:ext cx="4619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</a:t>
            </a:r>
            <a:r>
              <a:rPr lang="en-US" sz="2000" dirty="0" smtClean="0">
                <a:solidFill>
                  <a:schemeClr val="accent1"/>
                </a:solidFill>
              </a:rPr>
              <a:t>&lt;VALUE ON CELL&gt;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1575" y="2410511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841574" y="287439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834623" y="3358409"/>
            <a:ext cx="25917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491" y="2665101"/>
            <a:ext cx="3352800" cy="133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34540" y="586202"/>
            <a:ext cx="3786916" cy="369327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7166" y="7700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539581" y="2044483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984987" y="101270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983318" y="147873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965789" y="1904510"/>
            <a:ext cx="47120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</a:t>
            </a:r>
            <a:r>
              <a:rPr lang="en-US" sz="2000" dirty="0" smtClean="0">
                <a:solidFill>
                  <a:schemeClr val="accent1"/>
                </a:solidFill>
              </a:rPr>
              <a:t>&lt;VALUE ON CELL&gt;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6433" y="3405922"/>
            <a:ext cx="25379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5789" y="2465046"/>
            <a:ext cx="27074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 smtClean="0"/>
              <a:t>MY-NUMBER</a:t>
            </a:r>
            <a:r>
              <a:rPr lang="en-US" sz="2000" dirty="0" smtClean="0"/>
              <a:t> </a:t>
            </a:r>
            <a:r>
              <a:rPr lang="en-US" sz="2000" dirty="0"/>
              <a:t>&gt;</a:t>
            </a:r>
            <a:endParaRPr lang="fr-FR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262896" y="294382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9746" y="2249062"/>
            <a:ext cx="280448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099" y="1049889"/>
            <a:ext cx="357531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41980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23033" y="39785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2954" y="931658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</a:t>
            </a:r>
            <a:r>
              <a:rPr lang="en-US" sz="2000" dirty="0" smtClean="0"/>
              <a:t>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33188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96294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59401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2507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839248" y="49968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462655" y="499186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850" y="504529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118272" y="501957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020755" y="15054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07" y="50729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828" y="51316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432" y="51312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9357766" y="1963927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4466" y="2372649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8835" y="2866062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3909" y="3402519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433188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496294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559401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622507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6839248" y="58501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7462655" y="584513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752" y="591897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118272" y="587284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0659" y="5986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2631" y="597866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961762" y="1059630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21437" y="1563337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</a:t>
            </a:r>
            <a:r>
              <a:rPr lang="en-US" sz="2000" dirty="0" smtClean="0"/>
              <a:t>FORWARD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303240" y="2040216"/>
            <a:ext cx="234512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&lt;HAS DIAMOND&gt;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71438" y="3420979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595123" y="2531776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12166" y="4181428"/>
            <a:ext cx="27799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chemeClr val="tx1"/>
                </a:solidFill>
              </a:rPr>
              <a:t>NB DIAMOND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4422" y="2982239"/>
            <a:ext cx="48256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</a:t>
            </a:r>
            <a:r>
              <a:rPr lang="en-US" sz="2000" dirty="0" smtClean="0"/>
              <a:t>&lt;NB DIAMOND&gt;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58377" y="522884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1761" y="3095725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900745" y="3196426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8267" y="322829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267" y="801586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2791" y="1262443"/>
            <a:ext cx="477670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</a:t>
            </a:r>
            <a:r>
              <a:rPr lang="en-US" sz="2000" dirty="0" smtClean="0"/>
              <a:t>VALUE ON CELL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87097" y="2183339"/>
            <a:ext cx="54631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</a:t>
            </a:r>
            <a:r>
              <a:rPr lang="en-US" sz="2000" dirty="0" smtClean="0"/>
              <a:t>MY-NUMBER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88267" y="172330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82791" y="2642185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2791" y="3107439"/>
            <a:ext cx="26439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chemeClr val="tx1"/>
                </a:solidFill>
              </a:rPr>
              <a:t>Value on cell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655" y="1764945"/>
            <a:ext cx="4899710" cy="1707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0909" y="886691"/>
            <a:ext cx="5315690" cy="2586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45923" y="61674"/>
            <a:ext cx="3871535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94069" y="14605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75036" y="4131289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0414" y="376976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6286" y="321050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 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88910" y="657050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Has cell on right 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0088" y="1149073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60088" y="1638076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Has cake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8448" y="2108368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928448" y="2550636"/>
            <a:ext cx="33938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</a:t>
            </a:r>
            <a:r>
              <a:rPr lang="en-US" sz="2000" dirty="0" smtClean="0"/>
              <a:t>energy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933553" y="2993420"/>
            <a:ext cx="43865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</a:t>
            </a:r>
            <a:r>
              <a:rPr lang="en-US" sz="2000" dirty="0" smtClean="0"/>
              <a:t>energy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433223" y="3584483"/>
            <a:ext cx="20251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chemeClr val="tx1"/>
                </a:solidFill>
              </a:rPr>
              <a:t>energy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467</Words>
  <Application>Microsoft Office PowerPoint</Application>
  <PresentationFormat>Widescreen</PresentationFormat>
  <Paragraphs>169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86</cp:revision>
  <dcterms:created xsi:type="dcterms:W3CDTF">2020-01-30T10:34:45Z</dcterms:created>
  <dcterms:modified xsi:type="dcterms:W3CDTF">2023-06-18T06:28:17Z</dcterms:modified>
</cp:coreProperties>
</file>