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991ED3-A43B-41FA-BDC6-A89FE4B79DCF}">
  <a:tblStyle styleId="{E1991ED3-A43B-41FA-BDC6-A89FE4B79DC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34067E-9BCA-43E8-A535-DED1257393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pute-it.toxicode.fr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485652" y="1272533"/>
            <a:ext cx="523254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TYPES OF LOOPS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3431297" y="869885"/>
            <a:ext cx="5341257" cy="3677615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286617" y="4966346"/>
            <a:ext cx="246105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N-TIMES</a:t>
            </a:r>
            <a:endParaRPr sz="5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785427" y="4966346"/>
            <a:ext cx="192552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5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>
            <a:off x="5105400" y="4134855"/>
            <a:ext cx="642276" cy="831491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0" name="Google Shape;90;p13"/>
          <p:cNvCxnSpPr/>
          <p:nvPr/>
        </p:nvCxnSpPr>
        <p:spPr>
          <a:xfrm>
            <a:off x="6425691" y="4134855"/>
            <a:ext cx="710570" cy="831491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/>
        </p:nvSpPr>
        <p:spPr>
          <a:xfrm>
            <a:off x="230904" y="458242"/>
            <a:ext cx="44763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flowchart into block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22"/>
          <p:cNvCxnSpPr>
            <a:stCxn id="345" idx="1"/>
            <a:endCxn id="346" idx="0"/>
          </p:cNvCxnSpPr>
          <p:nvPr/>
        </p:nvCxnSpPr>
        <p:spPr>
          <a:xfrm flipH="1">
            <a:off x="4497792" y="1363171"/>
            <a:ext cx="1813200" cy="4784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7" name="Google Shape;347;p22"/>
          <p:cNvCxnSpPr>
            <a:endCxn id="348" idx="0"/>
          </p:cNvCxnSpPr>
          <p:nvPr/>
        </p:nvCxnSpPr>
        <p:spPr>
          <a:xfrm>
            <a:off x="7374649" y="1561772"/>
            <a:ext cx="885900" cy="599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9" name="Google Shape;349;p22"/>
          <p:cNvSpPr txBox="1"/>
          <p:nvPr/>
        </p:nvSpPr>
        <p:spPr>
          <a:xfrm>
            <a:off x="7706714" y="1473905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350" name="Google Shape;350;p22"/>
          <p:cNvSpPr txBox="1"/>
          <p:nvPr/>
        </p:nvSpPr>
        <p:spPr>
          <a:xfrm>
            <a:off x="4790557" y="3299130"/>
            <a:ext cx="72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3469388" y="6147138"/>
            <a:ext cx="2056570" cy="421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/>
          </a:p>
        </p:txBody>
      </p:sp>
      <p:sp>
        <p:nvSpPr>
          <p:cNvPr id="351" name="Google Shape;351;p22"/>
          <p:cNvSpPr txBox="1"/>
          <p:nvPr/>
        </p:nvSpPr>
        <p:spPr>
          <a:xfrm>
            <a:off x="8904355" y="4232050"/>
            <a:ext cx="560987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/>
          </a:p>
        </p:txBody>
      </p:sp>
      <p:cxnSp>
        <p:nvCxnSpPr>
          <p:cNvPr id="352" name="Google Shape;352;p22"/>
          <p:cNvCxnSpPr/>
          <p:nvPr/>
        </p:nvCxnSpPr>
        <p:spPr>
          <a:xfrm rot="10800000" flipH="1">
            <a:off x="6310992" y="6127773"/>
            <a:ext cx="3374429" cy="1936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353;p22"/>
          <p:cNvCxnSpPr/>
          <p:nvPr/>
        </p:nvCxnSpPr>
        <p:spPr>
          <a:xfrm rot="10800000">
            <a:off x="8021819" y="6134783"/>
            <a:ext cx="3424" cy="4157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4" name="Google Shape;354;p22"/>
          <p:cNvCxnSpPr/>
          <p:nvPr/>
        </p:nvCxnSpPr>
        <p:spPr>
          <a:xfrm rot="10800000">
            <a:off x="6951570" y="199779"/>
            <a:ext cx="31838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p22"/>
          <p:cNvSpPr/>
          <p:nvPr/>
        </p:nvSpPr>
        <p:spPr>
          <a:xfrm>
            <a:off x="6233650" y="533685"/>
            <a:ext cx="1413650" cy="1358956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7540022" y="2974890"/>
            <a:ext cx="1447564" cy="1004635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8944420" y="3674421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7176845" y="3721044"/>
            <a:ext cx="72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cxnSp>
        <p:nvCxnSpPr>
          <p:cNvPr id="359" name="Google Shape;359;p22"/>
          <p:cNvCxnSpPr/>
          <p:nvPr/>
        </p:nvCxnSpPr>
        <p:spPr>
          <a:xfrm>
            <a:off x="8723954" y="3721044"/>
            <a:ext cx="318744" cy="44476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0" name="Google Shape;360;p22"/>
          <p:cNvCxnSpPr/>
          <p:nvPr/>
        </p:nvCxnSpPr>
        <p:spPr>
          <a:xfrm flipH="1">
            <a:off x="7674541" y="3790332"/>
            <a:ext cx="272350" cy="47146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1" name="Google Shape;361;p22"/>
          <p:cNvCxnSpPr/>
          <p:nvPr/>
        </p:nvCxnSpPr>
        <p:spPr>
          <a:xfrm>
            <a:off x="9285218" y="4659035"/>
            <a:ext cx="7626" cy="14687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2" name="Google Shape;362;p22"/>
          <p:cNvCxnSpPr/>
          <p:nvPr/>
        </p:nvCxnSpPr>
        <p:spPr>
          <a:xfrm rot="10800000">
            <a:off x="8025243" y="6552694"/>
            <a:ext cx="21168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22"/>
          <p:cNvCxnSpPr/>
          <p:nvPr/>
        </p:nvCxnSpPr>
        <p:spPr>
          <a:xfrm rot="10800000">
            <a:off x="10143589" y="199780"/>
            <a:ext cx="0" cy="6350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" name="Google Shape;364;p22"/>
          <p:cNvCxnSpPr/>
          <p:nvPr/>
        </p:nvCxnSpPr>
        <p:spPr>
          <a:xfrm>
            <a:off x="6937447" y="199779"/>
            <a:ext cx="7257" cy="3339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5" name="Google Shape;345;p22"/>
          <p:cNvSpPr txBox="1"/>
          <p:nvPr/>
        </p:nvSpPr>
        <p:spPr>
          <a:xfrm>
            <a:off x="6310992" y="901506"/>
            <a:ext cx="13180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ON THE RIGHT ?</a:t>
            </a:r>
            <a:endParaRPr/>
          </a:p>
        </p:txBody>
      </p:sp>
      <p:sp>
        <p:nvSpPr>
          <p:cNvPr id="365" name="Google Shape;365;p22"/>
          <p:cNvSpPr txBox="1"/>
          <p:nvPr/>
        </p:nvSpPr>
        <p:spPr>
          <a:xfrm>
            <a:off x="7784108" y="3257164"/>
            <a:ext cx="1009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7228255" y="2160872"/>
            <a:ext cx="2064589" cy="421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cxnSp>
        <p:nvCxnSpPr>
          <p:cNvPr id="366" name="Google Shape;366;p22"/>
          <p:cNvCxnSpPr>
            <a:stCxn id="348" idx="2"/>
            <a:endCxn id="356" idx="0"/>
          </p:cNvCxnSpPr>
          <p:nvPr/>
        </p:nvCxnSpPr>
        <p:spPr>
          <a:xfrm>
            <a:off x="8260550" y="2582526"/>
            <a:ext cx="3300" cy="39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7" name="Google Shape;367;p22"/>
          <p:cNvSpPr/>
          <p:nvPr/>
        </p:nvSpPr>
        <p:spPr>
          <a:xfrm>
            <a:off x="6717172" y="4107981"/>
            <a:ext cx="1447564" cy="1004635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6871709" y="4450735"/>
            <a:ext cx="12098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8078567" y="4751243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6310992" y="4797866"/>
            <a:ext cx="72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cxnSp>
        <p:nvCxnSpPr>
          <p:cNvPr id="371" name="Google Shape;371;p22"/>
          <p:cNvCxnSpPr/>
          <p:nvPr/>
        </p:nvCxnSpPr>
        <p:spPr>
          <a:xfrm>
            <a:off x="7858101" y="4797866"/>
            <a:ext cx="318744" cy="44476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2" name="Google Shape;372;p22"/>
          <p:cNvCxnSpPr/>
          <p:nvPr/>
        </p:nvCxnSpPr>
        <p:spPr>
          <a:xfrm flipH="1">
            <a:off x="6808688" y="4867154"/>
            <a:ext cx="272350" cy="47146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3" name="Google Shape;373;p22"/>
          <p:cNvSpPr txBox="1"/>
          <p:nvPr/>
        </p:nvSpPr>
        <p:spPr>
          <a:xfrm>
            <a:off x="7884242" y="5213069"/>
            <a:ext cx="1007007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/>
          </a:p>
        </p:txBody>
      </p:sp>
      <p:cxnSp>
        <p:nvCxnSpPr>
          <p:cNvPr id="374" name="Google Shape;374;p22"/>
          <p:cNvCxnSpPr>
            <a:stCxn id="373" idx="2"/>
          </p:cNvCxnSpPr>
          <p:nvPr/>
        </p:nvCxnSpPr>
        <p:spPr>
          <a:xfrm flipH="1">
            <a:off x="8384746" y="5613179"/>
            <a:ext cx="3000" cy="53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5" name="Google Shape;375;p22"/>
          <p:cNvCxnSpPr/>
          <p:nvPr/>
        </p:nvCxnSpPr>
        <p:spPr>
          <a:xfrm>
            <a:off x="6824646" y="5334402"/>
            <a:ext cx="7495" cy="8127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/>
          <p:nvPr/>
        </p:nvSpPr>
        <p:spPr>
          <a:xfrm>
            <a:off x="696990" y="2202021"/>
            <a:ext cx="246742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552394" y="1843237"/>
            <a:ext cx="3865443" cy="3369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1860986" y="1424459"/>
            <a:ext cx="2014058" cy="7430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ON RIGHT</a:t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773250" y="4233588"/>
            <a:ext cx="2740723" cy="74304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3"/>
          <p:cNvSpPr txBox="1"/>
          <p:nvPr/>
        </p:nvSpPr>
        <p:spPr>
          <a:xfrm>
            <a:off x="1081608" y="3995553"/>
            <a:ext cx="367408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811709" y="1612404"/>
            <a:ext cx="881973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1646880" y="4013028"/>
            <a:ext cx="1567504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endParaRPr/>
          </a:p>
        </p:txBody>
      </p:sp>
      <p:sp>
        <p:nvSpPr>
          <p:cNvPr id="387" name="Google Shape;387;p23"/>
          <p:cNvSpPr txBox="1"/>
          <p:nvPr/>
        </p:nvSpPr>
        <p:spPr>
          <a:xfrm>
            <a:off x="1111439" y="4586539"/>
            <a:ext cx="10070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363200" y="5302829"/>
            <a:ext cx="246742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-13643" y="105122"/>
            <a:ext cx="38294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 </a:t>
            </a:r>
            <a:r>
              <a:rPr lang="fr-FR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flowcharts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23"/>
          <p:cNvCxnSpPr>
            <a:stCxn id="391" idx="1"/>
            <a:endCxn id="392" idx="0"/>
          </p:cNvCxnSpPr>
          <p:nvPr/>
        </p:nvCxnSpPr>
        <p:spPr>
          <a:xfrm flipH="1">
            <a:off x="5278842" y="1363171"/>
            <a:ext cx="1813200" cy="4784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3" name="Google Shape;393;p23"/>
          <p:cNvCxnSpPr>
            <a:endCxn id="394" idx="0"/>
          </p:cNvCxnSpPr>
          <p:nvPr/>
        </p:nvCxnSpPr>
        <p:spPr>
          <a:xfrm>
            <a:off x="8155700" y="1561772"/>
            <a:ext cx="885900" cy="599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5" name="Google Shape;395;p23"/>
          <p:cNvSpPr txBox="1"/>
          <p:nvPr/>
        </p:nvSpPr>
        <p:spPr>
          <a:xfrm>
            <a:off x="8487764" y="1473905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396" name="Google Shape;396;p23"/>
          <p:cNvSpPr txBox="1"/>
          <p:nvPr/>
        </p:nvSpPr>
        <p:spPr>
          <a:xfrm>
            <a:off x="5571607" y="3299130"/>
            <a:ext cx="72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4250438" y="6147138"/>
            <a:ext cx="2056570" cy="421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9685405" y="4232050"/>
            <a:ext cx="560987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/>
          </a:p>
        </p:txBody>
      </p:sp>
      <p:cxnSp>
        <p:nvCxnSpPr>
          <p:cNvPr id="398" name="Google Shape;398;p23"/>
          <p:cNvCxnSpPr/>
          <p:nvPr/>
        </p:nvCxnSpPr>
        <p:spPr>
          <a:xfrm rot="10800000" flipH="1">
            <a:off x="7092042" y="6127773"/>
            <a:ext cx="3374429" cy="1936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9" name="Google Shape;399;p23"/>
          <p:cNvCxnSpPr/>
          <p:nvPr/>
        </p:nvCxnSpPr>
        <p:spPr>
          <a:xfrm rot="10800000">
            <a:off x="8802869" y="6134783"/>
            <a:ext cx="3424" cy="4157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0" name="Google Shape;400;p23"/>
          <p:cNvCxnSpPr/>
          <p:nvPr/>
        </p:nvCxnSpPr>
        <p:spPr>
          <a:xfrm rot="10800000">
            <a:off x="7732620" y="199779"/>
            <a:ext cx="31838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1" name="Google Shape;401;p23"/>
          <p:cNvSpPr/>
          <p:nvPr/>
        </p:nvSpPr>
        <p:spPr>
          <a:xfrm>
            <a:off x="7014700" y="533685"/>
            <a:ext cx="1413650" cy="1358956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8321072" y="2974890"/>
            <a:ext cx="1447564" cy="1004635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9725470" y="3674421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7957895" y="3721044"/>
            <a:ext cx="72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cxnSp>
        <p:nvCxnSpPr>
          <p:cNvPr id="405" name="Google Shape;405;p23"/>
          <p:cNvCxnSpPr/>
          <p:nvPr/>
        </p:nvCxnSpPr>
        <p:spPr>
          <a:xfrm>
            <a:off x="9505004" y="3721044"/>
            <a:ext cx="318744" cy="44476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6" name="Google Shape;406;p23"/>
          <p:cNvCxnSpPr/>
          <p:nvPr/>
        </p:nvCxnSpPr>
        <p:spPr>
          <a:xfrm flipH="1">
            <a:off x="8455591" y="3790332"/>
            <a:ext cx="272350" cy="47146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7" name="Google Shape;407;p23"/>
          <p:cNvCxnSpPr/>
          <p:nvPr/>
        </p:nvCxnSpPr>
        <p:spPr>
          <a:xfrm>
            <a:off x="10066268" y="4659035"/>
            <a:ext cx="7626" cy="14687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8" name="Google Shape;408;p23"/>
          <p:cNvCxnSpPr/>
          <p:nvPr/>
        </p:nvCxnSpPr>
        <p:spPr>
          <a:xfrm rot="10800000">
            <a:off x="8806293" y="6552694"/>
            <a:ext cx="21168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9" name="Google Shape;409;p23"/>
          <p:cNvCxnSpPr/>
          <p:nvPr/>
        </p:nvCxnSpPr>
        <p:spPr>
          <a:xfrm rot="10800000">
            <a:off x="10924639" y="199780"/>
            <a:ext cx="0" cy="6350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0" name="Google Shape;410;p23"/>
          <p:cNvCxnSpPr/>
          <p:nvPr/>
        </p:nvCxnSpPr>
        <p:spPr>
          <a:xfrm>
            <a:off x="7718497" y="199779"/>
            <a:ext cx="7257" cy="3339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23"/>
          <p:cNvSpPr txBox="1"/>
          <p:nvPr/>
        </p:nvSpPr>
        <p:spPr>
          <a:xfrm>
            <a:off x="7092042" y="901506"/>
            <a:ext cx="13180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ON THE RIGHT ?</a:t>
            </a:r>
            <a:endParaRPr/>
          </a:p>
        </p:txBody>
      </p:sp>
      <p:sp>
        <p:nvSpPr>
          <p:cNvPr id="411" name="Google Shape;411;p23"/>
          <p:cNvSpPr txBox="1"/>
          <p:nvPr/>
        </p:nvSpPr>
        <p:spPr>
          <a:xfrm>
            <a:off x="8565158" y="3257164"/>
            <a:ext cx="1009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8009305" y="2160872"/>
            <a:ext cx="2064589" cy="421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cxnSp>
        <p:nvCxnSpPr>
          <p:cNvPr id="412" name="Google Shape;412;p23"/>
          <p:cNvCxnSpPr>
            <a:stCxn id="394" idx="2"/>
            <a:endCxn id="402" idx="0"/>
          </p:cNvCxnSpPr>
          <p:nvPr/>
        </p:nvCxnSpPr>
        <p:spPr>
          <a:xfrm>
            <a:off x="9041600" y="2582526"/>
            <a:ext cx="3300" cy="39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3" name="Google Shape;413;p23"/>
          <p:cNvSpPr/>
          <p:nvPr/>
        </p:nvSpPr>
        <p:spPr>
          <a:xfrm>
            <a:off x="7498222" y="4107981"/>
            <a:ext cx="1447564" cy="1004635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7652759" y="4450735"/>
            <a:ext cx="12098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endParaRPr/>
          </a:p>
        </p:txBody>
      </p:sp>
      <p:sp>
        <p:nvSpPr>
          <p:cNvPr id="415" name="Google Shape;415;p23"/>
          <p:cNvSpPr txBox="1"/>
          <p:nvPr/>
        </p:nvSpPr>
        <p:spPr>
          <a:xfrm>
            <a:off x="8859617" y="4751243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16" name="Google Shape;416;p23"/>
          <p:cNvSpPr txBox="1"/>
          <p:nvPr/>
        </p:nvSpPr>
        <p:spPr>
          <a:xfrm>
            <a:off x="7092042" y="4797866"/>
            <a:ext cx="72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cxnSp>
        <p:nvCxnSpPr>
          <p:cNvPr id="417" name="Google Shape;417;p23"/>
          <p:cNvCxnSpPr/>
          <p:nvPr/>
        </p:nvCxnSpPr>
        <p:spPr>
          <a:xfrm>
            <a:off x="8639151" y="4797866"/>
            <a:ext cx="318744" cy="44476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8" name="Google Shape;418;p23"/>
          <p:cNvCxnSpPr/>
          <p:nvPr/>
        </p:nvCxnSpPr>
        <p:spPr>
          <a:xfrm flipH="1">
            <a:off x="7589738" y="4867154"/>
            <a:ext cx="272350" cy="47146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23"/>
          <p:cNvSpPr txBox="1"/>
          <p:nvPr/>
        </p:nvSpPr>
        <p:spPr>
          <a:xfrm>
            <a:off x="8665292" y="5213069"/>
            <a:ext cx="1007007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/>
          </a:p>
        </p:txBody>
      </p:sp>
      <p:cxnSp>
        <p:nvCxnSpPr>
          <p:cNvPr id="420" name="Google Shape;420;p23"/>
          <p:cNvCxnSpPr>
            <a:stCxn id="419" idx="2"/>
          </p:cNvCxnSpPr>
          <p:nvPr/>
        </p:nvCxnSpPr>
        <p:spPr>
          <a:xfrm flipH="1">
            <a:off x="9165796" y="5613179"/>
            <a:ext cx="3000" cy="53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p23"/>
          <p:cNvCxnSpPr/>
          <p:nvPr/>
        </p:nvCxnSpPr>
        <p:spPr>
          <a:xfrm>
            <a:off x="7605696" y="5334402"/>
            <a:ext cx="7495" cy="8127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3"/>
          <p:cNvSpPr/>
          <p:nvPr/>
        </p:nvSpPr>
        <p:spPr>
          <a:xfrm>
            <a:off x="773250" y="2889957"/>
            <a:ext cx="2740723" cy="74304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1081608" y="2651922"/>
            <a:ext cx="367408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1646880" y="2669397"/>
            <a:ext cx="1567504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/>
          </a:p>
        </p:txBody>
      </p:sp>
      <p:sp>
        <p:nvSpPr>
          <p:cNvPr id="425" name="Google Shape;425;p23"/>
          <p:cNvSpPr txBox="1"/>
          <p:nvPr/>
        </p:nvSpPr>
        <p:spPr>
          <a:xfrm>
            <a:off x="1111439" y="3242908"/>
            <a:ext cx="560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694626" y="3756116"/>
            <a:ext cx="3006517" cy="132875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99954" y="3657473"/>
            <a:ext cx="665567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4341506" y="3080500"/>
            <a:ext cx="36208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LET’S PRACTICE!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38" name="Google Shape;43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4"/>
          <p:cNvSpPr txBox="1"/>
          <p:nvPr/>
        </p:nvSpPr>
        <p:spPr>
          <a:xfrm>
            <a:off x="125766" y="112179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4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fr-FR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447" name="Google Shape;447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448" name="Google Shape;448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 on toxicode :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2495600" y="5764504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450" name="Google Shape;4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452" name="Google Shape;45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 txBox="1"/>
          <p:nvPr/>
        </p:nvSpPr>
        <p:spPr>
          <a:xfrm>
            <a:off x="3142444" y="4116168"/>
            <a:ext cx="455753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http://compute-it.toxicode.fr/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1414921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REPEAT-N-TIMES</a:t>
            </a:r>
            <a:endParaRPr sz="40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14"/>
          <p:cNvGraphicFramePr/>
          <p:nvPr/>
        </p:nvGraphicFramePr>
        <p:xfrm>
          <a:off x="1719544" y="1828801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{E1991ED3-A43B-41FA-BDC6-A89FE4B79DCF}</a:tableStyleId>
              </a:tblPr>
              <a:tblGrid>
                <a:gridCol w="12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637" y="1913808"/>
            <a:ext cx="735693" cy="81004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4844979" y="4338711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293436" y="4095858"/>
            <a:ext cx="3293589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293436" y="3774326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3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293436" y="5325993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 rot="10800000">
            <a:off x="7746683" y="3986775"/>
            <a:ext cx="1353774" cy="298773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 rot="-1391482">
            <a:off x="8597264" y="4285784"/>
            <a:ext cx="290066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 know exactly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many iterations !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3190350" y="1532965"/>
            <a:ext cx="301816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05" name="Google Shape;105;p14"/>
          <p:cNvSpPr txBox="1"/>
          <p:nvPr/>
        </p:nvSpPr>
        <p:spPr>
          <a:xfrm>
            <a:off x="4011350" y="1100700"/>
            <a:ext cx="14629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3 cells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90342">
            <a:off x="3511773" y="3660795"/>
            <a:ext cx="735693" cy="81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939846" y="1873437"/>
            <a:ext cx="884947" cy="91472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1393578" y="86344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WHILE…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15"/>
          <p:cNvGraphicFramePr/>
          <p:nvPr/>
        </p:nvGraphicFramePr>
        <p:xfrm>
          <a:off x="1719544" y="2220683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{E1991ED3-A43B-41FA-BDC6-A89FE4B79DCF}</a:tableStyleId>
              </a:tblPr>
              <a:tblGrid>
                <a:gridCol w="12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9524" y="2342591"/>
            <a:ext cx="735693" cy="81004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807077" y="5093245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414921" y="4729040"/>
            <a:ext cx="4788831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316788" y="4444889"/>
            <a:ext cx="1417055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252514" y="603690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821798" y="4446470"/>
            <a:ext cx="2219494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729168" y="4443148"/>
            <a:ext cx="2450315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CARROT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90342">
            <a:off x="506207" y="4267396"/>
            <a:ext cx="735693" cy="81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913247" y="2261230"/>
            <a:ext cx="884947" cy="91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5"/>
          <p:cNvCxnSpPr/>
          <p:nvPr/>
        </p:nvCxnSpPr>
        <p:spPr>
          <a:xfrm>
            <a:off x="2422454" y="369332"/>
            <a:ext cx="0" cy="525659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15"/>
          <p:cNvSpPr/>
          <p:nvPr/>
        </p:nvSpPr>
        <p:spPr>
          <a:xfrm>
            <a:off x="3349326" y="3605284"/>
            <a:ext cx="3666373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true we continue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7377570" y="5093245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6985414" y="4729040"/>
            <a:ext cx="4788831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6887281" y="4444889"/>
            <a:ext cx="1417055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823007" y="603690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9559324" y="4458471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9461191" y="4422960"/>
            <a:ext cx="2467429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9104994" y="3519702"/>
            <a:ext cx="3273613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true we stop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15"/>
          <p:cNvGraphicFramePr/>
          <p:nvPr/>
        </p:nvGraphicFramePr>
        <p:xfrm>
          <a:off x="1719544" y="994257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{E1991ED3-A43B-41FA-BDC6-A89FE4B79DCF}</a:tableStyleId>
              </a:tblPr>
              <a:tblGrid>
                <a:gridCol w="12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637" y="1079264"/>
            <a:ext cx="735693" cy="81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939846" y="1038893"/>
            <a:ext cx="884947" cy="91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6712150" y="3948388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6187319" y="3582782"/>
            <a:ext cx="5095522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395876" y="3298631"/>
            <a:ext cx="1417055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6"/>
          <p:cNvCxnSpPr/>
          <p:nvPr/>
        </p:nvCxnSpPr>
        <p:spPr>
          <a:xfrm rot="10800000" flipH="1">
            <a:off x="4608888" y="4230580"/>
            <a:ext cx="2272868" cy="60961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16"/>
          <p:cNvSpPr/>
          <p:nvPr/>
        </p:nvSpPr>
        <p:spPr>
          <a:xfrm>
            <a:off x="9067919" y="3312213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8799031" y="3292470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CARROT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592739" y="2471060"/>
            <a:ext cx="283064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check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continue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leave the loop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6"/>
          <p:cNvCxnSpPr/>
          <p:nvPr/>
        </p:nvCxnSpPr>
        <p:spPr>
          <a:xfrm>
            <a:off x="3423386" y="2851751"/>
            <a:ext cx="2816394" cy="82204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5" name="Google Shape;155;p16"/>
          <p:cNvSpPr txBox="1"/>
          <p:nvPr/>
        </p:nvSpPr>
        <p:spPr>
          <a:xfrm>
            <a:off x="283100" y="4388779"/>
            <a:ext cx="404623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If no carrot 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cell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continue on the loop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6"/>
          <p:cNvCxnSpPr/>
          <p:nvPr/>
        </p:nvCxnSpPr>
        <p:spPr>
          <a:xfrm>
            <a:off x="8158598" y="2656193"/>
            <a:ext cx="0" cy="582247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 flipH="1">
            <a:off x="8158598" y="2656193"/>
            <a:ext cx="3538102" cy="1993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16"/>
          <p:cNvSpPr txBox="1"/>
          <p:nvPr/>
        </p:nvSpPr>
        <p:spPr>
          <a:xfrm>
            <a:off x="8649940" y="6121688"/>
            <a:ext cx="354206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we loop again..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>
            <a:off x="8080329" y="4601406"/>
            <a:ext cx="0" cy="514887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16"/>
          <p:cNvCxnSpPr/>
          <p:nvPr/>
        </p:nvCxnSpPr>
        <p:spPr>
          <a:xfrm rot="10800000" flipH="1">
            <a:off x="8080329" y="5056660"/>
            <a:ext cx="3538102" cy="1993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6"/>
          <p:cNvCxnSpPr/>
          <p:nvPr/>
        </p:nvCxnSpPr>
        <p:spPr>
          <a:xfrm rot="10800000" flipH="1">
            <a:off x="11600934" y="2636258"/>
            <a:ext cx="17497" cy="2420403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6"/>
          <p:cNvSpPr/>
          <p:nvPr/>
        </p:nvSpPr>
        <p:spPr>
          <a:xfrm>
            <a:off x="6600490" y="5215150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10800000">
            <a:off x="6311378" y="205455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5771" y="651648"/>
            <a:ext cx="2541551" cy="107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/>
          <p:nvPr/>
        </p:nvSpPr>
        <p:spPr>
          <a:xfrm>
            <a:off x="6755693" y="3904845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6230862" y="3539239"/>
            <a:ext cx="5095522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439419" y="3255088"/>
            <a:ext cx="1417055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rot="10800000" flipH="1">
            <a:off x="4921361" y="5360899"/>
            <a:ext cx="1834332" cy="652946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17"/>
          <p:cNvSpPr/>
          <p:nvPr/>
        </p:nvSpPr>
        <p:spPr>
          <a:xfrm>
            <a:off x="9111462" y="3268670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8842574" y="3248927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CARROT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636282" y="2427517"/>
            <a:ext cx="283064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check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continue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leave the loop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17"/>
          <p:cNvCxnSpPr/>
          <p:nvPr/>
        </p:nvCxnSpPr>
        <p:spPr>
          <a:xfrm>
            <a:off x="3466929" y="2808208"/>
            <a:ext cx="2816394" cy="82204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1" name="Google Shape;181;p17"/>
          <p:cNvSpPr txBox="1"/>
          <p:nvPr/>
        </p:nvSpPr>
        <p:spPr>
          <a:xfrm>
            <a:off x="649295" y="4345236"/>
            <a:ext cx="37235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If a carrot 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cell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exit the loop !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281170" y="5824621"/>
            <a:ext cx="43712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go to the next step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6644033" y="5171607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 rot="10800000">
            <a:off x="7656748" y="162336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5771" y="651648"/>
            <a:ext cx="2541551" cy="107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71921" y="4106461"/>
            <a:ext cx="884947" cy="9147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8"/>
          <p:cNvGraphicFramePr/>
          <p:nvPr/>
        </p:nvGraphicFramePr>
        <p:xfrm>
          <a:off x="975931" y="4106461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{E1991ED3-A43B-41FA-BDC6-A89FE4B79DCF}</a:tableStyleId>
              </a:tblPr>
              <a:tblGrid>
                <a:gridCol w="12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6" name="Google Shape;19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1399" y="4158802"/>
            <a:ext cx="735693" cy="81004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5657778" y="2115771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5265622" y="1751566"/>
            <a:ext cx="4788831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5167489" y="1467415"/>
            <a:ext cx="1417055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5103215" y="3059430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cxnSp>
        <p:nvCxnSpPr>
          <p:cNvPr id="201" name="Google Shape;201;p18"/>
          <p:cNvCxnSpPr/>
          <p:nvPr/>
        </p:nvCxnSpPr>
        <p:spPr>
          <a:xfrm rot="10800000" flipH="1">
            <a:off x="3662161" y="2365830"/>
            <a:ext cx="1319858" cy="7257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2" name="Google Shape;202;p18"/>
          <p:cNvSpPr txBox="1"/>
          <p:nvPr/>
        </p:nvSpPr>
        <p:spPr>
          <a:xfrm rot="-1391482">
            <a:off x="348706" y="1875587"/>
            <a:ext cx="401860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same code work for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different cases !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7839532" y="1480997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7570644" y="146125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CARROT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71921" y="5284223"/>
            <a:ext cx="884947" cy="9147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18"/>
          <p:cNvGraphicFramePr/>
          <p:nvPr/>
        </p:nvGraphicFramePr>
        <p:xfrm>
          <a:off x="975931" y="5284223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{E1991ED3-A43B-41FA-BDC6-A89FE4B79DCF}</a:tableStyleId>
              </a:tblPr>
              <a:tblGrid>
                <a:gridCol w="12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7" name="Google Shape;20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4243" y="5388907"/>
            <a:ext cx="735693" cy="81004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 txBox="1"/>
          <p:nvPr/>
        </p:nvSpPr>
        <p:spPr>
          <a:xfrm>
            <a:off x="1414921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…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9"/>
          <p:cNvGrpSpPr/>
          <p:nvPr/>
        </p:nvGrpSpPr>
        <p:grpSpPr>
          <a:xfrm>
            <a:off x="184780" y="619390"/>
            <a:ext cx="3961656" cy="868992"/>
            <a:chOff x="4722675" y="2813920"/>
            <a:chExt cx="4615463" cy="1038158"/>
          </a:xfrm>
        </p:grpSpPr>
        <p:sp>
          <p:nvSpPr>
            <p:cNvPr id="218" name="Google Shape;218;p19"/>
            <p:cNvSpPr/>
            <p:nvPr/>
          </p:nvSpPr>
          <p:spPr>
            <a:xfrm>
              <a:off x="4920683" y="324369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551748" y="324369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6182813" y="324369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6813878" y="324369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7444943" y="324369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8076008" y="324369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8707073" y="324369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5" name="Google Shape;225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82874" y="3364587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9"/>
            <p:cNvSpPr txBox="1"/>
            <p:nvPr/>
          </p:nvSpPr>
          <p:spPr>
            <a:xfrm>
              <a:off x="4722675" y="2813920"/>
              <a:ext cx="8290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1</a:t>
              </a:r>
              <a:endParaRPr/>
            </a:p>
          </p:txBody>
        </p:sp>
        <p:pic>
          <p:nvPicPr>
            <p:cNvPr id="227" name="Google Shape;227;p19" descr="https://encrypted-tbn0.gstatic.com/images?q=tbn:ANd9GcT-7k3xwwwyngXPDWyXOdyzxCrHq8cjQMxs5uerU8QJe49GBrjE&amp;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76257" y="3364587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9" descr="https://encrypted-tbn0.gstatic.com/images?q=tbn:ANd9GcT-7k3xwwwyngXPDWyXOdyzxCrHq8cjQMxs5uerU8QJe49GBrjE&amp;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8316" y="3393557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19"/>
          <p:cNvGrpSpPr/>
          <p:nvPr/>
        </p:nvGrpSpPr>
        <p:grpSpPr>
          <a:xfrm>
            <a:off x="184779" y="2992100"/>
            <a:ext cx="2855995" cy="868993"/>
            <a:chOff x="4733272" y="4083239"/>
            <a:chExt cx="3327331" cy="1038159"/>
          </a:xfrm>
        </p:grpSpPr>
        <p:sp>
          <p:nvSpPr>
            <p:cNvPr id="230" name="Google Shape;230;p19"/>
            <p:cNvSpPr/>
            <p:nvPr/>
          </p:nvSpPr>
          <p:spPr>
            <a:xfrm>
              <a:off x="4920683" y="451301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551748" y="451301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182813" y="451301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3" name="Google Shape;23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82874" y="4633907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9" descr="https://encrypted-tbn0.gstatic.com/images?q=tbn:ANd9GcT-7k3xwwwyngXPDWyXOdyzxCrHq8cjQMxs5uerU8QJe49GBrjE&amp;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80875" y="4618284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9"/>
            <p:cNvSpPr txBox="1"/>
            <p:nvPr/>
          </p:nvSpPr>
          <p:spPr>
            <a:xfrm>
              <a:off x="4733272" y="4083239"/>
              <a:ext cx="8290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2</a:t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813877" y="451301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7429538" y="451301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8" name="Google Shape;238;p19" descr="https://encrypted-tbn0.gstatic.com/images?q=tbn:ANd9GcT-7k3xwwwyngXPDWyXOdyzxCrHq8cjQMxs5uerU8QJe49GBrjE&amp;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96535" y="4599386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19"/>
          <p:cNvGrpSpPr/>
          <p:nvPr/>
        </p:nvGrpSpPr>
        <p:grpSpPr>
          <a:xfrm>
            <a:off x="184779" y="5364811"/>
            <a:ext cx="4960019" cy="832967"/>
            <a:chOff x="4821678" y="5395596"/>
            <a:chExt cx="5778590" cy="995120"/>
          </a:xfrm>
        </p:grpSpPr>
        <p:sp>
          <p:nvSpPr>
            <p:cNvPr id="240" name="Google Shape;240;p19"/>
            <p:cNvSpPr/>
            <p:nvPr/>
          </p:nvSpPr>
          <p:spPr>
            <a:xfrm>
              <a:off x="4920683" y="578233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551748" y="578233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182813" y="578233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6813878" y="578233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444943" y="578233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8076008" y="578233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6" name="Google Shape;24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82874" y="5903225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19"/>
            <p:cNvSpPr txBox="1"/>
            <p:nvPr/>
          </p:nvSpPr>
          <p:spPr>
            <a:xfrm>
              <a:off x="4821678" y="5395596"/>
              <a:ext cx="8290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3</a:t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707073" y="578233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338138" y="578233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9969203" y="578233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1" name="Google Shape;251;p19" descr="https://encrypted-tbn0.gstatic.com/images?q=tbn:ANd9GcT-7k3xwwwyngXPDWyXOdyzxCrHq8cjQMxs5uerU8QJe49GBrjE&amp;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39394" y="5903225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9" descr="https://encrypted-tbn0.gstatic.com/images?q=tbn:ANd9GcT-7k3xwwwyngXPDWyXOdyzxCrHq8cjQMxs5uerU8QJe49GBrjE&amp;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467738" y="5868703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9" descr="https://encrypted-tbn0.gstatic.com/images?q=tbn:ANd9GcT-7k3xwwwyngXPDWyXOdyzxCrHq8cjQMxs5uerU8QJe49GBrjE&amp;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27818" y="5922123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9" descr="https://encrypted-tbn0.gstatic.com/images?q=tbn:ANd9GcT-7k3xwwwyngXPDWyXOdyzxCrHq8cjQMxs5uerU8QJe49GBrjE&amp;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43478" y="5903225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19"/>
          <p:cNvSpPr/>
          <p:nvPr/>
        </p:nvSpPr>
        <p:spPr>
          <a:xfrm>
            <a:off x="5792038" y="559945"/>
            <a:ext cx="246742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5437098" y="417686"/>
            <a:ext cx="2822370" cy="16100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5554200" y="1217813"/>
            <a:ext cx="2494159" cy="71420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5862559" y="979779"/>
            <a:ext cx="367408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5696413" y="186852"/>
            <a:ext cx="1810945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6 times</a:t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6380298" y="996980"/>
            <a:ext cx="1567504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6174952" y="1531908"/>
            <a:ext cx="10070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5792038" y="2892880"/>
            <a:ext cx="246742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5437097" y="2750621"/>
            <a:ext cx="2803104" cy="16100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5554200" y="3550748"/>
            <a:ext cx="2494159" cy="71420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5862559" y="3312714"/>
            <a:ext cx="367408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5696413" y="2519787"/>
            <a:ext cx="1810945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4 times</a:t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6380298" y="3329915"/>
            <a:ext cx="1567504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6174952" y="3864843"/>
            <a:ext cx="10070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5769055" y="5225815"/>
            <a:ext cx="246742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414115" y="5083556"/>
            <a:ext cx="2822370" cy="16100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5531218" y="5883683"/>
            <a:ext cx="2517142" cy="71420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5839576" y="5645649"/>
            <a:ext cx="367408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5673430" y="4852722"/>
            <a:ext cx="1810945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8 times</a:t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6357315" y="5662850"/>
            <a:ext cx="1567504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6151969" y="6197778"/>
            <a:ext cx="10070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8845565" y="2116746"/>
            <a:ext cx="3185071" cy="2391935"/>
            <a:chOff x="7588042" y="58651"/>
            <a:chExt cx="3185071" cy="2391935"/>
          </a:xfrm>
        </p:grpSpPr>
        <p:sp>
          <p:nvSpPr>
            <p:cNvPr id="277" name="Google Shape;277;p19"/>
            <p:cNvSpPr/>
            <p:nvPr/>
          </p:nvSpPr>
          <p:spPr>
            <a:xfrm>
              <a:off x="7745070" y="966716"/>
              <a:ext cx="2467429" cy="40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01295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RIGHT</a:t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588042" y="477429"/>
              <a:ext cx="3185071" cy="197315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8896634" y="58651"/>
              <a:ext cx="1717677" cy="74304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CELL ON THE RIGHT</a:t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758933" y="1586839"/>
              <a:ext cx="2740723" cy="74304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9"/>
            <p:cNvSpPr txBox="1"/>
            <p:nvPr/>
          </p:nvSpPr>
          <p:spPr>
            <a:xfrm>
              <a:off x="8067291" y="1348804"/>
              <a:ext cx="367408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/>
            </a:p>
          </p:txBody>
        </p:sp>
        <p:sp>
          <p:nvSpPr>
            <p:cNvPr id="282" name="Google Shape;282;p19"/>
            <p:cNvSpPr txBox="1"/>
            <p:nvPr/>
          </p:nvSpPr>
          <p:spPr>
            <a:xfrm>
              <a:off x="7847357" y="246596"/>
              <a:ext cx="881973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WHILE</a:t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8632563" y="1366279"/>
              <a:ext cx="1567504" cy="52489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DIAMOND</a:t>
              </a:r>
              <a:endParaRPr/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8097122" y="1939790"/>
              <a:ext cx="10070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UP</a:t>
              </a:r>
              <a:endParaRPr/>
            </a:p>
          </p:txBody>
        </p:sp>
      </p:grpSp>
      <p:sp>
        <p:nvSpPr>
          <p:cNvPr id="285" name="Google Shape;285;p19"/>
          <p:cNvSpPr/>
          <p:nvPr/>
        </p:nvSpPr>
        <p:spPr>
          <a:xfrm>
            <a:off x="8299799" y="186851"/>
            <a:ext cx="302345" cy="6550125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1943" y="3543300"/>
            <a:ext cx="841828" cy="830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 txBox="1"/>
          <p:nvPr/>
        </p:nvSpPr>
        <p:spPr>
          <a:xfrm>
            <a:off x="1414921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HAPPENING HERE ?</a:t>
            </a:r>
            <a:endParaRPr/>
          </a:p>
        </p:txBody>
      </p:sp>
      <p:graphicFrame>
        <p:nvGraphicFramePr>
          <p:cNvPr id="292" name="Google Shape;292;p20"/>
          <p:cNvGraphicFramePr/>
          <p:nvPr/>
        </p:nvGraphicFramePr>
        <p:xfrm>
          <a:off x="2715159" y="1714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{AE34067E-9BCA-43E8-A535-DED125739300}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3" name="Google Shape;293;p20"/>
          <p:cNvSpPr/>
          <p:nvPr/>
        </p:nvSpPr>
        <p:spPr>
          <a:xfrm>
            <a:off x="6927660" y="2071887"/>
            <a:ext cx="3814141" cy="289404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8679515" y="1641463"/>
            <a:ext cx="1941444" cy="10282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ON THE RIGHT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7148429" y="1844587"/>
            <a:ext cx="131031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/>
          </a:p>
        </p:txBody>
      </p:sp>
      <p:sp>
        <p:nvSpPr>
          <p:cNvPr id="296" name="Google Shape;296;p20"/>
          <p:cNvSpPr txBox="1"/>
          <p:nvPr/>
        </p:nvSpPr>
        <p:spPr>
          <a:xfrm>
            <a:off x="7559378" y="2877490"/>
            <a:ext cx="196185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sp>
        <p:nvSpPr>
          <p:cNvPr id="297" name="Google Shape;297;p20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98" name="Google Shape;29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1"/>
          <p:cNvGrpSpPr/>
          <p:nvPr/>
        </p:nvGrpSpPr>
        <p:grpSpPr>
          <a:xfrm>
            <a:off x="592524" y="2098386"/>
            <a:ext cx="3185071" cy="3014230"/>
            <a:chOff x="7588042" y="58651"/>
            <a:chExt cx="3185071" cy="3014230"/>
          </a:xfrm>
        </p:grpSpPr>
        <p:sp>
          <p:nvSpPr>
            <p:cNvPr id="306" name="Google Shape;306;p21"/>
            <p:cNvSpPr/>
            <p:nvPr/>
          </p:nvSpPr>
          <p:spPr>
            <a:xfrm>
              <a:off x="7732638" y="836213"/>
              <a:ext cx="2467429" cy="40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01295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RIGHT</a:t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7588042" y="477429"/>
              <a:ext cx="3185071" cy="197315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8896634" y="58651"/>
              <a:ext cx="1717677" cy="74304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CELL ON RIGHT</a:t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7758933" y="1586839"/>
              <a:ext cx="2740723" cy="74304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8067291" y="1348804"/>
              <a:ext cx="367408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7847357" y="246596"/>
              <a:ext cx="881973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WHILE</a:t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8632563" y="1366279"/>
              <a:ext cx="1567504" cy="52489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DIAMOND</a:t>
              </a:r>
              <a:endParaRPr/>
            </a:p>
          </p:txBody>
        </p:sp>
        <p:sp>
          <p:nvSpPr>
            <p:cNvPr id="313" name="Google Shape;313;p21"/>
            <p:cNvSpPr txBox="1"/>
            <p:nvPr/>
          </p:nvSpPr>
          <p:spPr>
            <a:xfrm>
              <a:off x="8097122" y="1939790"/>
              <a:ext cx="10070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UP</a:t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7847357" y="2665846"/>
              <a:ext cx="2467429" cy="40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01295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TURN AROUND</a:t>
              </a:r>
              <a:endParaRPr/>
            </a:p>
          </p:txBody>
        </p:sp>
      </p:grpSp>
      <p:sp>
        <p:nvSpPr>
          <p:cNvPr id="315" name="Google Shape;315;p21"/>
          <p:cNvSpPr txBox="1"/>
          <p:nvPr/>
        </p:nvSpPr>
        <p:spPr>
          <a:xfrm>
            <a:off x="-13643" y="105122"/>
            <a:ext cx="38294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Blocs </a:t>
            </a:r>
            <a:r>
              <a:rPr lang="fr-FR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flowcharts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21"/>
          <p:cNvCxnSpPr/>
          <p:nvPr/>
        </p:nvCxnSpPr>
        <p:spPr>
          <a:xfrm flipH="1">
            <a:off x="6565794" y="1473905"/>
            <a:ext cx="712276" cy="467323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7" name="Google Shape;317;p21"/>
          <p:cNvCxnSpPr/>
          <p:nvPr/>
        </p:nvCxnSpPr>
        <p:spPr>
          <a:xfrm>
            <a:off x="8155709" y="1561812"/>
            <a:ext cx="542364" cy="821704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8" name="Google Shape;318;p21"/>
          <p:cNvSpPr txBox="1"/>
          <p:nvPr/>
        </p:nvSpPr>
        <p:spPr>
          <a:xfrm>
            <a:off x="8487764" y="1473905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>
            <a:off x="6324244" y="1561812"/>
            <a:ext cx="72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5537509" y="6147138"/>
            <a:ext cx="2056570" cy="421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8015903" y="2444070"/>
            <a:ext cx="2064589" cy="421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322" name="Google Shape;322;p21"/>
          <p:cNvSpPr txBox="1"/>
          <p:nvPr/>
        </p:nvSpPr>
        <p:spPr>
          <a:xfrm>
            <a:off x="9633046" y="4926847"/>
            <a:ext cx="1007007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/>
          </a:p>
        </p:txBody>
      </p:sp>
      <p:cxnSp>
        <p:nvCxnSpPr>
          <p:cNvPr id="323" name="Google Shape;323;p21"/>
          <p:cNvCxnSpPr/>
          <p:nvPr/>
        </p:nvCxnSpPr>
        <p:spPr>
          <a:xfrm>
            <a:off x="8187933" y="5724363"/>
            <a:ext cx="227853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4" name="Google Shape;324;p21"/>
          <p:cNvCxnSpPr/>
          <p:nvPr/>
        </p:nvCxnSpPr>
        <p:spPr>
          <a:xfrm rot="10800000">
            <a:off x="9165938" y="5731373"/>
            <a:ext cx="3424" cy="4157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5" name="Google Shape;325;p21"/>
          <p:cNvCxnSpPr/>
          <p:nvPr/>
        </p:nvCxnSpPr>
        <p:spPr>
          <a:xfrm rot="10800000">
            <a:off x="7705726" y="199779"/>
            <a:ext cx="31838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21"/>
          <p:cNvCxnSpPr>
            <a:stCxn id="321" idx="2"/>
          </p:cNvCxnSpPr>
          <p:nvPr/>
        </p:nvCxnSpPr>
        <p:spPr>
          <a:xfrm>
            <a:off x="9048198" y="2865724"/>
            <a:ext cx="0" cy="5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7" name="Google Shape;327;p21"/>
          <p:cNvSpPr/>
          <p:nvPr/>
        </p:nvSpPr>
        <p:spPr>
          <a:xfrm>
            <a:off x="7014700" y="533685"/>
            <a:ext cx="1413650" cy="1358956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8321072" y="3391747"/>
            <a:ext cx="1447564" cy="1391559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9857103" y="4359230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7953229" y="4446465"/>
            <a:ext cx="72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cxnSp>
        <p:nvCxnSpPr>
          <p:cNvPr id="331" name="Google Shape;331;p21"/>
          <p:cNvCxnSpPr/>
          <p:nvPr/>
        </p:nvCxnSpPr>
        <p:spPr>
          <a:xfrm>
            <a:off x="9410126" y="4446465"/>
            <a:ext cx="318744" cy="44476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2" name="Google Shape;332;p21"/>
          <p:cNvCxnSpPr/>
          <p:nvPr/>
        </p:nvCxnSpPr>
        <p:spPr>
          <a:xfrm flipH="1">
            <a:off x="8339457" y="4544156"/>
            <a:ext cx="401114" cy="117319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3" name="Google Shape;333;p21"/>
          <p:cNvCxnSpPr/>
          <p:nvPr/>
        </p:nvCxnSpPr>
        <p:spPr>
          <a:xfrm>
            <a:off x="10122746" y="5326957"/>
            <a:ext cx="0" cy="3974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4" name="Google Shape;334;p21"/>
          <p:cNvCxnSpPr/>
          <p:nvPr/>
        </p:nvCxnSpPr>
        <p:spPr>
          <a:xfrm rot="10800000">
            <a:off x="9165938" y="6147138"/>
            <a:ext cx="17235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5" name="Google Shape;335;p21"/>
          <p:cNvCxnSpPr/>
          <p:nvPr/>
        </p:nvCxnSpPr>
        <p:spPr>
          <a:xfrm rot="10800000">
            <a:off x="10924639" y="199779"/>
            <a:ext cx="0" cy="59473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6" name="Google Shape;336;p21"/>
          <p:cNvCxnSpPr/>
          <p:nvPr/>
        </p:nvCxnSpPr>
        <p:spPr>
          <a:xfrm>
            <a:off x="7705725" y="199779"/>
            <a:ext cx="20029" cy="3339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7" name="Google Shape;337;p21"/>
          <p:cNvSpPr txBox="1"/>
          <p:nvPr/>
        </p:nvSpPr>
        <p:spPr>
          <a:xfrm>
            <a:off x="7287479" y="703071"/>
            <a:ext cx="93006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?</a:t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8409278" y="3886737"/>
            <a:ext cx="13195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205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2</cp:revision>
  <dcterms:modified xsi:type="dcterms:W3CDTF">2023-06-22T09:01:48Z</dcterms:modified>
</cp:coreProperties>
</file>