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0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– ELIF – ELSE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843" y="4747129"/>
            <a:ext cx="1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red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4843" y="1860303"/>
            <a:ext cx="1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red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blue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print("one")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print("two")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8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1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090327" y="2947667"/>
            <a:ext cx="227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nothing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x &gt; 8 or (x &gt; 5 and x &lt; 7))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670430" y="2229210"/>
            <a:ext cx="16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False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(x &lt; 3 or x &gt; 1) and x &lt; 9)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463953" y="2212585"/>
            <a:ext cx="16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True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value &gt; 10: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shall be the range of value  to display ‘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 value must be in the range  [11, +infinity[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975230" y="3106786"/>
            <a:ext cx="304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To display ‘red’, value must be smaller than 10(9, 8, 7, 6...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8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12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a ==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print("beautiful")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b &gt;=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print("cute")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830" y="2218544"/>
            <a:ext cx="16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cute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x&lt;=6: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x&lt;10: 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x&lt;=23: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 b="1">
                <a:solidFill>
                  <a:srgbClr val="E311A7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the range ]-infinity, 6]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rgbClr val="E311A7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30766" y="2751474"/>
            <a:ext cx="495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to display ‘green’, X must be smaller than 10 and between 7 to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0765" y="4134438"/>
            <a:ext cx="495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to display ‘green’, X must be in the range[ -infinity, 23]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765" y="5313494"/>
            <a:ext cx="495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to display ‘pink’, must be the value before false all.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isGreater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print("B")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43275" y="4746071"/>
            <a:ext cx="16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 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print(isGreater or value &gt; 20)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483050" y="3937931"/>
            <a:ext cx="16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4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print(0)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99" y="3516766"/>
            <a:ext cx="2596658" cy="2656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826731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print(5)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2913794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 flipH="1">
            <a:off x="4207785" y="306500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print(2)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print(6)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05" y="2722815"/>
            <a:ext cx="2352604" cy="4065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6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6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54" y="3378161"/>
            <a:ext cx="240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7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7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7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7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cxnSp>
        <p:nvCxnSpPr>
          <p:cNvPr id="177" name="Google Shape;177;p17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7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414" y="2333218"/>
            <a:ext cx="24765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505448" y="1748037"/>
            <a:ext cx="491993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y ==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print(«ronan»)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print(«channak»)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== 3 or y ==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print(«seiha»)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115778" y="321957"/>
            <a:ext cx="44329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tree of condition of this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570250" y="1407833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X &gt; 4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97844" y="2243976"/>
            <a:ext cx="75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Y = 5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0333704" y="3303956"/>
            <a:ext cx="1858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rint(“channak”)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315632" y="3303956"/>
            <a:ext cx="1858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rint(“ronan”)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555658" y="2243976"/>
            <a:ext cx="1759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x = 3 or Y =4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585161" y="3303956"/>
            <a:ext cx="1858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rint(“ronan”)</a:t>
            </a:r>
            <a:endParaRPr lang="en-US" sz="1800" dirty="0"/>
          </a:p>
        </p:txBody>
      </p:sp>
      <p:cxnSp>
        <p:nvCxnSpPr>
          <p:cNvPr id="4" name="Straight Connector 3"/>
          <p:cNvCxnSpPr>
            <a:stCxn id="2" idx="1"/>
            <a:endCxn id="9" idx="0"/>
          </p:cNvCxnSpPr>
          <p:nvPr/>
        </p:nvCxnSpPr>
        <p:spPr>
          <a:xfrm flipH="1">
            <a:off x="7435645" y="1592499"/>
            <a:ext cx="1134605" cy="65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  <a:endCxn id="6" idx="0"/>
          </p:cNvCxnSpPr>
          <p:nvPr/>
        </p:nvCxnSpPr>
        <p:spPr>
          <a:xfrm>
            <a:off x="9332250" y="1592499"/>
            <a:ext cx="841678" cy="6514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>
            <a:off x="10173928" y="2613308"/>
            <a:ext cx="1088924" cy="6906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>
          <a:xfrm flipH="1">
            <a:off x="9244780" y="2613308"/>
            <a:ext cx="929148" cy="690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0" idx="0"/>
          </p:cNvCxnSpPr>
          <p:nvPr/>
        </p:nvCxnSpPr>
        <p:spPr>
          <a:xfrm flipH="1">
            <a:off x="6514309" y="2613308"/>
            <a:ext cx="921336" cy="6906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3089" y="1610460"/>
            <a:ext cx="54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14705" y="2642892"/>
            <a:ext cx="54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35699" y="2828751"/>
            <a:ext cx="54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05452" y="2776761"/>
            <a:ext cx="54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15054" y="1497646"/>
            <a:ext cx="54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greater than 5 and y equal to 9</a:t>
            </a:r>
            <a:endParaRPr dirty="0"/>
          </a:p>
        </p:txBody>
      </p:sp>
      <p:sp>
        <p:nvSpPr>
          <p:cNvPr id="195" name="Google Shape;195;p19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is equal to 1 or 2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is one of the following 5, 7, 9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40" y="1011850"/>
            <a:ext cx="2066925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640" y="2575926"/>
            <a:ext cx="17430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program that say "valid" if a number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entered by keyboard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0 or between 10 and 15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789270" y="4182036"/>
            <a:ext cx="525195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2 variable 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number of lower than 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between 10 and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r="4391"/>
          <a:stretch/>
        </p:blipFill>
        <p:spPr>
          <a:xfrm>
            <a:off x="2518458" y="4182036"/>
            <a:ext cx="1192972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2440618" y="3793053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762" y="2543736"/>
            <a:ext cx="38100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Display: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displayed is lower than 1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is equal to 10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high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the number is greater than 10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3 boolean variables 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918" y="5191482"/>
            <a:ext cx="12477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76" y="4587178"/>
            <a:ext cx="3950154" cy="2143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904</Words>
  <Application>Microsoft Office PowerPoint</Application>
  <PresentationFormat>Widescreen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7</cp:revision>
  <dcterms:modified xsi:type="dcterms:W3CDTF">2023-06-28T08:47:04Z</dcterms:modified>
</cp:coreProperties>
</file>