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A7B9-E30F-4191-98F9-80EBC340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24B0-0EEF-49B1-A8F5-678727F1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81DE-4935-4F56-9225-D1FE49B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24-A64F-45C5-8AD3-6528B33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2A74-325F-4F01-A72A-0836B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69D-D201-4F20-8143-BF4972A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B4F-237E-40B4-8A69-7B0FC908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E4D-98BA-4822-978A-3E244CF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438D-2C11-4C8D-99F3-9785590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875D-2418-4E55-B8AE-A7D85A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567-658E-48AE-99B6-5E273C2F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333D-91E1-45FF-AD15-6C596856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F4CC-E27D-47B2-9A95-09816BF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59B-6DC6-4CD4-BFAB-AD1C959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5EA-16E3-4C1F-8030-9313E15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82B7-5C63-499C-A4B3-2B6DD1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098-1874-496F-8F51-A2C9913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D927-DECF-4A2C-9307-96F401F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8518-24F9-4EDE-9A54-56401D8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486A-CC25-4ACD-9BFC-E878BFF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85D-7FDA-4B7F-918E-55CDEAA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B4E0-1191-424A-A714-ECDD755B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4005-67CE-4B2B-A340-6254D0E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956-B385-407B-A3E1-9C4ABBC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B1A-0CB3-456D-955E-15E5987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261-9999-4B51-8AB9-C7F6377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DBD3-9009-46F1-B85F-A8F0EA8B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FDFA-1214-48CE-A24C-2C50D9DE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72DA-E4EA-4209-8AE8-6662566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B57D-1DCB-4A2E-8B36-F78EA0B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46A-E2F1-41DA-AB2B-4069E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4CBE-7AAA-4A4F-8C3F-75EAC95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F1EC-E1AA-4D7D-8FE4-20E2228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4B0-B351-4BBA-8F94-8CD154AB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62EBE-E77E-48B6-8234-E25D9C5E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B774-5642-469B-A282-E596AE69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ECBA-CD10-4ABB-BF56-FED1998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BF21-FB89-41A0-BD69-73EE41E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4FA92-D606-462A-B5DF-4302675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7-8C9C-44E7-AA8A-4E67ADCA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278F-F0C3-4BE3-A6EA-1BC1482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E2F9-FC2F-4BA5-BB0C-9B07463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4103-8894-4C1F-B9FA-F769BC2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F257-668E-4F99-82E7-07AFE940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9A56-E968-4165-935F-D6320B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6860-3AAB-45A4-83BB-42D1CCA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5C5-1795-48A4-BF45-DE5C678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8F-D1D4-4730-8431-BA3A5AA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9085-79C1-4FC6-892F-3C200B83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C10D-2C00-4273-ACF8-B7CD3E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96C-2D9D-437B-9927-2AF3825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507-71AE-48D9-8974-45BC0C5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3C0-CA09-4F75-94EA-0353473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09EF-F9A1-4F4D-A5B5-FE3ECE4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E6BB-3670-4912-8EDB-91AB67D8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8890-1D7D-41DE-831D-C5D7D15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86A9-9C03-4710-8B24-46475C88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8B2A-C20B-4FD2-AC7C-AEB8ADD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AC031-E548-47B1-B0E5-B30E4910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F302-5A01-47EE-9E51-3E6A6CFC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0DA-B1B7-4296-8C28-040D5669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C9E1-853F-425A-967B-3B682660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2CC-7D0B-4C38-8755-21143E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452484" y="1554480"/>
            <a:ext cx="78175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Real 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Just started</a:t>
            </a:r>
          </a:p>
        </p:txBody>
      </p:sp>
    </p:spTree>
    <p:extLst>
      <p:ext uri="{BB962C8B-B14F-4D97-AF65-F5344CB8AC3E}">
        <p14:creationId xmlns:p14="http://schemas.microsoft.com/office/powerpoint/2010/main" val="18289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56757"/>
              </p:ext>
            </p:extLst>
          </p:nvPr>
        </p:nvGraphicFramePr>
        <p:xfrm>
          <a:off x="1068439" y="1201446"/>
          <a:ext cx="335607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073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515914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511277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639097">
                  <a:extLst>
                    <a:ext uri="{9D8B030D-6E8A-4147-A177-3AD203B41FA5}">
                      <a16:colId xmlns:a16="http://schemas.microsoft.com/office/drawing/2014/main" val="297782929"/>
                    </a:ext>
                  </a:extLst>
                </a:gridCol>
                <a:gridCol w="1071716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CDDED24-C0C9-4564-BF63-5F129B72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245" y="1091533"/>
            <a:ext cx="3356077" cy="2329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51350-E444-42F1-A294-04CFC642D900}"/>
              </a:ext>
            </a:extLst>
          </p:cNvPr>
          <p:cNvSpPr txBox="1"/>
          <p:nvPr/>
        </p:nvSpPr>
        <p:spPr>
          <a:xfrm rot="19365761">
            <a:off x="3644948" y="3391165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5935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49538"/>
              </p:ext>
            </p:extLst>
          </p:nvPr>
        </p:nvGraphicFramePr>
        <p:xfrm>
          <a:off x="1068439" y="1201446"/>
          <a:ext cx="290379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368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639096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1563329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D965689-6D9F-437E-833F-E7DF4900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79" y="1058810"/>
            <a:ext cx="3866843" cy="15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6C227-72E8-405D-8E25-6A37A390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80" y="1053388"/>
            <a:ext cx="4313206" cy="21876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9283"/>
              </p:ext>
            </p:extLst>
          </p:nvPr>
        </p:nvGraphicFramePr>
        <p:xfrm>
          <a:off x="1068439" y="1201446"/>
          <a:ext cx="3356077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368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62116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452284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740309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31636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10778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Loo1</a:t>
                      </a:r>
                    </a:p>
                    <a:p>
                      <a:r>
                        <a:rPr lang="en-US" dirty="0" smtClean="0"/>
                        <a:t>Loop2</a:t>
                      </a:r>
                    </a:p>
                    <a:p>
                      <a:r>
                        <a:rPr lang="en-US" dirty="0" smtClean="0"/>
                        <a:t>Loop2</a:t>
                      </a:r>
                    </a:p>
                    <a:p>
                      <a:r>
                        <a:rPr lang="en-US" dirty="0" smtClean="0"/>
                        <a:t>loop2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10778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Loop1</a:t>
                      </a:r>
                    </a:p>
                    <a:p>
                      <a:r>
                        <a:rPr lang="en-US" dirty="0" smtClean="0"/>
                        <a:t>Loop2</a:t>
                      </a:r>
                    </a:p>
                    <a:p>
                      <a:r>
                        <a:rPr lang="en-US" dirty="0" smtClean="0"/>
                        <a:t>Loop2</a:t>
                      </a:r>
                    </a:p>
                    <a:p>
                      <a:r>
                        <a:rPr lang="en-US" dirty="0" smtClean="0"/>
                        <a:t>Loop2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31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31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316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31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31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31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31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31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1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84670"/>
              </p:ext>
            </p:extLst>
          </p:nvPr>
        </p:nvGraphicFramePr>
        <p:xfrm>
          <a:off x="1068439" y="1201446"/>
          <a:ext cx="484074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368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1445341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936955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2F5683-8423-46BB-BD0B-255570E6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683" y="1044130"/>
            <a:ext cx="5061650" cy="19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6229"/>
              </p:ext>
            </p:extLst>
          </p:nvPr>
        </p:nvGraphicFramePr>
        <p:xfrm>
          <a:off x="1068439" y="1201445"/>
          <a:ext cx="4162321" cy="41571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529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24666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936684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078221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  <a:gridCol w="1078221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37792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 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 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 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 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 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 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793189D-68B8-4060-980F-6B224EAD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40" y="1044478"/>
            <a:ext cx="4931957" cy="20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5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A</a:t>
            </a:r>
          </a:p>
          <a:p>
            <a:r>
              <a:rPr lang="en-US" dirty="0">
                <a:solidFill>
                  <a:srgbClr val="92D050"/>
                </a:solidFill>
              </a:rPr>
              <a:t>AA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809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B</a:t>
            </a:r>
          </a:p>
          <a:p>
            <a:r>
              <a:rPr lang="en-US" dirty="0">
                <a:solidFill>
                  <a:srgbClr val="92D050"/>
                </a:solidFill>
              </a:rPr>
              <a:t>BBBBB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4852019" y="1799642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number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result += text</a:t>
            </a: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1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50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4</a:t>
            </a:r>
          </a:p>
          <a:p>
            <a:r>
              <a:rPr lang="en-US" dirty="0">
                <a:solidFill>
                  <a:srgbClr val="92D050"/>
                </a:solidFill>
              </a:rPr>
              <a:t>&gt; AB</a:t>
            </a:r>
          </a:p>
          <a:p>
            <a:r>
              <a:rPr lang="en-US" dirty="0">
                <a:solidFill>
                  <a:srgbClr val="92D050"/>
                </a:solidFill>
              </a:rPr>
              <a:t>AABBBB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957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EF</a:t>
            </a:r>
          </a:p>
          <a:p>
            <a:r>
              <a:rPr lang="en-US" dirty="0">
                <a:solidFill>
                  <a:srgbClr val="92D050"/>
                </a:solidFill>
              </a:rPr>
              <a:t>EEEEEFF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0A97B-209E-4461-84A8-D885DC332AC0}"/>
              </a:ext>
            </a:extLst>
          </p:cNvPr>
          <p:cNvSpPr txBox="1"/>
          <p:nvPr/>
        </p:nvSpPr>
        <p:spPr>
          <a:xfrm>
            <a:off x="4599432" y="2313432"/>
            <a:ext cx="23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2 LETTER ALLOW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625C8-E916-404E-AC8A-6CE9119AB77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1792224" y="2441448"/>
            <a:ext cx="2807208" cy="56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9917" y="1805815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n1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 your number: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 your number: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 your text: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result +=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Result +=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result+Result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5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4</a:t>
            </a:r>
          </a:p>
          <a:p>
            <a:r>
              <a:rPr lang="en-US" dirty="0">
                <a:solidFill>
                  <a:srgbClr val="92D050"/>
                </a:solidFill>
              </a:rPr>
              <a:t>&gt; AB</a:t>
            </a:r>
          </a:p>
          <a:p>
            <a:r>
              <a:rPr lang="en-US" dirty="0">
                <a:solidFill>
                  <a:srgbClr val="92D050"/>
                </a:solidFill>
              </a:rPr>
              <a:t>AABBBBBBBB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8322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EF</a:t>
            </a:r>
          </a:p>
          <a:p>
            <a:r>
              <a:rPr lang="en-US" dirty="0">
                <a:solidFill>
                  <a:srgbClr val="92D050"/>
                </a:solidFill>
              </a:rPr>
              <a:t>EEFFFF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0A97B-209E-4461-84A8-D885DC332AC0}"/>
              </a:ext>
            </a:extLst>
          </p:cNvPr>
          <p:cNvSpPr txBox="1"/>
          <p:nvPr/>
        </p:nvSpPr>
        <p:spPr>
          <a:xfrm>
            <a:off x="4599432" y="2313432"/>
            <a:ext cx="23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2 LETTER ALLOW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625C8-E916-404E-AC8A-6CE9119AB77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1792224" y="2441448"/>
            <a:ext cx="2807208" cy="56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438483" y="969139"/>
            <a:ext cx="386861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n1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Result +=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n2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result +=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Result+result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7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2468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087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6</a:t>
            </a:r>
          </a:p>
          <a:p>
            <a:r>
              <a:rPr lang="en-US" dirty="0">
                <a:solidFill>
                  <a:srgbClr val="92D050"/>
                </a:solidFill>
              </a:rPr>
              <a:t>Sum: 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4761" y="4178809"/>
            <a:ext cx="2404872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837477" y="410951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093445" y="4286324"/>
            <a:ext cx="1087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4</a:t>
            </a:r>
          </a:p>
          <a:p>
            <a:r>
              <a:rPr lang="en-US" dirty="0">
                <a:solidFill>
                  <a:srgbClr val="92D050"/>
                </a:solidFill>
              </a:rPr>
              <a:t>Sum: 6</a:t>
            </a:r>
          </a:p>
        </p:txBody>
      </p:sp>
      <p:sp>
        <p:nvSpPr>
          <p:cNvPr id="2" name="Rectangle 1"/>
          <p:cNvSpPr/>
          <p:nvPr/>
        </p:nvSpPr>
        <p:spPr>
          <a:xfrm>
            <a:off x="5582708" y="2278178"/>
            <a:ext cx="45838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Sum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Number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N1 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Enter: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Sum += N1</a:t>
            </a: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Sum: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Sum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0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3741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Hi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Morning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Good night</a:t>
            </a:r>
          </a:p>
          <a:p>
            <a:r>
              <a:rPr lang="en-US" dirty="0">
                <a:solidFill>
                  <a:srgbClr val="92D050"/>
                </a:solidFill>
              </a:rPr>
              <a:t>Result: Hello, Hi, Morning, Good night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2955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Yes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Hi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Not well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Okay</a:t>
            </a:r>
          </a:p>
          <a:p>
            <a:r>
              <a:rPr lang="en-US" dirty="0">
                <a:solidFill>
                  <a:srgbClr val="92D050"/>
                </a:solidFill>
              </a:rPr>
              <a:t>Result: Yes, Hi, Not well, Okay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45D80E6-5A66-414A-BE89-0B1627E20E6B}"/>
              </a:ext>
            </a:extLst>
          </p:cNvPr>
          <p:cNvSpPr/>
          <p:nvPr/>
        </p:nvSpPr>
        <p:spPr>
          <a:xfrm>
            <a:off x="5742432" y="2002536"/>
            <a:ext cx="414102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31048-1F93-4C33-91E2-1EE6469A390E}"/>
              </a:ext>
            </a:extLst>
          </p:cNvPr>
          <p:cNvSpPr txBox="1"/>
          <p:nvPr/>
        </p:nvSpPr>
        <p:spPr>
          <a:xfrm>
            <a:off x="6329983" y="3445055"/>
            <a:ext cx="2778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Allow only one print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95446" y="1069276"/>
            <a:ext cx="441668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Enter: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Result += Text +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Result: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[: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9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73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abc93sa</a:t>
            </a:r>
          </a:p>
          <a:p>
            <a:r>
              <a:rPr lang="en-US" dirty="0">
                <a:solidFill>
                  <a:srgbClr val="92D050"/>
                </a:solidFill>
              </a:rPr>
              <a:t>Number: 93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abcsa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201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192abcfj99</a:t>
            </a:r>
          </a:p>
          <a:p>
            <a:r>
              <a:rPr lang="en-US" dirty="0">
                <a:solidFill>
                  <a:srgbClr val="92D050"/>
                </a:solidFill>
              </a:rPr>
              <a:t>Number : 19299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abcfj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7081" y="1850355"/>
            <a:ext cx="4425551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isnumeric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N = N +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else: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T = T + text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Number: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Text: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6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73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abc93sa</a:t>
            </a:r>
          </a:p>
          <a:p>
            <a:r>
              <a:rPr lang="en-US" dirty="0">
                <a:solidFill>
                  <a:srgbClr val="92D050"/>
                </a:solidFill>
              </a:rPr>
              <a:t>Sum: 12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abcsa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201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192abcfj99</a:t>
            </a:r>
          </a:p>
          <a:p>
            <a:r>
              <a:rPr lang="en-US" dirty="0">
                <a:solidFill>
                  <a:srgbClr val="92D050"/>
                </a:solidFill>
              </a:rPr>
              <a:t>Sum : 30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abcfj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7081" y="1811026"/>
            <a:ext cx="4857135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sum = </a:t>
            </a:r>
            <a:r>
              <a:rPr lang="en-US" dirty="0">
                <a:solidFill>
                  <a:srgbClr val="15FF00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result =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nt = input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range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isnumeric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():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sum += 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else: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        result += 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Sum: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sum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11C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Text: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11C700"/>
                </a:solidFill>
                <a:latin typeface="Consolas" panose="020B0609020204030204" pitchFamily="49" charset="0"/>
              </a:rPr>
              <a:t> result</a:t>
            </a: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11C7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1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906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98473521</a:t>
            </a:r>
          </a:p>
          <a:p>
            <a:r>
              <a:rPr lang="en-US" dirty="0">
                <a:solidFill>
                  <a:srgbClr val="92D050"/>
                </a:solidFill>
              </a:rPr>
              <a:t>12345789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1789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1923849</a:t>
            </a:r>
          </a:p>
          <a:p>
            <a:r>
              <a:rPr lang="en-US" dirty="0">
                <a:solidFill>
                  <a:srgbClr val="92D050"/>
                </a:solidFill>
              </a:rPr>
              <a:t>1234899</a:t>
            </a:r>
          </a:p>
        </p:txBody>
      </p:sp>
    </p:spTree>
    <p:extLst>
      <p:ext uri="{BB962C8B-B14F-4D97-AF65-F5344CB8AC3E}">
        <p14:creationId xmlns:p14="http://schemas.microsoft.com/office/powerpoint/2010/main" val="367372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773</Words>
  <Application>Microsoft Office PowerPoint</Application>
  <PresentationFormat>Widescreen</PresentationFormat>
  <Paragraphs>267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CHANTHOU.VOEUN</cp:lastModifiedBy>
  <cp:revision>102</cp:revision>
  <dcterms:created xsi:type="dcterms:W3CDTF">2023-06-29T06:10:08Z</dcterms:created>
  <dcterms:modified xsi:type="dcterms:W3CDTF">2023-07-05T08:29:49Z</dcterms:modified>
</cp:coreProperties>
</file>