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238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RULE OF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53FE3-D85F-4A68-9A8D-2BEFDFB06313}"/>
              </a:ext>
            </a:extLst>
          </p:cNvPr>
          <p:cNvSpPr txBox="1"/>
          <p:nvPr/>
        </p:nvSpPr>
        <p:spPr>
          <a:xfrm>
            <a:off x="2354826" y="1538748"/>
            <a:ext cx="699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1</a:t>
            </a:r>
            <a:r>
              <a:rPr lang="en-US" sz="2800" i="1" dirty="0"/>
              <a:t>: Execute in paper first to find the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60887-BE6B-4488-ABB1-DC8D01CE562A}"/>
              </a:ext>
            </a:extLst>
          </p:cNvPr>
          <p:cNvSpPr txBox="1"/>
          <p:nvPr/>
        </p:nvSpPr>
        <p:spPr>
          <a:xfrm>
            <a:off x="2354826" y="2340077"/>
            <a:ext cx="8195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</a:t>
            </a:r>
            <a:r>
              <a:rPr lang="en-US" sz="2800" i="1" dirty="0"/>
              <a:t>: Write code test and compare result with STEP 1</a:t>
            </a:r>
          </a:p>
        </p:txBody>
      </p: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A6AFA-5433-405A-9E17-2F942FCE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70212"/>
            <a:ext cx="5255802" cy="3897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1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BEDAA0-5DB0-461A-A251-F9C8D002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61785"/>
            <a:ext cx="5193890" cy="39795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4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06E23-B8A0-4936-9058-67D80D0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20612"/>
            <a:ext cx="5179602" cy="3887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Yes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Okay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88D947-AB3D-4BEE-801F-163B0A3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51" y="2308429"/>
            <a:ext cx="4397311" cy="295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55510" y="2308429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9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A4AF-FD6B-4311-8E54-22D5D835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2522587"/>
            <a:ext cx="4978259" cy="2659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78297" y="2615379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0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02FE-DC5B-4183-BF39-04FD2926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55" y="2321083"/>
            <a:ext cx="4664914" cy="2215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4168" y="1681315"/>
            <a:ext cx="1986116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3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3</a:t>
            </a:r>
          </a:p>
          <a:p>
            <a:r>
              <a:rPr lang="en-US" dirty="0" smtClean="0"/>
              <a:t>             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9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F11D6-0D61-4E22-B246-DB16862D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55" y="2317851"/>
            <a:ext cx="7866507" cy="2731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4168" y="1681315"/>
            <a:ext cx="2379406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Phython :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Phyton :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Phyton : 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3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A96A-A17D-4E68-BA77-F57F13A5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28" y="2334239"/>
            <a:ext cx="4175707" cy="2729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4168" y="1681315"/>
            <a:ext cx="1986116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3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CD-37EE-4E32-94A3-B326533C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17" y="2309812"/>
            <a:ext cx="4637258" cy="3186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037CF-F1A6-4EA8-88A6-AE887CD4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13" y="2443162"/>
            <a:ext cx="4237887" cy="2910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9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5366D-64C1-4F2C-BFA5-171C3C7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99645"/>
            <a:ext cx="4590435" cy="33906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=10</a:t>
            </a:r>
          </a:p>
          <a:p>
            <a:r>
              <a:rPr lang="en-US" dirty="0" smtClean="0"/>
              <a:t>=b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9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00FE4-E09E-4333-9219-9537B45F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18" y="1161469"/>
            <a:ext cx="5485478" cy="4299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2369574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I am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4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12C81-9A8A-44C2-8B27-DBC33AA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67887"/>
            <a:ext cx="6347290" cy="4357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7" y="1681315"/>
            <a:ext cx="2497393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Hello, world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Hello, world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I am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3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DE166C-9286-4A94-A53B-94ABE60A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88307"/>
            <a:ext cx="7000053" cy="36901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7" y="1681315"/>
            <a:ext cx="2566219" cy="14773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Hello, world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Hello, world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Hello, world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I am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59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C46D8-DFD5-4BD2-8087-F8E8808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67" y="1229032"/>
            <a:ext cx="6312442" cy="33859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2448232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Hello, world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Hello, world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I am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27E0DB-B2A4-4B12-A56E-8C721DA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21" y="1071716"/>
            <a:ext cx="5687904" cy="40432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7" y="1681315"/>
            <a:ext cx="2487561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Hello, world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Hello, world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I am not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F0D959-938E-462B-B441-38E8A5FE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8" y="1101214"/>
            <a:ext cx="6145882" cy="51410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7" y="1681315"/>
            <a:ext cx="2684207" cy="14773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Hello, zero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Hello, world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Hello, world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I am not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9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4317C6-6992-49EA-B902-0DE4B2B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22" y="1118315"/>
            <a:ext cx="6966843" cy="4495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260554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Hello,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2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2B7B5-C43D-4BD0-9CC5-BB111E7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61" y="1206910"/>
            <a:ext cx="7950821" cy="44441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2694038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Hello, zeroHello, worldHello,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3984E-A97D-49BE-B93E-3C520C29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39" y="1435510"/>
            <a:ext cx="8131922" cy="2698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EE2B8-B043-433E-BEC8-ED3DA958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43" y="1336482"/>
            <a:ext cx="6658407" cy="4189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 Hello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No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No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No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Okay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Okay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Okay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320B6-18F7-40B8-A847-AAD5B5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25" y="1563330"/>
            <a:ext cx="4642800" cy="2565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22F69-5F27-4942-BEAB-BB3A659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24962"/>
            <a:ext cx="5634628" cy="43371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9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77175-4C17-458A-9235-E4543638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1939"/>
            <a:ext cx="5441540" cy="4069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4168" y="1681315"/>
            <a:ext cx="1986116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3</a:t>
            </a:r>
          </a:p>
          <a:p>
            <a:r>
              <a:rPr lang="en-US" dirty="0" smtClean="0"/>
              <a:t>              = 3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3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F0EA3-988A-4C7F-8AFA-EFA1912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04746"/>
            <a:ext cx="5611857" cy="4678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056A6-9374-4650-BBB8-E2D03B09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29622"/>
            <a:ext cx="5053780" cy="49123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20313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B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E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C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74B27F-DD4D-496A-88C9-60443725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23" y="909239"/>
            <a:ext cx="5454600" cy="5226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B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D</a:t>
            </a:r>
          </a:p>
          <a:p>
            <a:r>
              <a:rPr lang="en-US" dirty="0" smtClean="0"/>
              <a:t>              = 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E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C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E</a:t>
            </a:r>
          </a:p>
          <a:p>
            <a:r>
              <a:rPr lang="en-US" dirty="0" smtClean="0"/>
              <a:t>              =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3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9E244-7A85-42D0-AEED-4C4CD0E6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73" y="1082624"/>
            <a:ext cx="4699666" cy="4992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25853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B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F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D</a:t>
            </a:r>
          </a:p>
          <a:p>
            <a:r>
              <a:rPr lang="en-US" dirty="0" smtClean="0"/>
              <a:t>              = F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F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F74AEC-A59D-4193-9593-EB8B4D41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59" y="1060500"/>
            <a:ext cx="4852527" cy="49580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6568" y="1833715"/>
            <a:ext cx="1986116" cy="28623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Start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B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</a:t>
            </a:r>
            <a:r>
              <a:rPr lang="en-US" dirty="0"/>
              <a:t>F</a:t>
            </a:r>
            <a:endParaRPr lang="en-US" dirty="0" smtClean="0"/>
          </a:p>
          <a:p>
            <a:r>
              <a:rPr lang="en-US" dirty="0" smtClean="0"/>
              <a:t>              = D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F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D</a:t>
            </a:r>
          </a:p>
          <a:p>
            <a:r>
              <a:rPr lang="en-US" dirty="0" smtClean="0"/>
              <a:t>              = F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4423F-F221-45BA-8CC8-F1B9DFF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07" y="1138852"/>
            <a:ext cx="5582360" cy="47791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6568" y="1833715"/>
            <a:ext cx="1986116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Start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</a:t>
            </a:r>
            <a:r>
              <a:rPr lang="en-US" dirty="0" smtClean="0"/>
              <a:t>30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=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32729-9DF4-4700-B952-3088E8A5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73560"/>
            <a:ext cx="4972988" cy="44718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6568" y="1833715"/>
            <a:ext cx="1986116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Start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</a:t>
            </a:r>
            <a:r>
              <a:rPr lang="en-US" dirty="0" smtClean="0"/>
              <a:t>-20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=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6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C541A-7F8C-48E9-804A-A9FD2558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42" y="1261524"/>
            <a:ext cx="7736006" cy="43349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6568" y="1833715"/>
            <a:ext cx="1986116" cy="28623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Start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In loop: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In loop: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In loop: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In loop: 3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In loop: 4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In loop: 5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In loop: 6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B7710A-F75D-44DA-BAD3-CD6E73B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27354"/>
            <a:ext cx="3513747" cy="2371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4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27242-2BBF-4617-8DEA-B3BDC138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86322"/>
            <a:ext cx="7171567" cy="4162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6568" y="1833715"/>
            <a:ext cx="1986116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Start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</a:t>
            </a:r>
            <a:r>
              <a:rPr lang="en-US" dirty="0" smtClean="0"/>
              <a:t>End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0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1E8D80-37CD-4FAC-8936-A484C9A3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46469"/>
            <a:ext cx="7905454" cy="43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62468-CF57-4E8F-AEF1-0AA5AE65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8476"/>
            <a:ext cx="5363536" cy="46917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6568" y="18337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</a:t>
            </a:r>
            <a:r>
              <a:rPr lang="en-US" dirty="0" smtClean="0"/>
              <a:t>Hello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78B6A-5B35-45BB-BA12-C4C936F2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96126"/>
            <a:ext cx="4566315" cy="3062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5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C84816-34D4-4371-B720-37DE9D9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26" y="1337850"/>
            <a:ext cx="4465074" cy="31341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369CD-FEEE-4727-8108-9CCAF9E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3496"/>
            <a:ext cx="4329112" cy="3653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8201B-D793-421A-876B-F50C4C30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36100"/>
            <a:ext cx="4812890" cy="3787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Yes</a:t>
            </a:r>
          </a:p>
          <a:p>
            <a:r>
              <a:rPr lang="en-US" dirty="0" smtClean="0"/>
              <a:t>              = No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Okay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07C39-7781-408E-B57A-18E48F1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3452"/>
            <a:ext cx="5306193" cy="39705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4168" y="1681315"/>
            <a:ext cx="1986116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Answer = No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Okay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740</Words>
  <Application>Microsoft Office PowerPoint</Application>
  <PresentationFormat>Widescreen</PresentationFormat>
  <Paragraphs>166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46</cp:revision>
  <dcterms:created xsi:type="dcterms:W3CDTF">2023-06-22T13:14:25Z</dcterms:created>
  <dcterms:modified xsi:type="dcterms:W3CDTF">2023-06-26T09:39:47Z</dcterms:modified>
</cp:coreProperties>
</file>