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6471" y="15819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11202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7489372" y="10279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= result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18503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n = n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 in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 not found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6439" y="23357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n2 and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n2 -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n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0186" y="21271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n3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n1 &gt; n2 and n1 &gt; n3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n2 &gt; n1 and n2 &gt; n3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n3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 bigger than other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3957" y="20522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sum = </a:t>
            </a:r>
            <a:r>
              <a:rPr lang="en-US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sum = sum + n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1057" y="21923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Good bye!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721929" y="26120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n = </a:t>
            </a:r>
            <a:r>
              <a:rPr lang="en-US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Try again!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Good bye!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574972" y="22698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9917" y="17817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9917" y="1697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591300" y="17739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264729" y="21143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 +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7146472" y="21923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11C700"/>
                </a:solidFill>
                <a:latin typeface="Consolas" panose="020B0609020204030204" pitchFamily="49" charset="0"/>
              </a:rPr>
              <a:t>text1 = input</a:t>
            </a:r>
            <a:r>
              <a:rPr lang="en-US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text1 = text1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upper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1829" y="16276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 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isupper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result ==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No uppercase letter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uppercase letter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7919357" y="1627806"/>
            <a:ext cx="3412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Answer= abaabaaab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8343900" y="1143000"/>
            <a:ext cx="5098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Answer:abbcabbabbc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172" y="14356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&lt;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Nagative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 &gt;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Positive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Center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1327</Words>
  <Application>Microsoft Office PowerPoint</Application>
  <PresentationFormat>Widescreen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74</cp:revision>
  <dcterms:created xsi:type="dcterms:W3CDTF">2023-06-29T06:10:08Z</dcterms:created>
  <dcterms:modified xsi:type="dcterms:W3CDTF">2023-07-03T12:47:19Z</dcterms:modified>
</cp:coreProperties>
</file>