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68CE14-1D9A-4D1E-9087-BC01DD2A0A35}">
  <a:tblStyle styleId="{2A68CE14-1D9A-4D1E-9087-BC01DD2A0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068439" y="1201446"/>
          <a:ext cx="3356100" cy="212349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45" y="1091533"/>
            <a:ext cx="3356077" cy="232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 rot="-2234239">
            <a:off x="3644948" y="3391165"/>
            <a:ext cx="19450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2438" y="1215348"/>
            <a:ext cx="5255802" cy="3897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808765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0" name="Google Shape;150;p22"/>
          <p:cNvGraphicFramePr/>
          <p:nvPr>
            <p:extLst>
              <p:ext uri="{D42A27DB-BD31-4B8C-83A1-F6EECF244321}">
                <p14:modId xmlns:p14="http://schemas.microsoft.com/office/powerpoint/2010/main" val="463457096"/>
              </p:ext>
            </p:extLst>
          </p:nvPr>
        </p:nvGraphicFramePr>
        <p:xfrm>
          <a:off x="384574" y="1399596"/>
          <a:ext cx="5202836" cy="451078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3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03">
                  <a:extLst>
                    <a:ext uri="{9D8B030D-6E8A-4147-A177-3AD203B41FA5}">
                      <a16:colId xmlns:a16="http://schemas.microsoft.com/office/drawing/2014/main" val="3897876063"/>
                    </a:ext>
                  </a:extLst>
                </a:gridCol>
                <a:gridCol w="887803">
                  <a:extLst>
                    <a:ext uri="{9D8B030D-6E8A-4147-A177-3AD203B41FA5}">
                      <a16:colId xmlns:a16="http://schemas.microsoft.com/office/drawing/2014/main" val="1880450348"/>
                    </a:ext>
                  </a:extLst>
                </a:gridCol>
                <a:gridCol w="887803">
                  <a:extLst>
                    <a:ext uri="{9D8B030D-6E8A-4147-A177-3AD203B41FA5}">
                      <a16:colId xmlns:a16="http://schemas.microsoft.com/office/drawing/2014/main" val="2818745061"/>
                    </a:ext>
                  </a:extLst>
                </a:gridCol>
                <a:gridCol w="887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 &lt; 10 and b &gt;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 == 10 and b ==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 &gt;</a:t>
                      </a:r>
                      <a:r>
                        <a:rPr lang="en-US" baseline="0" dirty="0" smtClean="0"/>
                        <a:t>= 10 and b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8782" y="1225209"/>
            <a:ext cx="5193890" cy="397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7" name="Google Shape;157;p23"/>
          <p:cNvGraphicFramePr/>
          <p:nvPr>
            <p:extLst>
              <p:ext uri="{D42A27DB-BD31-4B8C-83A1-F6EECF244321}">
                <p14:modId xmlns:p14="http://schemas.microsoft.com/office/powerpoint/2010/main" val="1427159287"/>
              </p:ext>
            </p:extLst>
          </p:nvPr>
        </p:nvGraphicFramePr>
        <p:xfrm>
          <a:off x="108152" y="1350434"/>
          <a:ext cx="5801034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9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79">
                  <a:extLst>
                    <a:ext uri="{9D8B030D-6E8A-4147-A177-3AD203B41FA5}">
                      <a16:colId xmlns:a16="http://schemas.microsoft.com/office/drawing/2014/main" val="2409674439"/>
                    </a:ext>
                  </a:extLst>
                </a:gridCol>
                <a:gridCol w="989879">
                  <a:extLst>
                    <a:ext uri="{9D8B030D-6E8A-4147-A177-3AD203B41FA5}">
                      <a16:colId xmlns:a16="http://schemas.microsoft.com/office/drawing/2014/main" val="2864990330"/>
                    </a:ext>
                  </a:extLst>
                </a:gridCol>
                <a:gridCol w="989879">
                  <a:extLst>
                    <a:ext uri="{9D8B030D-6E8A-4147-A177-3AD203B41FA5}">
                      <a16:colId xmlns:a16="http://schemas.microsoft.com/office/drawing/2014/main" val="363957498"/>
                    </a:ext>
                  </a:extLst>
                </a:gridCol>
                <a:gridCol w="98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or b &gt;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 10 or b ==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 or b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485140"/>
            <a:ext cx="5179602" cy="38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64" name="Google Shape;164;p24"/>
          <p:cNvGraphicFramePr/>
          <p:nvPr>
            <p:extLst>
              <p:ext uri="{D42A27DB-BD31-4B8C-83A1-F6EECF244321}">
                <p14:modId xmlns:p14="http://schemas.microsoft.com/office/powerpoint/2010/main" val="3828526446"/>
              </p:ext>
            </p:extLst>
          </p:nvPr>
        </p:nvGraphicFramePr>
        <p:xfrm>
          <a:off x="186809" y="1350434"/>
          <a:ext cx="5643719" cy="451078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7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35">
                  <a:extLst>
                    <a:ext uri="{9D8B030D-6E8A-4147-A177-3AD203B41FA5}">
                      <a16:colId xmlns:a16="http://schemas.microsoft.com/office/drawing/2014/main" val="2020647255"/>
                    </a:ext>
                  </a:extLst>
                </a:gridCol>
                <a:gridCol w="963035">
                  <a:extLst>
                    <a:ext uri="{9D8B030D-6E8A-4147-A177-3AD203B41FA5}">
                      <a16:colId xmlns:a16="http://schemas.microsoft.com/office/drawing/2014/main" val="237370035"/>
                    </a:ext>
                  </a:extLst>
                </a:gridCol>
                <a:gridCol w="963035">
                  <a:extLst>
                    <a:ext uri="{9D8B030D-6E8A-4147-A177-3AD203B41FA5}">
                      <a16:colId xmlns:a16="http://schemas.microsoft.com/office/drawing/2014/main" val="3335489597"/>
                    </a:ext>
                  </a:extLst>
                </a:gridCol>
                <a:gridCol w="96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or b &gt;=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 10 or b ==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 or b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715" y="2401837"/>
            <a:ext cx="4397311" cy="29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3828000342"/>
              </p:ext>
            </p:extLst>
          </p:nvPr>
        </p:nvGraphicFramePr>
        <p:xfrm>
          <a:off x="1114258" y="1234440"/>
          <a:ext cx="4033800" cy="4406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726" y="2540875"/>
            <a:ext cx="4978259" cy="2659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3934605370"/>
              </p:ext>
            </p:extLst>
          </p:nvPr>
        </p:nvGraphicFramePr>
        <p:xfrm>
          <a:off x="1114258" y="1234440"/>
          <a:ext cx="4033800" cy="4406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155" y="2321083"/>
            <a:ext cx="4664914" cy="2215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7"/>
          <p:cNvGraphicFramePr/>
          <p:nvPr>
            <p:extLst>
              <p:ext uri="{D42A27DB-BD31-4B8C-83A1-F6EECF244321}">
                <p14:modId xmlns:p14="http://schemas.microsoft.com/office/powerpoint/2010/main" val="4098625479"/>
              </p:ext>
            </p:extLst>
          </p:nvPr>
        </p:nvGraphicFramePr>
        <p:xfrm>
          <a:off x="1114258" y="1234440"/>
          <a:ext cx="3477408" cy="4406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4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119">
                  <a:extLst>
                    <a:ext uri="{9D8B030D-6E8A-4147-A177-3AD203B41FA5}">
                      <a16:colId xmlns:a16="http://schemas.microsoft.com/office/drawing/2014/main" val="144214444"/>
                    </a:ext>
                  </a:extLst>
                </a:gridCol>
                <a:gridCol w="1258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60" y="2187935"/>
            <a:ext cx="4175707" cy="2729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>
            <p:extLst>
              <p:ext uri="{D42A27DB-BD31-4B8C-83A1-F6EECF244321}">
                <p14:modId xmlns:p14="http://schemas.microsoft.com/office/powerpoint/2010/main" val="2865495159"/>
              </p:ext>
            </p:extLst>
          </p:nvPr>
        </p:nvGraphicFramePr>
        <p:xfrm>
          <a:off x="1114258" y="1234440"/>
          <a:ext cx="3686325" cy="478077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11066468"/>
                  </a:ext>
                </a:extLst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381" y="2428684"/>
            <a:ext cx="4637258" cy="3186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9"/>
          <p:cNvGraphicFramePr/>
          <p:nvPr>
            <p:extLst>
              <p:ext uri="{D42A27DB-BD31-4B8C-83A1-F6EECF244321}">
                <p14:modId xmlns:p14="http://schemas.microsoft.com/office/powerpoint/2010/main" val="3505562379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79285"/>
            <a:ext cx="5485478" cy="4299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0"/>
          <p:cNvGraphicFramePr/>
          <p:nvPr>
            <p:extLst>
              <p:ext uri="{D42A27DB-BD31-4B8C-83A1-F6EECF244321}">
                <p14:modId xmlns:p14="http://schemas.microsoft.com/office/powerpoint/2010/main" val="1548304365"/>
              </p:ext>
            </p:extLst>
          </p:nvPr>
        </p:nvGraphicFramePr>
        <p:xfrm>
          <a:off x="199858" y="1279285"/>
          <a:ext cx="5807482" cy="451812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2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317">
                  <a:extLst>
                    <a:ext uri="{9D8B030D-6E8A-4147-A177-3AD203B41FA5}">
                      <a16:colId xmlns:a16="http://schemas.microsoft.com/office/drawing/2014/main" val="1118332933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While i &lt; j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9558" y="1167887"/>
            <a:ext cx="6347290" cy="43578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1"/>
          <p:cNvGraphicFramePr/>
          <p:nvPr>
            <p:extLst>
              <p:ext uri="{D42A27DB-BD31-4B8C-83A1-F6EECF244321}">
                <p14:modId xmlns:p14="http://schemas.microsoft.com/office/powerpoint/2010/main" val="3857407647"/>
              </p:ext>
            </p:extLst>
          </p:nvPr>
        </p:nvGraphicFramePr>
        <p:xfrm>
          <a:off x="258852" y="669685"/>
          <a:ext cx="5698000" cy="606362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6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440">
                  <a:extLst>
                    <a:ext uri="{9D8B030D-6E8A-4147-A177-3AD203B41FA5}">
                      <a16:colId xmlns:a16="http://schemas.microsoft.com/office/drawing/2014/main" val="3351410949"/>
                    </a:ext>
                  </a:extLst>
                </a:gridCol>
                <a:gridCol w="2594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While i</a:t>
                      </a:r>
                      <a:r>
                        <a:rPr lang="en-US" baseline="0" dirty="0" smtClean="0"/>
                        <a:t> &lt; j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Hello, world</a:t>
                      </a: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8296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4724607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3421066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88017734"/>
                  </a:ext>
                </a:extLst>
              </a:tr>
            </a:tbl>
          </a:graphicData>
        </a:graphic>
      </p:graphicFrame>
      <p:sp>
        <p:nvSpPr>
          <p:cNvPr id="218" name="Google Shape;218;p3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58" y="1339096"/>
            <a:ext cx="3607499" cy="2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578432983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224" y="1197339"/>
            <a:ext cx="5232115" cy="275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25" name="Google Shape;225;p32"/>
          <p:cNvGraphicFramePr/>
          <p:nvPr>
            <p:extLst>
              <p:ext uri="{D42A27DB-BD31-4B8C-83A1-F6EECF244321}">
                <p14:modId xmlns:p14="http://schemas.microsoft.com/office/powerpoint/2010/main" val="1022905779"/>
              </p:ext>
            </p:extLst>
          </p:nvPr>
        </p:nvGraphicFramePr>
        <p:xfrm>
          <a:off x="216309" y="1069527"/>
          <a:ext cx="5579961" cy="9907116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1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941">
                  <a:extLst>
                    <a:ext uri="{9D8B030D-6E8A-4147-A177-3AD203B41FA5}">
                      <a16:colId xmlns:a16="http://schemas.microsoft.com/office/drawing/2014/main" val="135466966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1414886417"/>
                    </a:ext>
                  </a:extLst>
                </a:gridCol>
                <a:gridCol w="1795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While</a:t>
                      </a:r>
                      <a:r>
                        <a:rPr lang="en-US" sz="1800" baseline="0" dirty="0" smtClean="0"/>
                        <a:t> i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76588285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86493555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59653515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Hellow, word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8302471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34229074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2754188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81597008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98286607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2243051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1306096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</a:t>
                      </a:r>
                      <a:r>
                        <a:rPr lang="en-US" sz="1800" baseline="0" dirty="0" smtClean="0"/>
                        <a:t>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4964242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022958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1059" y="1530784"/>
            <a:ext cx="6312442" cy="338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32" name="Google Shape;232;p33"/>
          <p:cNvGraphicFramePr/>
          <p:nvPr>
            <p:extLst>
              <p:ext uri="{D42A27DB-BD31-4B8C-83A1-F6EECF244321}">
                <p14:modId xmlns:p14="http://schemas.microsoft.com/office/powerpoint/2010/main" val="4019357290"/>
              </p:ext>
            </p:extLst>
          </p:nvPr>
        </p:nvGraphicFramePr>
        <p:xfrm>
          <a:off x="324464" y="1182182"/>
          <a:ext cx="5348749" cy="850721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8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565">
                  <a:extLst>
                    <a:ext uri="{9D8B030D-6E8A-4147-A177-3AD203B41FA5}">
                      <a16:colId xmlns:a16="http://schemas.microsoft.com/office/drawing/2014/main" val="2927091104"/>
                    </a:ext>
                  </a:extLst>
                </a:gridCol>
                <a:gridCol w="1230213">
                  <a:extLst>
                    <a:ext uri="{9D8B030D-6E8A-4147-A177-3AD203B41FA5}">
                      <a16:colId xmlns:a16="http://schemas.microsoft.com/office/drawing/2014/main" val="796914915"/>
                    </a:ext>
                  </a:extLst>
                </a:gridCol>
                <a:gridCol w="172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While i&lt;5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&lt; 1 and i &lt; 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2242537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6862979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5773495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13386573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1767882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2606674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Flase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4743947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88982133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0029378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29984908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28569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27164"/>
            <a:ext cx="5687904" cy="40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39" name="Google Shape;239;p34"/>
          <p:cNvGraphicFramePr/>
          <p:nvPr>
            <p:extLst>
              <p:ext uri="{D42A27DB-BD31-4B8C-83A1-F6EECF244321}">
                <p14:modId xmlns:p14="http://schemas.microsoft.com/office/powerpoint/2010/main" val="1698688835"/>
              </p:ext>
            </p:extLst>
          </p:nvPr>
        </p:nvGraphicFramePr>
        <p:xfrm>
          <a:off x="93309" y="1019168"/>
          <a:ext cx="6130511" cy="941466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1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686013671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54522034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988519033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While i &lt;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1 and i &lt; 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 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69984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2445319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933277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564732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52751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0159618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Flase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969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7798933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123495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Flase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5104491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not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3596975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73593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144" y="1055494"/>
            <a:ext cx="6145882" cy="514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46" name="Google Shape;246;p35"/>
          <p:cNvGraphicFramePr/>
          <p:nvPr>
            <p:extLst>
              <p:ext uri="{D42A27DB-BD31-4B8C-83A1-F6EECF244321}">
                <p14:modId xmlns:p14="http://schemas.microsoft.com/office/powerpoint/2010/main" val="4105708685"/>
              </p:ext>
            </p:extLst>
          </p:nvPr>
        </p:nvGraphicFramePr>
        <p:xfrm>
          <a:off x="21206" y="1055494"/>
          <a:ext cx="5815938" cy="1116365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2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4294628525"/>
                    </a:ext>
                  </a:extLst>
                </a:gridCol>
                <a:gridCol w="766917">
                  <a:extLst>
                    <a:ext uri="{9D8B030D-6E8A-4147-A177-3AD203B41FA5}">
                      <a16:colId xmlns:a16="http://schemas.microsoft.com/office/drawing/2014/main" val="2136586810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691712763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110059847"/>
                    </a:ext>
                  </a:extLst>
                </a:gridCol>
                <a:gridCol w="159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while</a:t>
                      </a:r>
                      <a:r>
                        <a:rPr lang="en-US" sz="1400" baseline="0" dirty="0" smtClean="0"/>
                        <a:t> i &lt; 5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i</a:t>
                      </a:r>
                      <a:r>
                        <a:rPr lang="en-US" sz="1400" baseline="0" dirty="0" smtClean="0"/>
                        <a:t> &gt; 1 ans i &lt;4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i</a:t>
                      </a:r>
                      <a:r>
                        <a:rPr lang="en-US" sz="1400" baseline="0" dirty="0" smtClean="0"/>
                        <a:t> == 0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I &gt; 5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</a:t>
                      </a:r>
                      <a:r>
                        <a:rPr lang="en-US" sz="1800" baseline="0" dirty="0" smtClean="0"/>
                        <a:t> zero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Trure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9293366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7828549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5985364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16537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0386937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3026459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0007698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9185167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859936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5023417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8206319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5123493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5786902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465173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7964017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0448731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not</a:t>
                      </a:r>
                      <a:r>
                        <a:rPr lang="en-US" sz="1800" baseline="0" dirty="0" smtClean="0"/>
                        <a:t>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712842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674" y="1117238"/>
            <a:ext cx="6274511" cy="40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1941674776"/>
              </p:ext>
            </p:extLst>
          </p:nvPr>
        </p:nvGraphicFramePr>
        <p:xfrm>
          <a:off x="-1268362" y="-1591539"/>
          <a:ext cx="7226709" cy="1085917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8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74">
                  <a:extLst>
                    <a:ext uri="{9D8B030D-6E8A-4147-A177-3AD203B41FA5}">
                      <a16:colId xmlns:a16="http://schemas.microsoft.com/office/drawing/2014/main" val="3549551983"/>
                    </a:ext>
                  </a:extLst>
                </a:gridCol>
                <a:gridCol w="876409">
                  <a:extLst>
                    <a:ext uri="{9D8B030D-6E8A-4147-A177-3AD203B41FA5}">
                      <a16:colId xmlns:a16="http://schemas.microsoft.com/office/drawing/2014/main" val="384177578"/>
                    </a:ext>
                  </a:extLst>
                </a:gridCol>
                <a:gridCol w="890776">
                  <a:extLst>
                    <a:ext uri="{9D8B030D-6E8A-4147-A177-3AD203B41FA5}">
                      <a16:colId xmlns:a16="http://schemas.microsoft.com/office/drawing/2014/main" val="3314655089"/>
                    </a:ext>
                  </a:extLst>
                </a:gridCol>
                <a:gridCol w="195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While i &lt;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&gt; 1 and i &lt; 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== 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</a:t>
                      </a:r>
                      <a:r>
                        <a:rPr lang="en-US" sz="1800" baseline="0" dirty="0" smtClean="0"/>
                        <a:t>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8788173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2688188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 smtClean="0"/>
                        <a:t>Hello,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455405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816768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55041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8624292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aseline="0" dirty="0" smtClean="0"/>
                        <a:t>Hello,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716043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2161858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1926305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0348034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4153878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486213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367873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8553866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9894371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Hello,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world</a:t>
                      </a:r>
                      <a:endParaRPr lang="en-US" sz="12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890849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76515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1264" y="1734270"/>
            <a:ext cx="6063881" cy="338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60" name="Google Shape;260;p37"/>
          <p:cNvGraphicFramePr/>
          <p:nvPr>
            <p:extLst>
              <p:ext uri="{D42A27DB-BD31-4B8C-83A1-F6EECF244321}">
                <p14:modId xmlns:p14="http://schemas.microsoft.com/office/powerpoint/2010/main" val="942320077"/>
              </p:ext>
            </p:extLst>
          </p:nvPr>
        </p:nvGraphicFramePr>
        <p:xfrm>
          <a:off x="-1347113" y="-11476556"/>
          <a:ext cx="7069383" cy="19696195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0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139554986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196342225"/>
                    </a:ext>
                  </a:extLst>
                </a:gridCol>
                <a:gridCol w="777487">
                  <a:extLst>
                    <a:ext uri="{9D8B030D-6E8A-4147-A177-3AD203B41FA5}">
                      <a16:colId xmlns:a16="http://schemas.microsoft.com/office/drawing/2014/main" val="2508796819"/>
                    </a:ext>
                  </a:extLst>
                </a:gridCol>
                <a:gridCol w="2398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result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While</a:t>
                      </a:r>
                      <a:r>
                        <a:rPr lang="en-US" baseline="0" dirty="0" smtClean="0"/>
                        <a:t> i&lt;5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&gt; 1 and i &lt; 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== 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”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“ “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6889662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653523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082463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zeroHello,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0303283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1997017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2781568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7244715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5747155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817978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011741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4400366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7119749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7462482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Flase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6825692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588803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7633038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Hello, zeroHello, worldHello,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2165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81" y="1260976"/>
            <a:ext cx="6505576" cy="215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67" name="Google Shape;267;p38"/>
          <p:cNvGraphicFramePr/>
          <p:nvPr>
            <p:extLst>
              <p:ext uri="{D42A27DB-BD31-4B8C-83A1-F6EECF244321}">
                <p14:modId xmlns:p14="http://schemas.microsoft.com/office/powerpoint/2010/main" val="2279941298"/>
              </p:ext>
            </p:extLst>
          </p:nvPr>
        </p:nvGraphicFramePr>
        <p:xfrm>
          <a:off x="540815" y="1279285"/>
          <a:ext cx="4945575" cy="433380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09" y="1217611"/>
            <a:ext cx="4866409" cy="30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74" name="Google Shape;274;p39"/>
          <p:cNvGraphicFramePr/>
          <p:nvPr>
            <p:extLst>
              <p:ext uri="{D42A27DB-BD31-4B8C-83A1-F6EECF244321}">
                <p14:modId xmlns:p14="http://schemas.microsoft.com/office/powerpoint/2010/main" val="1410199437"/>
              </p:ext>
            </p:extLst>
          </p:nvPr>
        </p:nvGraphicFramePr>
        <p:xfrm>
          <a:off x="-1079281" y="1217611"/>
          <a:ext cx="6756990" cy="12632027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3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4081201475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2455583683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1220128828"/>
                    </a:ext>
                  </a:extLst>
                </a:gridCol>
                <a:gridCol w="133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i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4 and i &lt;=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 i &gt;= 1 and i &lt;=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Flase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No!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9893107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712343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No!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298841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2359293"/>
                  </a:ext>
                </a:extLst>
              </a:tr>
              <a:tr h="5019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0847151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7422062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092616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No!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9677907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858818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172349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8269631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954908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6331517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884326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750331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4954141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6375962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3386018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8557595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858408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70973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0" y="1509010"/>
            <a:ext cx="4378754" cy="337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81" name="Google Shape;281;p40"/>
          <p:cNvGraphicFramePr/>
          <p:nvPr>
            <p:extLst>
              <p:ext uri="{D42A27DB-BD31-4B8C-83A1-F6EECF244321}">
                <p14:modId xmlns:p14="http://schemas.microsoft.com/office/powerpoint/2010/main" val="2959531352"/>
              </p:ext>
            </p:extLst>
          </p:nvPr>
        </p:nvGraphicFramePr>
        <p:xfrm>
          <a:off x="-1592824" y="1279285"/>
          <a:ext cx="7945670" cy="1136409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7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3371395643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1410551128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307980958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== 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4 and i &lt;=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</a:t>
                      </a:r>
                      <a:r>
                        <a:rPr lang="en-US" sz="1800" baseline="0" dirty="0" smtClean="0"/>
                        <a:t> &gt;= 1 and i &lt;=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2913986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6615413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1860575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2922341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762423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3895631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764307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868897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7567984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6529023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1631424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384701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05908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7173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9279733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0053802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3304865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16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604288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863" y="1386350"/>
            <a:ext cx="4642800" cy="2565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5"/>
          <p:cNvGraphicFramePr/>
          <p:nvPr>
            <p:extLst>
              <p:ext uri="{D42A27DB-BD31-4B8C-83A1-F6EECF244321}">
                <p14:modId xmlns:p14="http://schemas.microsoft.com/office/powerpoint/2010/main" val="206179269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3" y="1297857"/>
            <a:ext cx="3513747" cy="2371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4259631628"/>
              </p:ext>
            </p:extLst>
          </p:nvPr>
        </p:nvGraphicFramePr>
        <p:xfrm>
          <a:off x="1417460" y="1350434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5318" y="1131534"/>
            <a:ext cx="4566315" cy="30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15" name="Google Shape;115;p17"/>
          <p:cNvGraphicFramePr/>
          <p:nvPr>
            <p:extLst>
              <p:ext uri="{D42A27DB-BD31-4B8C-83A1-F6EECF244321}">
                <p14:modId xmlns:p14="http://schemas.microsoft.com/office/powerpoint/2010/main" val="1079482298"/>
              </p:ext>
            </p:extLst>
          </p:nvPr>
        </p:nvGraphicFramePr>
        <p:xfrm>
          <a:off x="845575" y="1350434"/>
          <a:ext cx="2961088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5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75">
                  <a:extLst>
                    <a:ext uri="{9D8B030D-6E8A-4147-A177-3AD203B41FA5}">
                      <a16:colId xmlns:a16="http://schemas.microsoft.com/office/drawing/2014/main" val="4174196223"/>
                    </a:ext>
                  </a:extLst>
                </a:gridCol>
                <a:gridCol w="9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6966" y="1292130"/>
            <a:ext cx="4465074" cy="3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2" name="Google Shape;122;p18"/>
          <p:cNvGraphicFramePr/>
          <p:nvPr>
            <p:extLst>
              <p:ext uri="{D42A27DB-BD31-4B8C-83A1-F6EECF244321}">
                <p14:modId xmlns:p14="http://schemas.microsoft.com/office/powerpoint/2010/main" val="3453202711"/>
              </p:ext>
            </p:extLst>
          </p:nvPr>
        </p:nvGraphicFramePr>
        <p:xfrm>
          <a:off x="304800" y="1350434"/>
          <a:ext cx="3501861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65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933">
                  <a:extLst>
                    <a:ext uri="{9D8B030D-6E8A-4147-A177-3AD203B41FA5}">
                      <a16:colId xmlns:a16="http://schemas.microsoft.com/office/drawing/2014/main" val="1699500600"/>
                    </a:ext>
                  </a:extLst>
                </a:gridCol>
                <a:gridCol w="1088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886" y="1171784"/>
            <a:ext cx="4329112" cy="365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3010965876"/>
              </p:ext>
            </p:extLst>
          </p:nvPr>
        </p:nvGraphicFramePr>
        <p:xfrm>
          <a:off x="304800" y="1261944"/>
          <a:ext cx="5073445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8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95">
                  <a:extLst>
                    <a:ext uri="{9D8B030D-6E8A-4147-A177-3AD203B41FA5}">
                      <a16:colId xmlns:a16="http://schemas.microsoft.com/office/drawing/2014/main" val="933032268"/>
                    </a:ext>
                  </a:extLst>
                </a:gridCol>
                <a:gridCol w="972695">
                  <a:extLst>
                    <a:ext uri="{9D8B030D-6E8A-4147-A177-3AD203B41FA5}">
                      <a16:colId xmlns:a16="http://schemas.microsoft.com/office/drawing/2014/main" val="2030441064"/>
                    </a:ext>
                  </a:extLst>
                </a:gridCol>
                <a:gridCol w="972695">
                  <a:extLst>
                    <a:ext uri="{9D8B030D-6E8A-4147-A177-3AD203B41FA5}">
                      <a16:colId xmlns:a16="http://schemas.microsoft.com/office/drawing/2014/main" val="2905192078"/>
                    </a:ext>
                  </a:extLst>
                </a:gridCol>
                <a:gridCol w="97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a ==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022" y="1126372"/>
            <a:ext cx="4812890" cy="37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1729431375"/>
              </p:ext>
            </p:extLst>
          </p:nvPr>
        </p:nvGraphicFramePr>
        <p:xfrm>
          <a:off x="855405" y="1350434"/>
          <a:ext cx="4739149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43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603">
                  <a:extLst>
                    <a:ext uri="{9D8B030D-6E8A-4147-A177-3AD203B41FA5}">
                      <a16:colId xmlns:a16="http://schemas.microsoft.com/office/drawing/2014/main" val="2346061164"/>
                    </a:ext>
                  </a:extLst>
                </a:gridCol>
                <a:gridCol w="908603">
                  <a:extLst>
                    <a:ext uri="{9D8B030D-6E8A-4147-A177-3AD203B41FA5}">
                      <a16:colId xmlns:a16="http://schemas.microsoft.com/office/drawing/2014/main" val="3389826249"/>
                    </a:ext>
                  </a:extLst>
                </a:gridCol>
                <a:gridCol w="908603">
                  <a:extLst>
                    <a:ext uri="{9D8B030D-6E8A-4147-A177-3AD203B41FA5}">
                      <a16:colId xmlns:a16="http://schemas.microsoft.com/office/drawing/2014/main" val="2749127825"/>
                    </a:ext>
                  </a:extLst>
                </a:gridCol>
                <a:gridCol w="90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Okay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542" y="1171740"/>
            <a:ext cx="5306193" cy="39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702107994"/>
              </p:ext>
            </p:extLst>
          </p:nvPr>
        </p:nvGraphicFramePr>
        <p:xfrm>
          <a:off x="216311" y="1360266"/>
          <a:ext cx="5285232" cy="4419340"/>
        </p:xfrm>
        <a:graphic>
          <a:graphicData uri="http://schemas.openxmlformats.org/drawingml/2006/table">
            <a:tbl>
              <a:tblPr firstRow="1" bandRow="1">
                <a:noFill/>
                <a:tableStyleId>{2A68CE14-1D9A-4D1E-9087-BC01DD2A0A35}</a:tableStyleId>
              </a:tblPr>
              <a:tblGrid>
                <a:gridCol w="53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51">
                  <a:extLst>
                    <a:ext uri="{9D8B030D-6E8A-4147-A177-3AD203B41FA5}">
                      <a16:colId xmlns:a16="http://schemas.microsoft.com/office/drawing/2014/main" val="1958105842"/>
                    </a:ext>
                  </a:extLst>
                </a:gridCol>
                <a:gridCol w="1030575">
                  <a:extLst>
                    <a:ext uri="{9D8B030D-6E8A-4147-A177-3AD203B41FA5}">
                      <a16:colId xmlns:a16="http://schemas.microsoft.com/office/drawing/2014/main" val="1158480416"/>
                    </a:ext>
                  </a:extLst>
                </a:gridCol>
                <a:gridCol w="899535">
                  <a:extLst>
                    <a:ext uri="{9D8B030D-6E8A-4147-A177-3AD203B41FA5}">
                      <a16:colId xmlns:a16="http://schemas.microsoft.com/office/drawing/2014/main" val="362012518"/>
                    </a:ext>
                  </a:extLst>
                </a:gridCol>
                <a:gridCol w="904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 10 or b ==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A&gt;=</a:t>
                      </a:r>
                      <a:r>
                        <a:rPr lang="en-US" baseline="0" dirty="0" smtClean="0"/>
                        <a:t>10 or b&lt;=10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Okay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1685</Words>
  <Application>Microsoft Office PowerPoint</Application>
  <PresentationFormat>Widescreen</PresentationFormat>
  <Paragraphs>1175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27</cp:revision>
  <dcterms:modified xsi:type="dcterms:W3CDTF">2023-07-08T05:55:17Z</dcterms:modified>
</cp:coreProperties>
</file>