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yxqMmxKkfHJa5sQF+FjbcrMV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57170" y="1893924"/>
            <a:ext cx="5705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WRITE&lt;4&gt;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WRITE&lt;5&gt;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SET&lt;MY-NUMBER&gt; TO &lt;0&gt;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INCREMENT&lt;MY-NUMBER&gt; TO &lt;1&gt;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WRITE&lt;MY-NUMBER&gt;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072" y="1893924"/>
            <a:ext cx="4277332" cy="2422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86310" y="178748"/>
            <a:ext cx="84273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86310" y="763523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864493" y="1945103"/>
            <a:ext cx="5538221" cy="101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055284" y="1719766"/>
            <a:ext cx="3147015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&lt;Y &gt; 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SET &lt;X&gt; TO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864493" y="2966869"/>
            <a:ext cx="5538221" cy="90947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91331" y="2756617"/>
            <a:ext cx="86433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964552" y="3163447"/>
            <a:ext cx="3331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“hello”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882325" y="3127131"/>
            <a:ext cx="335210" cy="6044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876791" y="770045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162" y="1848141"/>
            <a:ext cx="4132451" cy="2028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566425" y="2265002"/>
            <a:ext cx="3933422" cy="2409836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348304" y="2558700"/>
            <a:ext cx="2828814" cy="112916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3482335" y="3166150"/>
            <a:ext cx="169478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3"/>
          <p:cNvCxnSpPr/>
          <p:nvPr/>
        </p:nvCxnSpPr>
        <p:spPr>
          <a:xfrm>
            <a:off x="2635624" y="4067299"/>
            <a:ext cx="28642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/>
          <p:nvPr/>
        </p:nvSpPr>
        <p:spPr>
          <a:xfrm>
            <a:off x="1658482" y="2175605"/>
            <a:ext cx="1340212" cy="195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490720" y="2460884"/>
            <a:ext cx="1340212" cy="2900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706517" y="1434689"/>
            <a:ext cx="315983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X&gt;Y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X&gt;20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X+10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X*2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9863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7507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5" y="2174520"/>
            <a:ext cx="25622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733849" y="2483943"/>
            <a:ext cx="3649519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758672" y="239454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844036" y="1699977"/>
            <a:ext cx="25186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986310" y="763523"/>
            <a:ext cx="19632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519" y="1774771"/>
            <a:ext cx="2462148" cy="1864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5251" y="2841523"/>
            <a:ext cx="2584426" cy="135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8" name="Google Shape;138;p5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080707" y="2085382"/>
            <a:ext cx="255069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n&lt;10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 = n + 1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985251" y="725080"/>
            <a:ext cx="188418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162975" y="5396052"/>
            <a:ext cx="68473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value of N?</a:t>
            </a:r>
            <a:endParaRPr/>
          </a:p>
        </p:txBody>
      </p:sp>
      <p:sp>
        <p:nvSpPr>
          <p:cNvPr id="12" name="Google Shape;143;p5"/>
          <p:cNvSpPr txBox="1"/>
          <p:nvPr/>
        </p:nvSpPr>
        <p:spPr>
          <a:xfrm>
            <a:off x="8098593" y="2085382"/>
            <a:ext cx="188418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et&lt;n&gt; to &lt;0&gt;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3;p5"/>
          <p:cNvSpPr txBox="1"/>
          <p:nvPr/>
        </p:nvSpPr>
        <p:spPr>
          <a:xfrm>
            <a:off x="8116285" y="2577824"/>
            <a:ext cx="188418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hile    n&lt;10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2;p5"/>
          <p:cNvSpPr txBox="1"/>
          <p:nvPr/>
        </p:nvSpPr>
        <p:spPr>
          <a:xfrm>
            <a:off x="8936630" y="3123554"/>
            <a:ext cx="139490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Write&lt;n&gt;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1;p5"/>
          <p:cNvSpPr txBox="1"/>
          <p:nvPr/>
        </p:nvSpPr>
        <p:spPr>
          <a:xfrm>
            <a:off x="8936630" y="3628343"/>
            <a:ext cx="139490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 + 1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46189" y="3967422"/>
            <a:ext cx="3264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189" y="2747893"/>
            <a:ext cx="3264310" cy="337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0" name="Google Shape;150;p6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99931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89388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9388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07032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490409" y="1966968"/>
            <a:ext cx="452239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&lt;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print(“BBB")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n in range(4)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print(“AAA")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938810" y="1348298"/>
            <a:ext cx="257436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 in range(value):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162975" y="5396052"/>
            <a:ext cx="6206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result ?</a:t>
            </a:r>
            <a:endParaRPr/>
          </a:p>
        </p:txBody>
      </p:sp>
      <p:sp>
        <p:nvSpPr>
          <p:cNvPr id="13" name="Google Shape;158;p6"/>
          <p:cNvSpPr txBox="1"/>
          <p:nvPr/>
        </p:nvSpPr>
        <p:spPr>
          <a:xfrm>
            <a:off x="8855236" y="2157166"/>
            <a:ext cx="257436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Set&lt;number&gt; to &lt;5&gt;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5;p6"/>
          <p:cNvSpPr txBox="1"/>
          <p:nvPr/>
        </p:nvSpPr>
        <p:spPr>
          <a:xfrm>
            <a:off x="8855236" y="2655804"/>
            <a:ext cx="19740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&lt;number&lt;0&gt;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4;p6"/>
          <p:cNvSpPr txBox="1"/>
          <p:nvPr/>
        </p:nvSpPr>
        <p:spPr>
          <a:xfrm>
            <a:off x="9420095" y="3154442"/>
            <a:ext cx="191649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Write&lt;BBB&gt;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56;p6"/>
          <p:cNvSpPr txBox="1"/>
          <p:nvPr/>
        </p:nvSpPr>
        <p:spPr>
          <a:xfrm>
            <a:off x="8928581" y="3735474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5;p6"/>
          <p:cNvSpPr txBox="1"/>
          <p:nvPr/>
        </p:nvSpPr>
        <p:spPr>
          <a:xfrm>
            <a:off x="9584567" y="4234071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Repeat&lt;4&gt;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6;p6"/>
          <p:cNvSpPr txBox="1"/>
          <p:nvPr/>
        </p:nvSpPr>
        <p:spPr>
          <a:xfrm>
            <a:off x="10081541" y="4732668"/>
            <a:ext cx="115636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6;p6"/>
          <p:cNvSpPr txBox="1"/>
          <p:nvPr/>
        </p:nvSpPr>
        <p:spPr>
          <a:xfrm>
            <a:off x="10081540" y="5231265"/>
            <a:ext cx="164834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Write&lt;AAA&gt;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279</Words>
  <Application>Microsoft Office PowerPoint</Application>
  <PresentationFormat>Widescreen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6</cp:revision>
  <dcterms:created xsi:type="dcterms:W3CDTF">2020-01-30T10:34:45Z</dcterms:created>
  <dcterms:modified xsi:type="dcterms:W3CDTF">2023-06-22T09:04:42Z</dcterms:modified>
</cp:coreProperties>
</file>