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82804" y="3080500"/>
            <a:ext cx="108113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Let’s start with small quiz!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2" descr="Image result for programming languag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032" y="1311370"/>
            <a:ext cx="8325968" cy="520373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 txBox="1"/>
          <p:nvPr/>
        </p:nvSpPr>
        <p:spPr>
          <a:xfrm>
            <a:off x="608482" y="203535"/>
            <a:ext cx="104976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There are many programming languages !!!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2"/>
          <p:cNvSpPr/>
          <p:nvPr/>
        </p:nvSpPr>
        <p:spPr>
          <a:xfrm rot="-9681138">
            <a:off x="6669204" y="4104297"/>
            <a:ext cx="3247736" cy="8818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9515579" y="3989435"/>
            <a:ext cx="27813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 we will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Python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learn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4942916" y="2789939"/>
            <a:ext cx="1915084" cy="1915084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4804452" y="2313977"/>
            <a:ext cx="281429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3540972" y="1105905"/>
            <a:ext cx="5341257" cy="4355137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2871645" y="289782"/>
            <a:ext cx="72450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are these programs doing?</a:t>
            </a:r>
            <a:endParaRPr sz="4000" b="1" u="sng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5005627" y="2877215"/>
            <a:ext cx="297709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&lt; 10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("hi")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("ho")</a:t>
            </a:r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9357651" y="2929262"/>
            <a:ext cx="263726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&lt; 10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n = n + 1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9" name="Google Shape;309;p24"/>
          <p:cNvCxnSpPr/>
          <p:nvPr/>
        </p:nvCxnSpPr>
        <p:spPr>
          <a:xfrm>
            <a:off x="8927638" y="2643970"/>
            <a:ext cx="19050" cy="28285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0" name="Google Shape;310;p24"/>
          <p:cNvSpPr txBox="1"/>
          <p:nvPr/>
        </p:nvSpPr>
        <p:spPr>
          <a:xfrm>
            <a:off x="307975" y="2854011"/>
            <a:ext cx="341311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=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(number)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= number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(number)</a:t>
            </a:r>
            <a:endParaRPr/>
          </a:p>
        </p:txBody>
      </p:sp>
      <p:cxnSp>
        <p:nvCxnSpPr>
          <p:cNvPr id="311" name="Google Shape;311;p24"/>
          <p:cNvCxnSpPr/>
          <p:nvPr/>
        </p:nvCxnSpPr>
        <p:spPr>
          <a:xfrm>
            <a:off x="4184021" y="2716788"/>
            <a:ext cx="19050" cy="28285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2" name="Google Shape;312;p24"/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TEACHER DEMO</a:t>
            </a:r>
            <a:endParaRPr/>
          </a:p>
        </p:txBody>
      </p:sp>
      <p:pic>
        <p:nvPicPr>
          <p:cNvPr id="313" name="Google Shape;31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1151625" y="1871420"/>
            <a:ext cx="393056" cy="584775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8" name="Google Shape;318;p24"/>
          <p:cNvSpPr txBox="1"/>
          <p:nvPr/>
        </p:nvSpPr>
        <p:spPr>
          <a:xfrm>
            <a:off x="6297647" y="1825979"/>
            <a:ext cx="393056" cy="584775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9" name="Google Shape;319;p24"/>
          <p:cNvSpPr txBox="1"/>
          <p:nvPr/>
        </p:nvSpPr>
        <p:spPr>
          <a:xfrm>
            <a:off x="10479753" y="1820879"/>
            <a:ext cx="393056" cy="584775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4032703" y="970460"/>
            <a:ext cx="4357795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DIFFERENCES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BTW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3540973" y="662152"/>
            <a:ext cx="5341257" cy="5224298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5"/>
          <p:cNvSpPr/>
          <p:nvPr/>
        </p:nvSpPr>
        <p:spPr>
          <a:xfrm rot="-1024440">
            <a:off x="8052271" y="2438401"/>
            <a:ext cx="4095750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SAME-SAME</a:t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 rot="-1024440">
            <a:off x="8455390" y="4671849"/>
            <a:ext cx="4095750" cy="914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 rot="-1024440">
            <a:off x="9177753" y="3543612"/>
            <a:ext cx="1529647" cy="9144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6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5156567" y="182914"/>
            <a:ext cx="22604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574005" y="2267404"/>
            <a:ext cx="30732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&lt;number&gt; TO 5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2061994" y="1351540"/>
            <a:ext cx="122950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7924800" y="1323085"/>
            <a:ext cx="15335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cxnSp>
        <p:nvCxnSpPr>
          <p:cNvPr id="340" name="Google Shape;340;p26"/>
          <p:cNvCxnSpPr/>
          <p:nvPr/>
        </p:nvCxnSpPr>
        <p:spPr>
          <a:xfrm>
            <a:off x="5791200" y="1600084"/>
            <a:ext cx="38100" cy="47816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1" name="Google Shape;341;p26"/>
          <p:cNvCxnSpPr/>
          <p:nvPr/>
        </p:nvCxnSpPr>
        <p:spPr>
          <a:xfrm>
            <a:off x="0" y="3046611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2" name="Google Shape;342;p26"/>
          <p:cNvSpPr txBox="1"/>
          <p:nvPr/>
        </p:nvSpPr>
        <p:spPr>
          <a:xfrm>
            <a:off x="7031293" y="2179659"/>
            <a:ext cx="1883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</a:t>
            </a:r>
            <a:endParaRPr/>
          </a:p>
        </p:txBody>
      </p:sp>
      <p:sp>
        <p:nvSpPr>
          <p:cNvPr id="343" name="Google Shape;343;p26"/>
          <p:cNvSpPr txBox="1"/>
          <p:nvPr/>
        </p:nvSpPr>
        <p:spPr>
          <a:xfrm>
            <a:off x="574005" y="3419925"/>
            <a:ext cx="40927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INCREMENT &lt;number&gt; OF 2</a:t>
            </a:r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6985023" y="3444321"/>
            <a:ext cx="34131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 + 2</a:t>
            </a:r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46" name="Google Shape;3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6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/>
          <p:nvPr/>
        </p:nvSpPr>
        <p:spPr>
          <a:xfrm>
            <a:off x="12246206" y="3527190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5950824" y="182914"/>
            <a:ext cx="67197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2042139" y="1673266"/>
            <a:ext cx="122950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</p:txBody>
      </p:sp>
      <p:sp>
        <p:nvSpPr>
          <p:cNvPr id="358" name="Google Shape;358;p27"/>
          <p:cNvSpPr txBox="1"/>
          <p:nvPr/>
        </p:nvSpPr>
        <p:spPr>
          <a:xfrm>
            <a:off x="7992920" y="1684277"/>
            <a:ext cx="15335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cxnSp>
        <p:nvCxnSpPr>
          <p:cNvPr id="359" name="Google Shape;359;p27"/>
          <p:cNvCxnSpPr/>
          <p:nvPr/>
        </p:nvCxnSpPr>
        <p:spPr>
          <a:xfrm>
            <a:off x="6158678" y="1154872"/>
            <a:ext cx="38100" cy="47816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27"/>
          <p:cNvSpPr txBox="1"/>
          <p:nvPr/>
        </p:nvSpPr>
        <p:spPr>
          <a:xfrm>
            <a:off x="6979630" y="2495181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HAS-DIAMOND 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361" name="Google Shape;361;p27"/>
          <p:cNvSpPr txBox="1"/>
          <p:nvPr/>
        </p:nvSpPr>
        <p:spPr>
          <a:xfrm>
            <a:off x="7968306" y="2978194"/>
            <a:ext cx="25635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(“hello”)</a:t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1284253" y="2557806"/>
            <a:ext cx="4035425" cy="15287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7"/>
          <p:cNvSpPr txBox="1"/>
          <p:nvPr/>
        </p:nvSpPr>
        <p:spPr>
          <a:xfrm>
            <a:off x="2232325" y="2744888"/>
            <a:ext cx="23936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&lt;hello&gt;</a:t>
            </a:r>
            <a:endParaRPr/>
          </a:p>
        </p:txBody>
      </p:sp>
      <p:sp>
        <p:nvSpPr>
          <p:cNvPr id="364" name="Google Shape;364;p27"/>
          <p:cNvSpPr txBox="1"/>
          <p:nvPr/>
        </p:nvSpPr>
        <p:spPr>
          <a:xfrm>
            <a:off x="1390604" y="2285980"/>
            <a:ext cx="290335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&lt;HAS-DIAMOND&gt;</a:t>
            </a:r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2254338" y="3263764"/>
            <a:ext cx="2223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&lt;X&gt; TO 5</a:t>
            </a:r>
            <a:endParaRPr/>
          </a:p>
        </p:txBody>
      </p:sp>
      <p:sp>
        <p:nvSpPr>
          <p:cNvPr id="366" name="Google Shape;366;p27"/>
          <p:cNvSpPr txBox="1"/>
          <p:nvPr/>
        </p:nvSpPr>
        <p:spPr>
          <a:xfrm>
            <a:off x="7968306" y="3434316"/>
            <a:ext cx="10342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/>
          </a:p>
        </p:txBody>
      </p:sp>
      <p:grpSp>
        <p:nvGrpSpPr>
          <p:cNvPr id="367" name="Google Shape;367;p27"/>
          <p:cNvGrpSpPr/>
          <p:nvPr/>
        </p:nvGrpSpPr>
        <p:grpSpPr>
          <a:xfrm>
            <a:off x="7138035" y="3128010"/>
            <a:ext cx="777081" cy="165100"/>
            <a:chOff x="7077075" y="3143250"/>
            <a:chExt cx="777081" cy="165100"/>
          </a:xfrm>
        </p:grpSpPr>
        <p:cxnSp>
          <p:nvCxnSpPr>
            <p:cNvPr id="368" name="Google Shape;368;p27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9" name="Google Shape;369;p27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0" name="Google Shape;370;p27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71" name="Google Shape;371;p27"/>
          <p:cNvSpPr txBox="1"/>
          <p:nvPr/>
        </p:nvSpPr>
        <p:spPr>
          <a:xfrm>
            <a:off x="6200434" y="3315685"/>
            <a:ext cx="88197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character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27"/>
          <p:cNvGrpSpPr/>
          <p:nvPr/>
        </p:nvGrpSpPr>
        <p:grpSpPr>
          <a:xfrm>
            <a:off x="7138034" y="3564890"/>
            <a:ext cx="777081" cy="165100"/>
            <a:chOff x="7077075" y="3143250"/>
            <a:chExt cx="777081" cy="165100"/>
          </a:xfrm>
        </p:grpSpPr>
        <p:cxnSp>
          <p:nvCxnSpPr>
            <p:cNvPr id="373" name="Google Shape;373;p27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4" name="Google Shape;374;p27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5" name="Google Shape;375;p27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76" name="Google Shape;376;p27"/>
          <p:cNvCxnSpPr/>
          <p:nvPr/>
        </p:nvCxnSpPr>
        <p:spPr>
          <a:xfrm rot="10800000" flipH="1">
            <a:off x="6756668" y="3206553"/>
            <a:ext cx="379780" cy="1306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7" name="Google Shape;377;p27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78" name="Google Shape;37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7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7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 rot="8294352">
            <a:off x="9654542" y="1992200"/>
            <a:ext cx="1578850" cy="3334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 txBox="1"/>
          <p:nvPr/>
        </p:nvSpPr>
        <p:spPr>
          <a:xfrm>
            <a:off x="10048226" y="1172735"/>
            <a:ext cx="1995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FORGET 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8"/>
          <p:cNvSpPr txBox="1"/>
          <p:nvPr/>
        </p:nvSpPr>
        <p:spPr>
          <a:xfrm>
            <a:off x="5425522" y="182914"/>
            <a:ext cx="17225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IF/ELSE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1984989" y="1046086"/>
            <a:ext cx="10195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BLOC</a:t>
            </a:r>
            <a:endParaRPr/>
          </a:p>
        </p:txBody>
      </p:sp>
      <p:sp>
        <p:nvSpPr>
          <p:cNvPr id="391" name="Google Shape;391;p28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cxnSp>
        <p:nvCxnSpPr>
          <p:cNvPr id="392" name="Google Shape;392;p28"/>
          <p:cNvCxnSpPr/>
          <p:nvPr/>
        </p:nvCxnSpPr>
        <p:spPr>
          <a:xfrm>
            <a:off x="6158678" y="1154872"/>
            <a:ext cx="38100" cy="47816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3" name="Google Shape;393;p28"/>
          <p:cNvSpPr/>
          <p:nvPr/>
        </p:nvSpPr>
        <p:spPr>
          <a:xfrm>
            <a:off x="1447754" y="2798848"/>
            <a:ext cx="4035425" cy="1255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2395826" y="2985930"/>
            <a:ext cx="23936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&lt;hello&gt;</a:t>
            </a:r>
            <a:endParaRPr/>
          </a:p>
        </p:txBody>
      </p:sp>
      <p:sp>
        <p:nvSpPr>
          <p:cNvPr id="395" name="Google Shape;395;p28"/>
          <p:cNvSpPr txBox="1"/>
          <p:nvPr/>
        </p:nvSpPr>
        <p:spPr>
          <a:xfrm>
            <a:off x="1554105" y="2527022"/>
            <a:ext cx="290335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&lt;HAS-DIAMOND&gt;</a:t>
            </a:r>
            <a:endParaRPr/>
          </a:p>
        </p:txBody>
      </p:sp>
      <p:sp>
        <p:nvSpPr>
          <p:cNvPr id="396" name="Google Shape;396;p28"/>
          <p:cNvSpPr txBox="1"/>
          <p:nvPr/>
        </p:nvSpPr>
        <p:spPr>
          <a:xfrm>
            <a:off x="2417839" y="3504806"/>
            <a:ext cx="2223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&lt;X&gt; TO 5</a:t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1447754" y="4054672"/>
            <a:ext cx="4035425" cy="6830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2417839" y="4200084"/>
            <a:ext cx="2223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&lt;hiii&gt;</a:t>
            </a:r>
            <a:endParaRPr/>
          </a:p>
        </p:txBody>
      </p:sp>
      <p:sp>
        <p:nvSpPr>
          <p:cNvPr id="399" name="Google Shape;399;p28"/>
          <p:cNvSpPr txBox="1"/>
          <p:nvPr/>
        </p:nvSpPr>
        <p:spPr>
          <a:xfrm>
            <a:off x="1554105" y="3861829"/>
            <a:ext cx="86433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12225618" y="3529487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6959042" y="2497478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HAS-DIAMOND 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402" name="Google Shape;402;p28"/>
          <p:cNvSpPr txBox="1"/>
          <p:nvPr/>
        </p:nvSpPr>
        <p:spPr>
          <a:xfrm>
            <a:off x="7947718" y="2980491"/>
            <a:ext cx="25635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(“hello”)</a:t>
            </a:r>
            <a:endParaRPr/>
          </a:p>
        </p:txBody>
      </p:sp>
      <p:sp>
        <p:nvSpPr>
          <p:cNvPr id="403" name="Google Shape;403;p28"/>
          <p:cNvSpPr txBox="1"/>
          <p:nvPr/>
        </p:nvSpPr>
        <p:spPr>
          <a:xfrm>
            <a:off x="7947718" y="3436613"/>
            <a:ext cx="10342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/>
          </a:p>
        </p:txBody>
      </p:sp>
      <p:sp>
        <p:nvSpPr>
          <p:cNvPr id="404" name="Google Shape;404;p28"/>
          <p:cNvSpPr txBox="1"/>
          <p:nvPr/>
        </p:nvSpPr>
        <p:spPr>
          <a:xfrm>
            <a:off x="6959041" y="3908063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405" name="Google Shape;405;p28"/>
          <p:cNvSpPr txBox="1"/>
          <p:nvPr/>
        </p:nvSpPr>
        <p:spPr>
          <a:xfrm>
            <a:off x="7947718" y="4336348"/>
            <a:ext cx="25635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(“hiiii”)</a:t>
            </a:r>
            <a:endParaRPr/>
          </a:p>
        </p:txBody>
      </p:sp>
      <p:sp>
        <p:nvSpPr>
          <p:cNvPr id="406" name="Google Shape;406;p28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07" name="Google Shape;40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28"/>
          <p:cNvGrpSpPr/>
          <p:nvPr/>
        </p:nvGrpSpPr>
        <p:grpSpPr>
          <a:xfrm>
            <a:off x="7144687" y="3128010"/>
            <a:ext cx="777081" cy="165100"/>
            <a:chOff x="7077075" y="3143250"/>
            <a:chExt cx="777081" cy="165100"/>
          </a:xfrm>
        </p:grpSpPr>
        <p:cxnSp>
          <p:nvCxnSpPr>
            <p:cNvPr id="412" name="Google Shape;412;p28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3" name="Google Shape;413;p28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4" name="Google Shape;414;p28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5" name="Google Shape;415;p28"/>
          <p:cNvGrpSpPr/>
          <p:nvPr/>
        </p:nvGrpSpPr>
        <p:grpSpPr>
          <a:xfrm>
            <a:off x="7144687" y="3564890"/>
            <a:ext cx="777081" cy="165100"/>
            <a:chOff x="7077075" y="3143250"/>
            <a:chExt cx="777081" cy="165100"/>
          </a:xfrm>
        </p:grpSpPr>
        <p:cxnSp>
          <p:nvCxnSpPr>
            <p:cNvPr id="416" name="Google Shape;416;p28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7" name="Google Shape;417;p28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8" name="Google Shape;418;p28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9" name="Google Shape;419;p28"/>
          <p:cNvGrpSpPr/>
          <p:nvPr/>
        </p:nvGrpSpPr>
        <p:grpSpPr>
          <a:xfrm>
            <a:off x="7144687" y="4483271"/>
            <a:ext cx="777081" cy="165100"/>
            <a:chOff x="7077075" y="3143250"/>
            <a:chExt cx="777081" cy="165100"/>
          </a:xfrm>
        </p:grpSpPr>
        <p:cxnSp>
          <p:nvCxnSpPr>
            <p:cNvPr id="420" name="Google Shape;420;p28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1" name="Google Shape;421;p28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2" name="Google Shape;422;p28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9"/>
          <p:cNvSpPr txBox="1"/>
          <p:nvPr/>
        </p:nvSpPr>
        <p:spPr>
          <a:xfrm>
            <a:off x="5498784" y="182914"/>
            <a:ext cx="15760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1984989" y="1046086"/>
            <a:ext cx="122950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</p:txBody>
      </p:sp>
      <p:sp>
        <p:nvSpPr>
          <p:cNvPr id="430" name="Google Shape;430;p29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cxnSp>
        <p:nvCxnSpPr>
          <p:cNvPr id="431" name="Google Shape;431;p29"/>
          <p:cNvCxnSpPr/>
          <p:nvPr/>
        </p:nvCxnSpPr>
        <p:spPr>
          <a:xfrm>
            <a:off x="6158678" y="1154872"/>
            <a:ext cx="38100" cy="47816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2" name="Google Shape;432;p29"/>
          <p:cNvSpPr/>
          <p:nvPr/>
        </p:nvSpPr>
        <p:spPr>
          <a:xfrm>
            <a:off x="293050" y="2798848"/>
            <a:ext cx="5698303" cy="12930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2395826" y="2985930"/>
            <a:ext cx="23936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&lt;hello&gt;</a:t>
            </a:r>
            <a:endParaRPr/>
          </a:p>
        </p:txBody>
      </p:sp>
      <p:sp>
        <p:nvSpPr>
          <p:cNvPr id="434" name="Google Shape;434;p29"/>
          <p:cNvSpPr txBox="1"/>
          <p:nvPr/>
        </p:nvSpPr>
        <p:spPr>
          <a:xfrm>
            <a:off x="460375" y="2568015"/>
            <a:ext cx="3243196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WHILE&lt;HAS-DIAMOND&gt;</a:t>
            </a:r>
            <a:endParaRPr/>
          </a:p>
        </p:txBody>
      </p:sp>
      <p:sp>
        <p:nvSpPr>
          <p:cNvPr id="435" name="Google Shape;435;p29"/>
          <p:cNvSpPr txBox="1"/>
          <p:nvPr/>
        </p:nvSpPr>
        <p:spPr>
          <a:xfrm>
            <a:off x="2417839" y="3504806"/>
            <a:ext cx="2223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&lt;X&gt; TO 5</a:t>
            </a:r>
            <a:endParaRPr/>
          </a:p>
        </p:txBody>
      </p:sp>
      <p:sp>
        <p:nvSpPr>
          <p:cNvPr id="436" name="Google Shape;436;p29"/>
          <p:cNvSpPr txBox="1"/>
          <p:nvPr/>
        </p:nvSpPr>
        <p:spPr>
          <a:xfrm>
            <a:off x="7177118" y="2687395"/>
            <a:ext cx="34131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HAS_DIAMOND 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8194035" y="3151433"/>
            <a:ext cx="25635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(“hello”)</a:t>
            </a:r>
            <a:endParaRPr/>
          </a:p>
        </p:txBody>
      </p:sp>
      <p:sp>
        <p:nvSpPr>
          <p:cNvPr id="438" name="Google Shape;438;p29"/>
          <p:cNvSpPr txBox="1"/>
          <p:nvPr/>
        </p:nvSpPr>
        <p:spPr>
          <a:xfrm>
            <a:off x="8194035" y="3607555"/>
            <a:ext cx="10342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/>
          </a:p>
        </p:txBody>
      </p:sp>
      <p:sp>
        <p:nvSpPr>
          <p:cNvPr id="439" name="Google Shape;439;p29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40" name="Google Shape;44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" name="Google Shape;444;p29"/>
          <p:cNvGrpSpPr/>
          <p:nvPr/>
        </p:nvGrpSpPr>
        <p:grpSpPr>
          <a:xfrm>
            <a:off x="7306051" y="3289374"/>
            <a:ext cx="777081" cy="165100"/>
            <a:chOff x="7077075" y="3143250"/>
            <a:chExt cx="777081" cy="165100"/>
          </a:xfrm>
        </p:grpSpPr>
        <p:cxnSp>
          <p:nvCxnSpPr>
            <p:cNvPr id="445" name="Google Shape;445;p29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6" name="Google Shape;446;p29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7" name="Google Shape;447;p29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8" name="Google Shape;448;p29"/>
          <p:cNvGrpSpPr/>
          <p:nvPr/>
        </p:nvGrpSpPr>
        <p:grpSpPr>
          <a:xfrm>
            <a:off x="7306051" y="3726254"/>
            <a:ext cx="777081" cy="165100"/>
            <a:chOff x="7077075" y="3143250"/>
            <a:chExt cx="777081" cy="165100"/>
          </a:xfrm>
        </p:grpSpPr>
        <p:cxnSp>
          <p:nvCxnSpPr>
            <p:cNvPr id="449" name="Google Shape;449;p29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0" name="Google Shape;450;p29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1" name="Google Shape;451;p29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2" name="Google Shape;452;p29"/>
          <p:cNvSpPr/>
          <p:nvPr/>
        </p:nvSpPr>
        <p:spPr>
          <a:xfrm rot="8294352">
            <a:off x="10274341" y="2242547"/>
            <a:ext cx="1578850" cy="3334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9"/>
          <p:cNvSpPr txBox="1"/>
          <p:nvPr/>
        </p:nvSpPr>
        <p:spPr>
          <a:xfrm>
            <a:off x="10196582" y="1415418"/>
            <a:ext cx="1995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FORGET 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0"/>
          <p:cNvSpPr txBox="1"/>
          <p:nvPr/>
        </p:nvSpPr>
        <p:spPr>
          <a:xfrm>
            <a:off x="4457663" y="182914"/>
            <a:ext cx="3658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REPEAT N TIMES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0"/>
          <p:cNvSpPr txBox="1"/>
          <p:nvPr/>
        </p:nvSpPr>
        <p:spPr>
          <a:xfrm>
            <a:off x="1984989" y="1046086"/>
            <a:ext cx="122950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cxnSp>
        <p:nvCxnSpPr>
          <p:cNvPr id="462" name="Google Shape;462;p30"/>
          <p:cNvCxnSpPr/>
          <p:nvPr/>
        </p:nvCxnSpPr>
        <p:spPr>
          <a:xfrm>
            <a:off x="6158678" y="1154872"/>
            <a:ext cx="38100" cy="47816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3" name="Google Shape;463;p30"/>
          <p:cNvSpPr/>
          <p:nvPr/>
        </p:nvSpPr>
        <p:spPr>
          <a:xfrm>
            <a:off x="723900" y="2798848"/>
            <a:ext cx="4759279" cy="9015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0"/>
          <p:cNvSpPr txBox="1"/>
          <p:nvPr/>
        </p:nvSpPr>
        <p:spPr>
          <a:xfrm>
            <a:off x="2395826" y="2985930"/>
            <a:ext cx="23936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&lt;hello&gt;</a:t>
            </a:r>
            <a:endParaRPr/>
          </a:p>
        </p:txBody>
      </p:sp>
      <p:sp>
        <p:nvSpPr>
          <p:cNvPr id="465" name="Google Shape;465;p30"/>
          <p:cNvSpPr txBox="1"/>
          <p:nvPr/>
        </p:nvSpPr>
        <p:spPr>
          <a:xfrm>
            <a:off x="934744" y="2568015"/>
            <a:ext cx="2733441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10 TIMES</a:t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12471935" y="3700429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0"/>
          <p:cNvSpPr txBox="1"/>
          <p:nvPr/>
        </p:nvSpPr>
        <p:spPr>
          <a:xfrm>
            <a:off x="7155105" y="2689768"/>
            <a:ext cx="37529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 range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 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468" name="Google Shape;468;p30"/>
          <p:cNvSpPr txBox="1"/>
          <p:nvPr/>
        </p:nvSpPr>
        <p:spPr>
          <a:xfrm>
            <a:off x="8194035" y="3151433"/>
            <a:ext cx="25635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(“hello”)</a:t>
            </a:r>
            <a:endParaRPr/>
          </a:p>
        </p:txBody>
      </p:sp>
      <p:sp>
        <p:nvSpPr>
          <p:cNvPr id="469" name="Google Shape;469;p30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70" name="Google Shape;47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0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4" name="Google Shape;474;p30"/>
          <p:cNvGrpSpPr/>
          <p:nvPr/>
        </p:nvGrpSpPr>
        <p:grpSpPr>
          <a:xfrm>
            <a:off x="7338891" y="3325645"/>
            <a:ext cx="777081" cy="165100"/>
            <a:chOff x="7077075" y="3143250"/>
            <a:chExt cx="777081" cy="165100"/>
          </a:xfrm>
        </p:grpSpPr>
        <p:cxnSp>
          <p:nvCxnSpPr>
            <p:cNvPr id="475" name="Google Shape;475;p30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6" name="Google Shape;476;p30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7" name="Google Shape;477;p30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1"/>
          <p:cNvSpPr txBox="1"/>
          <p:nvPr/>
        </p:nvSpPr>
        <p:spPr>
          <a:xfrm>
            <a:off x="5677484" y="182914"/>
            <a:ext cx="12186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1"/>
          <p:cNvSpPr txBox="1"/>
          <p:nvPr/>
        </p:nvSpPr>
        <p:spPr>
          <a:xfrm>
            <a:off x="1984989" y="1046086"/>
            <a:ext cx="122950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</p:txBody>
      </p:sp>
      <p:sp>
        <p:nvSpPr>
          <p:cNvPr id="485" name="Google Shape;485;p3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cxnSp>
        <p:nvCxnSpPr>
          <p:cNvPr id="486" name="Google Shape;486;p31"/>
          <p:cNvCxnSpPr/>
          <p:nvPr/>
        </p:nvCxnSpPr>
        <p:spPr>
          <a:xfrm>
            <a:off x="6096000" y="2292813"/>
            <a:ext cx="0" cy="114584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7" name="Google Shape;487;p31"/>
          <p:cNvSpPr txBox="1"/>
          <p:nvPr/>
        </p:nvSpPr>
        <p:spPr>
          <a:xfrm>
            <a:off x="1560493" y="2634903"/>
            <a:ext cx="34131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&lt;my_variable&gt;</a:t>
            </a:r>
            <a:endParaRPr/>
          </a:p>
        </p:txBody>
      </p:sp>
      <p:sp>
        <p:nvSpPr>
          <p:cNvPr id="488" name="Google Shape;488;p31"/>
          <p:cNvSpPr txBox="1"/>
          <p:nvPr/>
        </p:nvSpPr>
        <p:spPr>
          <a:xfrm>
            <a:off x="4084524" y="1815759"/>
            <a:ext cx="385124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print the value of a variable</a:t>
            </a:r>
            <a:endParaRPr sz="25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1"/>
          <p:cNvSpPr txBox="1"/>
          <p:nvPr/>
        </p:nvSpPr>
        <p:spPr>
          <a:xfrm>
            <a:off x="7459017" y="2568437"/>
            <a:ext cx="32431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my_variable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490" name="Google Shape;490;p31"/>
          <p:cNvCxnSpPr/>
          <p:nvPr/>
        </p:nvCxnSpPr>
        <p:spPr>
          <a:xfrm>
            <a:off x="5965573" y="4341858"/>
            <a:ext cx="0" cy="114584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1" name="Google Shape;491;p31"/>
          <p:cNvSpPr txBox="1"/>
          <p:nvPr/>
        </p:nvSpPr>
        <p:spPr>
          <a:xfrm>
            <a:off x="1430066" y="4683948"/>
            <a:ext cx="37529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&lt;“how are you”&gt;</a:t>
            </a:r>
            <a:endParaRPr/>
          </a:p>
        </p:txBody>
      </p:sp>
      <p:sp>
        <p:nvSpPr>
          <p:cNvPr id="492" name="Google Shape;492;p31"/>
          <p:cNvSpPr txBox="1"/>
          <p:nvPr/>
        </p:nvSpPr>
        <p:spPr>
          <a:xfrm>
            <a:off x="4771406" y="3864804"/>
            <a:ext cx="221663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print some text</a:t>
            </a:r>
            <a:endParaRPr sz="25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1"/>
          <p:cNvSpPr txBox="1"/>
          <p:nvPr/>
        </p:nvSpPr>
        <p:spPr>
          <a:xfrm>
            <a:off x="7328590" y="4617482"/>
            <a:ext cx="35830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how are you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  <a:endParaRPr/>
          </a:p>
        </p:txBody>
      </p:sp>
      <p:sp>
        <p:nvSpPr>
          <p:cNvPr id="494" name="Google Shape;494;p31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95" name="Google Shape;49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298617" y="253461"/>
            <a:ext cx="82789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Value of X at the end of the program?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298617" y="514853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2259344" y="5698608"/>
            <a:ext cx="3962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888878" y="514853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849605" y="5698608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346617" y="514853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5214482" y="5698608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936878" y="5148536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6897605" y="5698608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28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605685" y="514853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8566412" y="5698608"/>
            <a:ext cx="3962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4115638" y="2226365"/>
            <a:ext cx="3413406" cy="2409836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4988473" y="2520063"/>
            <a:ext cx="2377960" cy="1129161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>
            <a:off x="5738477" y="3126549"/>
            <a:ext cx="1629732" cy="964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4"/>
          <p:cNvCxnSpPr/>
          <p:nvPr/>
        </p:nvCxnSpPr>
        <p:spPr>
          <a:xfrm rot="10800000" flipH="1">
            <a:off x="4804311" y="4028661"/>
            <a:ext cx="2783785" cy="11533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4"/>
          <p:cNvSpPr/>
          <p:nvPr/>
        </p:nvSpPr>
        <p:spPr>
          <a:xfrm>
            <a:off x="4231417" y="2136969"/>
            <a:ext cx="1214642" cy="2023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130889" y="2422248"/>
            <a:ext cx="991615" cy="1959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179204" y="1428767"/>
            <a:ext cx="315983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X&gt;20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 = X-10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 = X+10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 = X*2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 descr="Image result for file ic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2"/>
          <p:cNvSpPr/>
          <p:nvPr/>
        </p:nvSpPr>
        <p:spPr>
          <a:xfrm>
            <a:off x="874689" y="2917879"/>
            <a:ext cx="4419600" cy="23446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2"/>
          <p:cNvSpPr txBox="1"/>
          <p:nvPr/>
        </p:nvSpPr>
        <p:spPr>
          <a:xfrm>
            <a:off x="2329724" y="1658493"/>
            <a:ext cx="122950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1369989" y="3279743"/>
            <a:ext cx="3409950" cy="15827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2"/>
          <p:cNvSpPr/>
          <p:nvPr/>
        </p:nvSpPr>
        <p:spPr>
          <a:xfrm>
            <a:off x="1865290" y="3636581"/>
            <a:ext cx="2266948" cy="9362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2"/>
          <p:cNvSpPr txBox="1"/>
          <p:nvPr/>
        </p:nvSpPr>
        <p:spPr>
          <a:xfrm>
            <a:off x="7020143" y="2864262"/>
            <a:ext cx="8643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XX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</p:txBody>
      </p:sp>
      <p:sp>
        <p:nvSpPr>
          <p:cNvPr id="509" name="Google Shape;509;p32"/>
          <p:cNvSpPr txBox="1"/>
          <p:nvPr/>
        </p:nvSpPr>
        <p:spPr>
          <a:xfrm>
            <a:off x="1157431" y="2742561"/>
            <a:ext cx="42511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/>
          </a:p>
        </p:txBody>
      </p:sp>
      <p:sp>
        <p:nvSpPr>
          <p:cNvPr id="510" name="Google Shape;510;p32"/>
          <p:cNvSpPr txBox="1"/>
          <p:nvPr/>
        </p:nvSpPr>
        <p:spPr>
          <a:xfrm>
            <a:off x="1582547" y="3127252"/>
            <a:ext cx="40908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</a:t>
            </a:r>
            <a:endParaRPr/>
          </a:p>
        </p:txBody>
      </p:sp>
      <p:sp>
        <p:nvSpPr>
          <p:cNvPr id="511" name="Google Shape;511;p32"/>
          <p:cNvSpPr txBox="1"/>
          <p:nvPr/>
        </p:nvSpPr>
        <p:spPr>
          <a:xfrm>
            <a:off x="2110940" y="3494905"/>
            <a:ext cx="39946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ZZ</a:t>
            </a:r>
            <a:endParaRPr/>
          </a:p>
        </p:txBody>
      </p:sp>
      <p:sp>
        <p:nvSpPr>
          <p:cNvPr id="512" name="Google Shape;512;p32"/>
          <p:cNvSpPr txBox="1"/>
          <p:nvPr/>
        </p:nvSpPr>
        <p:spPr>
          <a:xfrm>
            <a:off x="7948004" y="3325927"/>
            <a:ext cx="8643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YY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</p:txBody>
      </p:sp>
      <p:sp>
        <p:nvSpPr>
          <p:cNvPr id="513" name="Google Shape;513;p32"/>
          <p:cNvSpPr txBox="1"/>
          <p:nvPr/>
        </p:nvSpPr>
        <p:spPr>
          <a:xfrm>
            <a:off x="2110940" y="3826137"/>
            <a:ext cx="5838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BBB</a:t>
            </a:r>
            <a:endParaRPr/>
          </a:p>
        </p:txBody>
      </p:sp>
      <p:sp>
        <p:nvSpPr>
          <p:cNvPr id="514" name="Google Shape;514;p32"/>
          <p:cNvSpPr txBox="1"/>
          <p:nvPr/>
        </p:nvSpPr>
        <p:spPr>
          <a:xfrm>
            <a:off x="8875865" y="3779525"/>
            <a:ext cx="8643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ZZ 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515" name="Google Shape;515;p32"/>
          <p:cNvSpPr txBox="1"/>
          <p:nvPr/>
        </p:nvSpPr>
        <p:spPr>
          <a:xfrm>
            <a:off x="9803726" y="4241190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AAA</a:t>
            </a:r>
            <a:endParaRPr sz="24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32"/>
          <p:cNvSpPr txBox="1"/>
          <p:nvPr/>
        </p:nvSpPr>
        <p:spPr>
          <a:xfrm>
            <a:off x="8024204" y="1704660"/>
            <a:ext cx="15335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sp>
        <p:nvSpPr>
          <p:cNvPr id="517" name="Google Shape;517;p32"/>
          <p:cNvSpPr txBox="1"/>
          <p:nvPr/>
        </p:nvSpPr>
        <p:spPr>
          <a:xfrm>
            <a:off x="868868" y="5967919"/>
            <a:ext cx="3911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XX, YY, ZZ  can be IF, REPEAT, ELSE etc…</a:t>
            </a:r>
            <a:endParaRPr/>
          </a:p>
        </p:txBody>
      </p:sp>
      <p:sp>
        <p:nvSpPr>
          <p:cNvPr id="518" name="Google Shape;518;p32"/>
          <p:cNvSpPr txBox="1"/>
          <p:nvPr/>
        </p:nvSpPr>
        <p:spPr>
          <a:xfrm>
            <a:off x="9803726" y="4680207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BBB</a:t>
            </a:r>
            <a:endParaRPr sz="24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19" name="Google Shape;519;p32"/>
          <p:cNvGrpSpPr/>
          <p:nvPr/>
        </p:nvGrpSpPr>
        <p:grpSpPr>
          <a:xfrm>
            <a:off x="8961053" y="4425601"/>
            <a:ext cx="777081" cy="165100"/>
            <a:chOff x="7077075" y="3143250"/>
            <a:chExt cx="777081" cy="165100"/>
          </a:xfrm>
        </p:grpSpPr>
        <p:cxnSp>
          <p:nvCxnSpPr>
            <p:cNvPr id="520" name="Google Shape;520;p32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1" name="Google Shape;521;p32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2" name="Google Shape;522;p32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23" name="Google Shape;523;p32"/>
          <p:cNvGrpSpPr/>
          <p:nvPr/>
        </p:nvGrpSpPr>
        <p:grpSpPr>
          <a:xfrm>
            <a:off x="8961053" y="4862481"/>
            <a:ext cx="777081" cy="165100"/>
            <a:chOff x="7077075" y="3143250"/>
            <a:chExt cx="777081" cy="165100"/>
          </a:xfrm>
        </p:grpSpPr>
        <p:cxnSp>
          <p:nvCxnSpPr>
            <p:cNvPr id="524" name="Google Shape;524;p32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5" name="Google Shape;525;p32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526;p32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27" name="Google Shape;527;p32"/>
          <p:cNvGrpSpPr/>
          <p:nvPr/>
        </p:nvGrpSpPr>
        <p:grpSpPr>
          <a:xfrm>
            <a:off x="7063771" y="3449524"/>
            <a:ext cx="777081" cy="165100"/>
            <a:chOff x="7077075" y="3143250"/>
            <a:chExt cx="777081" cy="165100"/>
          </a:xfrm>
        </p:grpSpPr>
        <p:cxnSp>
          <p:nvCxnSpPr>
            <p:cNvPr id="528" name="Google Shape;528;p32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9" name="Google Shape;529;p32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0" name="Google Shape;530;p32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31" name="Google Shape;531;p32"/>
          <p:cNvGrpSpPr/>
          <p:nvPr/>
        </p:nvGrpSpPr>
        <p:grpSpPr>
          <a:xfrm>
            <a:off x="8067023" y="3906012"/>
            <a:ext cx="777081" cy="165100"/>
            <a:chOff x="7077075" y="3143250"/>
            <a:chExt cx="777081" cy="165100"/>
          </a:xfrm>
        </p:grpSpPr>
        <p:cxnSp>
          <p:nvCxnSpPr>
            <p:cNvPr id="532" name="Google Shape;532;p32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3" name="Google Shape;533;p32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4" name="Google Shape;534;p32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5" name="Google Shape;535;p32"/>
          <p:cNvSpPr/>
          <p:nvPr/>
        </p:nvSpPr>
        <p:spPr>
          <a:xfrm rot="8294352">
            <a:off x="9480303" y="3282808"/>
            <a:ext cx="1578850" cy="3334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2"/>
          <p:cNvSpPr txBox="1"/>
          <p:nvPr/>
        </p:nvSpPr>
        <p:spPr>
          <a:xfrm>
            <a:off x="9873987" y="2463343"/>
            <a:ext cx="1995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FORGET 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3"/>
          <p:cNvSpPr txBox="1"/>
          <p:nvPr/>
        </p:nvSpPr>
        <p:spPr>
          <a:xfrm>
            <a:off x="4142142" y="3845946"/>
            <a:ext cx="390771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– PART 1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3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3"/>
          <p:cNvSpPr txBox="1"/>
          <p:nvPr/>
        </p:nvSpPr>
        <p:spPr>
          <a:xfrm>
            <a:off x="4381847" y="167650"/>
            <a:ext cx="27581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048" y="2627470"/>
            <a:ext cx="11906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547" name="Google Shape;54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3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3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2298617" y="514853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2259344" y="5698608"/>
            <a:ext cx="3962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3888878" y="514853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3849605" y="5698608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346617" y="514853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5214482" y="5698608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6936878" y="5148536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6897605" y="5698608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28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8605685" y="514853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8566412" y="5698608"/>
            <a:ext cx="3962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4206594" y="2226365"/>
            <a:ext cx="3413406" cy="2409836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4988473" y="2520063"/>
            <a:ext cx="2377960" cy="1129161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5"/>
          <p:cNvCxnSpPr/>
          <p:nvPr/>
        </p:nvCxnSpPr>
        <p:spPr>
          <a:xfrm>
            <a:off x="5738477" y="3126549"/>
            <a:ext cx="1629732" cy="964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5"/>
          <p:cNvCxnSpPr/>
          <p:nvPr/>
        </p:nvCxnSpPr>
        <p:spPr>
          <a:xfrm rot="10800000" flipH="1">
            <a:off x="4849467" y="4028661"/>
            <a:ext cx="2783785" cy="11533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5"/>
          <p:cNvSpPr/>
          <p:nvPr/>
        </p:nvSpPr>
        <p:spPr>
          <a:xfrm>
            <a:off x="4231416" y="2136969"/>
            <a:ext cx="775043" cy="1752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130889" y="2422248"/>
            <a:ext cx="991615" cy="1959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4153534" y="1400621"/>
            <a:ext cx="315983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X&gt;Y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X&gt;20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 = X-10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 = X+10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 = X*2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5048275" y="4798437"/>
            <a:ext cx="914400" cy="914400"/>
          </a:xfrm>
          <a:prstGeom prst="ellipse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298617" y="253461"/>
            <a:ext cx="816351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Value of X at the end of the program?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298617" y="253461"/>
            <a:ext cx="81619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Value of K at the end of the program?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5000693" y="4788822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4206593" y="2226365"/>
            <a:ext cx="3649519" cy="624804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4302421" y="1404072"/>
            <a:ext cx="251863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 = 90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K &lt; 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K = K + 20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6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2298617" y="253461"/>
            <a:ext cx="81619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Value of K at the end of the program?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5000693" y="4788822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6199363" y="3790623"/>
            <a:ext cx="914400" cy="914400"/>
          </a:xfrm>
          <a:prstGeom prst="ellipse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4206593" y="2226365"/>
            <a:ext cx="3649519" cy="624804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4302421" y="1404072"/>
            <a:ext cx="251863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 = 90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K &lt; 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K = K + 20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1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2298617" y="253461"/>
            <a:ext cx="82773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Value of K at the end of the program?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5000693" y="4788822"/>
            <a:ext cx="3962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4206594" y="2226365"/>
            <a:ext cx="3881372" cy="624804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4302421" y="1404072"/>
            <a:ext cx="237757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 = 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K*K &lt; 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K = K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18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2298617" y="253461"/>
            <a:ext cx="82773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Value of K at the end of the program?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5000693" y="4788822"/>
            <a:ext cx="3962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4206594" y="2226365"/>
            <a:ext cx="4048764" cy="624804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4302421" y="1404072"/>
            <a:ext cx="237757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 = 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K*K &lt; 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K = K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7823427" y="3781550"/>
            <a:ext cx="914400" cy="914400"/>
          </a:xfrm>
          <a:prstGeom prst="ellipse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9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3306461" y="641467"/>
            <a:ext cx="529574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 programming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? 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3399306" y="570400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6527" y="5012888"/>
            <a:ext cx="1469877" cy="134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/>
          <p:nvPr/>
        </p:nvSpPr>
        <p:spPr>
          <a:xfrm>
            <a:off x="5576404" y="4050242"/>
            <a:ext cx="1818043" cy="763255"/>
          </a:xfrm>
          <a:prstGeom prst="wedgeRectCallout">
            <a:avLst>
              <a:gd name="adj1" fmla="val -57544"/>
              <a:gd name="adj2" fmla="val 101113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0" descr="Image result for computer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4680" y="5135965"/>
            <a:ext cx="1399567" cy="139956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0"/>
          <p:cNvSpPr/>
          <p:nvPr/>
        </p:nvSpPr>
        <p:spPr>
          <a:xfrm>
            <a:off x="3526449" y="3737308"/>
            <a:ext cx="1818043" cy="763255"/>
          </a:xfrm>
          <a:prstGeom prst="wedgeRectCallout">
            <a:avLst>
              <a:gd name="adj1" fmla="val 18962"/>
              <a:gd name="adj2" fmla="val 1028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3881311" y="3781430"/>
            <a:ext cx="11003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6128437" y="4094364"/>
            <a:ext cx="706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‘XXX’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7534247" y="5004319"/>
            <a:ext cx="1818043" cy="763255"/>
          </a:xfrm>
          <a:prstGeom prst="wedgeRectCallout">
            <a:avLst>
              <a:gd name="adj1" fmla="val -61735"/>
              <a:gd name="adj2" fmla="val 1874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7858398" y="5048441"/>
            <a:ext cx="11617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 Python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will do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/>
        </p:nvSpPr>
        <p:spPr>
          <a:xfrm>
            <a:off x="-97741" y="74183"/>
            <a:ext cx="124828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programming language can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talk to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the computer and ask it to do things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1"/>
          <p:cNvSpPr/>
          <p:nvPr/>
        </p:nvSpPr>
        <p:spPr>
          <a:xfrm rot="-8131945">
            <a:off x="3535878" y="2887945"/>
            <a:ext cx="1944710" cy="5280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8768" y="3375853"/>
            <a:ext cx="1469877" cy="13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6077" y="1280025"/>
            <a:ext cx="1573292" cy="157329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1"/>
          <p:cNvSpPr txBox="1"/>
          <p:nvPr/>
        </p:nvSpPr>
        <p:spPr>
          <a:xfrm>
            <a:off x="1840490" y="3006521"/>
            <a:ext cx="20645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Write on the screen</a:t>
            </a:r>
            <a:endParaRPr/>
          </a:p>
        </p:txBody>
      </p:sp>
      <p:pic>
        <p:nvPicPr>
          <p:cNvPr id="275" name="Google Shape;275;p21" descr="Image result for box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0124" y="1036799"/>
            <a:ext cx="1495217" cy="149521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1"/>
          <p:cNvSpPr/>
          <p:nvPr/>
        </p:nvSpPr>
        <p:spPr>
          <a:xfrm rot="-2397317">
            <a:off x="6842865" y="2934365"/>
            <a:ext cx="1944710" cy="5280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8730124" y="2690297"/>
            <a:ext cx="19821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Manage variables,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lang="en-US" sz="18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of the computer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 rot="2137197">
            <a:off x="7009254" y="4921491"/>
            <a:ext cx="1944710" cy="5280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67047" y="4767549"/>
            <a:ext cx="1274304" cy="127430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1"/>
          <p:cNvSpPr/>
          <p:nvPr/>
        </p:nvSpPr>
        <p:spPr>
          <a:xfrm rot="8275132">
            <a:off x="3555632" y="5140684"/>
            <a:ext cx="1944710" cy="5280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1471138" y="6120300"/>
            <a:ext cx="24661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Get text from keyboard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Get mouse position</a:t>
            </a:r>
            <a:endParaRPr/>
          </a:p>
        </p:txBody>
      </p:sp>
      <p:sp>
        <p:nvSpPr>
          <p:cNvPr id="282" name="Google Shape;282;p21"/>
          <p:cNvSpPr txBox="1"/>
          <p:nvPr/>
        </p:nvSpPr>
        <p:spPr>
          <a:xfrm>
            <a:off x="9084573" y="5743238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Print, create files</a:t>
            </a:r>
            <a:endParaRPr/>
          </a:p>
        </p:txBody>
      </p:sp>
      <p:sp>
        <p:nvSpPr>
          <p:cNvPr id="283" name="Google Shape;283;p21" descr="Image result for file ic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44934" y="4481865"/>
            <a:ext cx="1152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Widescreen</PresentationFormat>
  <Paragraphs>281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CHANTHOU.VOEUN</dc:creator>
  <cp:lastModifiedBy>CHANTHOU.VOEUN</cp:lastModifiedBy>
  <cp:revision>1</cp:revision>
  <dcterms:modified xsi:type="dcterms:W3CDTF">2023-06-22T09:03:28Z</dcterms:modified>
</cp:coreProperties>
</file>