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02441" y="28570"/>
            <a:ext cx="10195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416490" y="32640"/>
            <a:ext cx="153356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3377683" y="0"/>
            <a:ext cx="21635" cy="99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819439" y="853136"/>
            <a:ext cx="16289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&lt;NUMBER&gt; TO 5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19439" y="1295540"/>
            <a:ext cx="2138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 &lt;NUMBER&gt; OF 2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533684" y="885399"/>
            <a:ext cx="1034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517045" y="1324807"/>
            <a:ext cx="1798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+ 2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859544" y="2310709"/>
            <a:ext cx="2324813" cy="5848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87132" y="2427210"/>
            <a:ext cx="1289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&lt;hello&gt;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912996" y="2172208"/>
            <a:ext cx="154401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&lt;HAS-DIAMOND&gt;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289407" y="2589861"/>
            <a:ext cx="1204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8911060" y="3211487"/>
            <a:ext cx="2199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696503" y="218354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HAS-DIAMOND </a:t>
            </a: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150492" y="2414380"/>
            <a:ext cx="13740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PRINT(“hello”)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199114" y="2656600"/>
            <a:ext cx="6094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 rot="-5400000">
            <a:off x="-371527" y="1074056"/>
            <a:ext cx="1089144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 rot="-5400000">
            <a:off x="-964346" y="3166875"/>
            <a:ext cx="2335985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637477" y="3488486"/>
            <a:ext cx="2506776" cy="4376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247027" y="3604987"/>
            <a:ext cx="1289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&lt;hello&gt;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872891" y="3349985"/>
            <a:ext cx="154401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&lt;HAS-DIAMOND&gt;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3656398" y="3361325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HAS-DIAMOND </a:t>
            </a: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4110387" y="3592157"/>
            <a:ext cx="13740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PRINT(“hello”)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37476" y="3922447"/>
            <a:ext cx="2506776" cy="42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247027" y="4060946"/>
            <a:ext cx="1289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&lt;helli&gt;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944840" y="3817385"/>
            <a:ext cx="52450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3672677" y="3922446"/>
            <a:ext cx="6944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4126666" y="4153278"/>
            <a:ext cx="13740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PRINT(“helli”)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81932" y="5077031"/>
            <a:ext cx="2562320" cy="5848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247026" y="5193532"/>
            <a:ext cx="1289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&lt;hello&gt;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7579" y="4938309"/>
            <a:ext cx="179889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&lt;HAS-DIAMOND&gt;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249301" y="5356183"/>
            <a:ext cx="1204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656397" y="4949870"/>
            <a:ext cx="1798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HAS-DIAMOND </a:t>
            </a: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4110386" y="5180702"/>
            <a:ext cx="13740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PRINT(“hello”)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4159008" y="5422922"/>
            <a:ext cx="6094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 rot="-5400000">
            <a:off x="-962492" y="5779426"/>
            <a:ext cx="2335985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/>
          </a:p>
        </p:txBody>
      </p:sp>
      <p:cxnSp>
        <p:nvCxnSpPr>
          <p:cNvPr id="119" name="Google Shape;119;p13"/>
          <p:cNvCxnSpPr/>
          <p:nvPr/>
        </p:nvCxnSpPr>
        <p:spPr>
          <a:xfrm>
            <a:off x="18272" y="1971245"/>
            <a:ext cx="6858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3"/>
          <p:cNvCxnSpPr/>
          <p:nvPr/>
        </p:nvCxnSpPr>
        <p:spPr>
          <a:xfrm>
            <a:off x="0" y="4587898"/>
            <a:ext cx="6858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3"/>
          <p:cNvSpPr/>
          <p:nvPr/>
        </p:nvSpPr>
        <p:spPr>
          <a:xfrm>
            <a:off x="637476" y="6253126"/>
            <a:ext cx="2506776" cy="5848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247026" y="6369627"/>
            <a:ext cx="1289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&lt;hello&gt;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872890" y="6114625"/>
            <a:ext cx="1459054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10 TIMES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1249301" y="6532278"/>
            <a:ext cx="1204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&lt;X&gt; TO 5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3656397" y="6125965"/>
            <a:ext cx="19688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N IN RANGE (10) :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110386" y="6356797"/>
            <a:ext cx="13740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PRINT(“hello”)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159008" y="6599017"/>
            <a:ext cx="6094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cxnSp>
        <p:nvCxnSpPr>
          <p:cNvPr id="128" name="Google Shape;128;p13"/>
          <p:cNvCxnSpPr/>
          <p:nvPr/>
        </p:nvCxnSpPr>
        <p:spPr>
          <a:xfrm>
            <a:off x="-51318" y="7331098"/>
            <a:ext cx="6858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67" y="7855262"/>
            <a:ext cx="2588526" cy="133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 rot="-5400000">
            <a:off x="-951316" y="8457273"/>
            <a:ext cx="2335985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 NESTED</a:t>
            </a:r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3828910" y="2466546"/>
            <a:ext cx="370204" cy="123316"/>
            <a:chOff x="7077075" y="3143250"/>
            <a:chExt cx="777081" cy="165100"/>
          </a:xfrm>
        </p:grpSpPr>
        <p:cxnSp>
          <p:nvCxnSpPr>
            <p:cNvPr id="132" name="Google Shape;132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5" name="Google Shape;135;p13"/>
          <p:cNvGrpSpPr/>
          <p:nvPr/>
        </p:nvGrpSpPr>
        <p:grpSpPr>
          <a:xfrm>
            <a:off x="3828910" y="2720950"/>
            <a:ext cx="370204" cy="123316"/>
            <a:chOff x="7077075" y="3143250"/>
            <a:chExt cx="777081" cy="165100"/>
          </a:xfrm>
        </p:grpSpPr>
        <p:cxnSp>
          <p:nvCxnSpPr>
            <p:cNvPr id="136" name="Google Shape;136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9" name="Google Shape;139;p13"/>
          <p:cNvGrpSpPr/>
          <p:nvPr/>
        </p:nvGrpSpPr>
        <p:grpSpPr>
          <a:xfrm>
            <a:off x="3780288" y="3658853"/>
            <a:ext cx="370204" cy="123316"/>
            <a:chOff x="7077075" y="3143250"/>
            <a:chExt cx="777081" cy="165100"/>
          </a:xfrm>
        </p:grpSpPr>
        <p:cxnSp>
          <p:nvCxnSpPr>
            <p:cNvPr id="140" name="Google Shape;140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3" name="Google Shape;143;p13"/>
          <p:cNvGrpSpPr/>
          <p:nvPr/>
        </p:nvGrpSpPr>
        <p:grpSpPr>
          <a:xfrm>
            <a:off x="3780288" y="4215171"/>
            <a:ext cx="370204" cy="123316"/>
            <a:chOff x="7077075" y="3143250"/>
            <a:chExt cx="777081" cy="165100"/>
          </a:xfrm>
        </p:grpSpPr>
        <p:cxnSp>
          <p:nvCxnSpPr>
            <p:cNvPr id="144" name="Google Shape;144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7" name="Google Shape;147;p13"/>
          <p:cNvGrpSpPr/>
          <p:nvPr/>
        </p:nvGrpSpPr>
        <p:grpSpPr>
          <a:xfrm>
            <a:off x="3767850" y="5245391"/>
            <a:ext cx="370204" cy="123316"/>
            <a:chOff x="7077075" y="3143250"/>
            <a:chExt cx="777081" cy="165100"/>
          </a:xfrm>
        </p:grpSpPr>
        <p:cxnSp>
          <p:nvCxnSpPr>
            <p:cNvPr id="148" name="Google Shape;148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1" name="Google Shape;151;p13"/>
          <p:cNvGrpSpPr/>
          <p:nvPr/>
        </p:nvGrpSpPr>
        <p:grpSpPr>
          <a:xfrm>
            <a:off x="3767850" y="5499795"/>
            <a:ext cx="370204" cy="123316"/>
            <a:chOff x="7077075" y="3143250"/>
            <a:chExt cx="777081" cy="165100"/>
          </a:xfrm>
        </p:grpSpPr>
        <p:cxnSp>
          <p:nvCxnSpPr>
            <p:cNvPr id="152" name="Google Shape;152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5" name="Google Shape;155;p13"/>
          <p:cNvGrpSpPr/>
          <p:nvPr/>
        </p:nvGrpSpPr>
        <p:grpSpPr>
          <a:xfrm>
            <a:off x="3767850" y="6429215"/>
            <a:ext cx="370204" cy="123316"/>
            <a:chOff x="7077075" y="3143250"/>
            <a:chExt cx="777081" cy="165100"/>
          </a:xfrm>
        </p:grpSpPr>
        <p:cxnSp>
          <p:nvCxnSpPr>
            <p:cNvPr id="156" name="Google Shape;156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9" name="Google Shape;159;p13"/>
          <p:cNvGrpSpPr/>
          <p:nvPr/>
        </p:nvGrpSpPr>
        <p:grpSpPr>
          <a:xfrm>
            <a:off x="3767850" y="6683619"/>
            <a:ext cx="370204" cy="123316"/>
            <a:chOff x="7077075" y="3143250"/>
            <a:chExt cx="777081" cy="165100"/>
          </a:xfrm>
        </p:grpSpPr>
        <p:cxnSp>
          <p:nvCxnSpPr>
            <p:cNvPr id="160" name="Google Shape;160;p13"/>
            <p:cNvCxnSpPr/>
            <p:nvPr/>
          </p:nvCxnSpPr>
          <p:spPr>
            <a:xfrm>
              <a:off x="709136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13"/>
            <p:cNvCxnSpPr/>
            <p:nvPr/>
          </p:nvCxnSpPr>
          <p:spPr>
            <a:xfrm>
              <a:off x="7838282" y="3143250"/>
              <a:ext cx="0" cy="16510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13"/>
            <p:cNvCxnSpPr/>
            <p:nvPr/>
          </p:nvCxnSpPr>
          <p:spPr>
            <a:xfrm>
              <a:off x="7077075" y="3308350"/>
              <a:ext cx="777081" cy="0"/>
            </a:xfrm>
            <a:prstGeom prst="straightConnector1">
              <a:avLst/>
            </a:prstGeom>
            <a:noFill/>
            <a:ln w="2857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8835" y="7783677"/>
            <a:ext cx="2152640" cy="144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A4 Paper (210x297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1</cp:revision>
  <dcterms:modified xsi:type="dcterms:W3CDTF">2023-06-22T09:06:31Z</dcterms:modified>
</cp:coreProperties>
</file>