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97" r:id="rId3"/>
    <p:sldId id="266" r:id="rId4"/>
    <p:sldId id="267" r:id="rId5"/>
    <p:sldId id="265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5" r:id="rId28"/>
    <p:sldId id="281" r:id="rId29"/>
    <p:sldId id="283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8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D7BBE-7B51-42D7-AE73-C6FEF8D176E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A462E-94CD-4FEA-AF3B-76DDA11B4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4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A462E-94CD-4FEA-AF3B-76DDA11B40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0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8525-5FE5-461E-8555-0111DB81C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D0F3A-1E5C-483D-B24D-036AB2783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E6E39-B934-4479-B09F-A303EC925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1B22E-716E-487B-B161-0C298C88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2BDB6-E486-4F92-BF92-1650EE61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1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1E92-DACB-4E88-B408-39F02DCE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FDF3D-A68B-453F-BA99-0770B6575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3B2B7-9696-49F7-A85C-0277EB97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86F2D-9759-4173-B1B6-2A48140D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1516A-114F-4D82-A6BE-D888FCB2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5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641581-D269-4CA3-BA77-0F2ACEE03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70C66-E560-472D-B4F1-A82F0F911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CA106-10F4-40FD-AD22-A2E851B6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9AF79-1599-4ADC-B692-0F3046F6B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C6341-6133-4AA1-8F78-0C3C2525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2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04EA-1D62-4366-B0B5-7F8FBD63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831C5-94E3-4921-9A33-20D92A382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9F5E8-A2FA-4575-A733-F5DF861B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964F1-A170-4E16-BCD6-2416C3C90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5BF82-5565-427F-9F7D-21027F4A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5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3F51-8DA8-4421-BDFD-35186DBA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CA18E-6B64-4744-A2B9-A408D8CEF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BDFF1-3743-46DD-AE12-48BFF40E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4833B-6DEF-4251-8D31-C56805D9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0924B-93C8-4D85-8B9A-78A8F01E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8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4B42C-A589-4BDF-AF4C-8DCF8966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F733A-5529-43AC-A10C-42B2040D0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DDB84-23A0-4EA6-A9E1-CE5371D23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5BCA4-BF0A-4773-B569-30BD47DC6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79B64-B3CD-46F4-B7F2-9F10FC90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B44DE-53DA-452A-A889-41F7C639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5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A0CCD-710C-4767-94D2-3D6BF822B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51327-5607-4CC6-8119-0FF42E738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E6324-F042-485A-BC83-28B5A1B2D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C8348-38C6-4B2C-B241-AB4A1938A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4C2D98-2B4A-4A8F-BE56-05C6FA348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7364E-7FF3-472F-8012-2E0BE8AF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5E6CB-C5A5-4834-9CDD-B3086DEB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34D73-AE50-43FF-B937-C362D103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2E6D-563D-4B18-9743-043148C7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0C783A-0E26-4C3B-85BD-6870ED58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606EF-261C-44AF-AAB0-C6F92E9E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006D4-8376-4706-8FDA-A71AE25A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C9C4B-CBDA-4DD5-A6BD-B42CEF31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4D571-DBEB-449F-88FF-DA824C73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2D5D4-BCCE-4848-B777-23D61332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7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6E11-F3F6-4F4E-81ED-34B64D5C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182E8-AC9C-46AF-9633-A76201B2C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D3C76-D591-4836-B0FC-B9C3C69A0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4E416-3F69-4F58-B205-77C62C90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03BDD-7649-41FE-85B7-B4044E6F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BB876-D850-4F9A-B6C1-A60F6906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2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8114-57F3-493D-A940-CA0552659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EC6D33-703A-47BB-A9B6-B9C87C871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4E346-FAB7-41E3-A1A4-F95E67AAD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3241F-35A3-4AC8-B357-1E54FED7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D171C-10FF-47F1-8945-A4BCFD9C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2D3E3-4D3F-4BFC-B7A6-F3409A89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B737CD-1FB5-4F96-BEC3-4DF9BDD2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C5EDA-98A1-41AA-88EF-25C6316F5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62DF5-533D-4249-AEA8-7661E3203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A5A5A-21A4-451A-9A86-08F427EE8D8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D0505-EF2A-46D4-B62E-758C1331B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B3CD1-C101-4E9E-894E-EBA24148D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7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4041058" y="530941"/>
            <a:ext cx="3894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FLOW CHART SYMBOL</a:t>
            </a:r>
          </a:p>
        </p:txBody>
      </p:sp>
      <p:sp>
        <p:nvSpPr>
          <p:cNvPr id="7" name="Parallélogramme 4">
            <a:extLst>
              <a:ext uri="{FF2B5EF4-FFF2-40B4-BE49-F238E27FC236}">
                <a16:creationId xmlns:a16="http://schemas.microsoft.com/office/drawing/2014/main" id="{5415F519-D669-4AB5-9C9D-5CACFE5C874E}"/>
              </a:ext>
            </a:extLst>
          </p:cNvPr>
          <p:cNvSpPr/>
          <p:nvPr/>
        </p:nvSpPr>
        <p:spPr>
          <a:xfrm>
            <a:off x="8284822" y="2864199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 : coins arrondis 5">
            <a:extLst>
              <a:ext uri="{FF2B5EF4-FFF2-40B4-BE49-F238E27FC236}">
                <a16:creationId xmlns:a16="http://schemas.microsoft.com/office/drawing/2014/main" id="{86A4CB2D-D90A-4122-8B53-D70710504286}"/>
              </a:ext>
            </a:extLst>
          </p:cNvPr>
          <p:cNvSpPr/>
          <p:nvPr/>
        </p:nvSpPr>
        <p:spPr>
          <a:xfrm>
            <a:off x="8515531" y="1829338"/>
            <a:ext cx="1511567" cy="60080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Losange 6">
            <a:extLst>
              <a:ext uri="{FF2B5EF4-FFF2-40B4-BE49-F238E27FC236}">
                <a16:creationId xmlns:a16="http://schemas.microsoft.com/office/drawing/2014/main" id="{291D4350-D2A3-446B-960E-263EEC5CB8F5}"/>
              </a:ext>
            </a:extLst>
          </p:cNvPr>
          <p:cNvSpPr/>
          <p:nvPr/>
        </p:nvSpPr>
        <p:spPr>
          <a:xfrm>
            <a:off x="8396443" y="5001556"/>
            <a:ext cx="1811687" cy="890077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6A58D8-F072-48C9-A164-148C7E773B55}"/>
              </a:ext>
            </a:extLst>
          </p:cNvPr>
          <p:cNvSpPr/>
          <p:nvPr/>
        </p:nvSpPr>
        <p:spPr>
          <a:xfrm>
            <a:off x="1392350" y="1646238"/>
            <a:ext cx="2488325" cy="5201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START</a:t>
            </a:r>
            <a:r>
              <a:rPr lang="en-US" dirty="0"/>
              <a:t> the program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ED20E-BE95-443C-B6B8-EC1CDC2CC927}"/>
              </a:ext>
            </a:extLst>
          </p:cNvPr>
          <p:cNvSpPr/>
          <p:nvPr/>
        </p:nvSpPr>
        <p:spPr>
          <a:xfrm>
            <a:off x="1392350" y="5497142"/>
            <a:ext cx="2501577" cy="5201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STOP</a:t>
            </a:r>
            <a:r>
              <a:rPr lang="en-US" dirty="0"/>
              <a:t> the program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FF6DD5-4237-458E-8453-9FAF3DE8E585}"/>
              </a:ext>
            </a:extLst>
          </p:cNvPr>
          <p:cNvSpPr/>
          <p:nvPr/>
        </p:nvSpPr>
        <p:spPr>
          <a:xfrm>
            <a:off x="1392350" y="2430143"/>
            <a:ext cx="2488325" cy="5201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  <a:r>
              <a:rPr lang="en-US" dirty="0"/>
              <a:t> a value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91E8CB-7CF2-4994-93D9-98EBD2E58574}"/>
              </a:ext>
            </a:extLst>
          </p:cNvPr>
          <p:cNvSpPr/>
          <p:nvPr/>
        </p:nvSpPr>
        <p:spPr>
          <a:xfrm>
            <a:off x="1392350" y="3992466"/>
            <a:ext cx="2501577" cy="5201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DECIDE</a:t>
            </a:r>
            <a:r>
              <a:rPr lang="en-US" dirty="0"/>
              <a:t> something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594F69-06F3-48AF-A314-AA058E2F829C}"/>
              </a:ext>
            </a:extLst>
          </p:cNvPr>
          <p:cNvSpPr/>
          <p:nvPr/>
        </p:nvSpPr>
        <p:spPr>
          <a:xfrm>
            <a:off x="1392350" y="4741498"/>
            <a:ext cx="2501577" cy="5201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PROCESS</a:t>
            </a:r>
            <a:r>
              <a:rPr lang="en-US" dirty="0"/>
              <a:t> something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C798D4-ECC6-4BCC-81AC-58D4BE826A77}"/>
              </a:ext>
            </a:extLst>
          </p:cNvPr>
          <p:cNvSpPr/>
          <p:nvPr/>
        </p:nvSpPr>
        <p:spPr>
          <a:xfrm>
            <a:off x="8284822" y="3935316"/>
            <a:ext cx="1972987" cy="5152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B9C289-C5AA-4010-87FC-8F5E6C748585}"/>
              </a:ext>
            </a:extLst>
          </p:cNvPr>
          <p:cNvSpPr/>
          <p:nvPr/>
        </p:nvSpPr>
        <p:spPr>
          <a:xfrm>
            <a:off x="1392350" y="3173687"/>
            <a:ext cx="2514829" cy="5201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OUTPUT</a:t>
            </a:r>
            <a:r>
              <a:rPr lang="en-US" dirty="0"/>
              <a:t> on console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5AA905-A243-4B7B-AE2D-EC9D224144BA}"/>
              </a:ext>
            </a:extLst>
          </p:cNvPr>
          <p:cNvCxnSpPr>
            <a:stCxn id="11" idx="3"/>
          </p:cNvCxnSpPr>
          <p:nvPr/>
        </p:nvCxnSpPr>
        <p:spPr>
          <a:xfrm flipV="1">
            <a:off x="3893927" y="2288297"/>
            <a:ext cx="4390895" cy="34689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0A0CFF-EFA4-4F03-9A8B-D014A8635BE2}"/>
              </a:ext>
            </a:extLst>
          </p:cNvPr>
          <p:cNvCxnSpPr>
            <a:cxnSpLocks/>
          </p:cNvCxnSpPr>
          <p:nvPr/>
        </p:nvCxnSpPr>
        <p:spPr>
          <a:xfrm>
            <a:off x="4132410" y="1829338"/>
            <a:ext cx="4165664" cy="92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CBA320-BBB3-4892-A81F-C6690E57B591}"/>
              </a:ext>
            </a:extLst>
          </p:cNvPr>
          <p:cNvCxnSpPr>
            <a:cxnSpLocks/>
          </p:cNvCxnSpPr>
          <p:nvPr/>
        </p:nvCxnSpPr>
        <p:spPr>
          <a:xfrm>
            <a:off x="4013925" y="2729964"/>
            <a:ext cx="4165664" cy="92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657670-D20B-4BA7-9B56-234DA5C23691}"/>
              </a:ext>
            </a:extLst>
          </p:cNvPr>
          <p:cNvCxnSpPr>
            <a:cxnSpLocks/>
          </p:cNvCxnSpPr>
          <p:nvPr/>
        </p:nvCxnSpPr>
        <p:spPr>
          <a:xfrm flipV="1">
            <a:off x="4049165" y="3235178"/>
            <a:ext cx="4165664" cy="366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D3EEA3-6848-4214-BD84-493A496838F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893927" y="4252525"/>
            <a:ext cx="4390895" cy="10125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AB2747-8A07-4F34-80CC-1BBE367A5E37}"/>
              </a:ext>
            </a:extLst>
          </p:cNvPr>
          <p:cNvCxnSpPr>
            <a:cxnSpLocks/>
          </p:cNvCxnSpPr>
          <p:nvPr/>
        </p:nvCxnSpPr>
        <p:spPr>
          <a:xfrm flipV="1">
            <a:off x="3893926" y="4336254"/>
            <a:ext cx="4404148" cy="6508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865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>
            <a:stCxn id="6" idx="0"/>
          </p:cNvCxnSpPr>
          <p:nvPr/>
        </p:nvCxnSpPr>
        <p:spPr>
          <a:xfrm flipH="1">
            <a:off x="1229032" y="651019"/>
            <a:ext cx="28606" cy="4530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8BA6AFA-5433-405A-9E17-2F942FCE8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159" y="1074968"/>
            <a:ext cx="5255802" cy="38975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DA29B1-9945-440F-A88D-53ADE64F4425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Rectangle : coins arrondis 36">
            <a:extLst>
              <a:ext uri="{FF2B5EF4-FFF2-40B4-BE49-F238E27FC236}">
                <a16:creationId xmlns:a16="http://schemas.microsoft.com/office/drawing/2014/main" id="{7CD31513-253B-43E8-B7F0-ADFB2F03E678}"/>
              </a:ext>
            </a:extLst>
          </p:cNvPr>
          <p:cNvSpPr/>
          <p:nvPr/>
        </p:nvSpPr>
        <p:spPr>
          <a:xfrm>
            <a:off x="181225" y="98573"/>
            <a:ext cx="2152826" cy="43757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E60C5A-E308-409A-97AE-A969B45C3D54}"/>
              </a:ext>
            </a:extLst>
          </p:cNvPr>
          <p:cNvSpPr/>
          <p:nvPr/>
        </p:nvSpPr>
        <p:spPr>
          <a:xfrm>
            <a:off x="512926" y="651019"/>
            <a:ext cx="1489423" cy="341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E60C5A-E308-409A-97AE-A969B45C3D54}"/>
              </a:ext>
            </a:extLst>
          </p:cNvPr>
          <p:cNvSpPr/>
          <p:nvPr/>
        </p:nvSpPr>
        <p:spPr>
          <a:xfrm>
            <a:off x="512926" y="1106954"/>
            <a:ext cx="1489423" cy="341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 </a:t>
            </a:r>
            <a:r>
              <a:rPr lang="en-US" dirty="0"/>
              <a:t>= 5</a:t>
            </a:r>
          </a:p>
        </p:txBody>
      </p:sp>
      <p:sp>
        <p:nvSpPr>
          <p:cNvPr id="8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104678" y="1562889"/>
            <a:ext cx="2305918" cy="87396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 &lt; 10 and b &gt;10</a:t>
            </a:r>
            <a:endParaRPr lang="en-US" dirty="0"/>
          </a:p>
        </p:txBody>
      </p:sp>
      <p:sp>
        <p:nvSpPr>
          <p:cNvPr id="9" name="Parallélogramme 4">
            <a:extLst>
              <a:ext uri="{FF2B5EF4-FFF2-40B4-BE49-F238E27FC236}">
                <a16:creationId xmlns:a16="http://schemas.microsoft.com/office/drawing/2014/main" id="{9C4023F5-20F9-47FA-9489-D93308064E44}"/>
              </a:ext>
            </a:extLst>
          </p:cNvPr>
          <p:cNvSpPr/>
          <p:nvPr/>
        </p:nvSpPr>
        <p:spPr>
          <a:xfrm>
            <a:off x="408844" y="2843083"/>
            <a:ext cx="1697585" cy="329136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“Yes”</a:t>
            </a:r>
          </a:p>
        </p:txBody>
      </p:sp>
      <p:sp>
        <p:nvSpPr>
          <p:cNvPr id="10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1973744" y="2298259"/>
            <a:ext cx="2539262" cy="87396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 == 10 and b == 5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390333" y="1917291"/>
            <a:ext cx="908592" cy="54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0"/>
          </p:cNvCxnSpPr>
          <p:nvPr/>
        </p:nvCxnSpPr>
        <p:spPr>
          <a:xfrm flipH="1">
            <a:off x="3243375" y="1892025"/>
            <a:ext cx="103344" cy="406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élogramme 4">
            <a:extLst>
              <a:ext uri="{FF2B5EF4-FFF2-40B4-BE49-F238E27FC236}">
                <a16:creationId xmlns:a16="http://schemas.microsoft.com/office/drawing/2014/main" id="{9C4023F5-20F9-47FA-9489-D93308064E44}"/>
              </a:ext>
            </a:extLst>
          </p:cNvPr>
          <p:cNvSpPr/>
          <p:nvPr/>
        </p:nvSpPr>
        <p:spPr>
          <a:xfrm>
            <a:off x="2474028" y="3340665"/>
            <a:ext cx="1697585" cy="329136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“No”</a:t>
            </a:r>
            <a:endParaRPr lang="en-US" dirty="0"/>
          </a:p>
        </p:txBody>
      </p:sp>
      <p:sp>
        <p:nvSpPr>
          <p:cNvPr id="17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4105907" y="3055374"/>
            <a:ext cx="2550531" cy="87396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 &gt;= 10 and b &lt;=10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4478469" y="2674406"/>
            <a:ext cx="780398" cy="61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7" idx="0"/>
          </p:cNvCxnSpPr>
          <p:nvPr/>
        </p:nvCxnSpPr>
        <p:spPr>
          <a:xfrm>
            <a:off x="5306659" y="2649140"/>
            <a:ext cx="74514" cy="406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arallélogramme 4">
            <a:extLst>
              <a:ext uri="{FF2B5EF4-FFF2-40B4-BE49-F238E27FC236}">
                <a16:creationId xmlns:a16="http://schemas.microsoft.com/office/drawing/2014/main" id="{9C4023F5-20F9-47FA-9489-D93308064E44}"/>
              </a:ext>
            </a:extLst>
          </p:cNvPr>
          <p:cNvSpPr/>
          <p:nvPr/>
        </p:nvSpPr>
        <p:spPr>
          <a:xfrm>
            <a:off x="4433970" y="4100224"/>
            <a:ext cx="1827665" cy="326692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“Okay”</a:t>
            </a:r>
            <a:endParaRPr lang="en-US" dirty="0"/>
          </a:p>
        </p:txBody>
      </p:sp>
      <p:sp>
        <p:nvSpPr>
          <p:cNvPr id="22" name="Rectangle : coins arrondis 36">
            <a:extLst>
              <a:ext uri="{FF2B5EF4-FFF2-40B4-BE49-F238E27FC236}">
                <a16:creationId xmlns:a16="http://schemas.microsoft.com/office/drawing/2014/main" id="{7CD31513-253B-43E8-B7F0-ADFB2F03E678}"/>
              </a:ext>
            </a:extLst>
          </p:cNvPr>
          <p:cNvSpPr/>
          <p:nvPr/>
        </p:nvSpPr>
        <p:spPr>
          <a:xfrm>
            <a:off x="257770" y="5296467"/>
            <a:ext cx="2152826" cy="43757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6" idx="4"/>
          </p:cNvCxnSpPr>
          <p:nvPr/>
        </p:nvCxnSpPr>
        <p:spPr>
          <a:xfrm flipH="1">
            <a:off x="1714233" y="3669801"/>
            <a:ext cx="1608588" cy="162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4"/>
            <a:endCxn id="22" idx="3"/>
          </p:cNvCxnSpPr>
          <p:nvPr/>
        </p:nvCxnSpPr>
        <p:spPr>
          <a:xfrm flipH="1">
            <a:off x="2410596" y="4426916"/>
            <a:ext cx="2937207" cy="1088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96376" y="1589247"/>
            <a:ext cx="82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72038" y="2298259"/>
            <a:ext cx="82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9" name="Straight Connector 28"/>
          <p:cNvCxnSpPr>
            <a:stCxn id="17" idx="3"/>
          </p:cNvCxnSpPr>
          <p:nvPr/>
        </p:nvCxnSpPr>
        <p:spPr>
          <a:xfrm>
            <a:off x="6656438" y="3492354"/>
            <a:ext cx="360116" cy="56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29725" y="3172219"/>
            <a:ext cx="82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7016554" y="3548366"/>
            <a:ext cx="0" cy="1161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2" idx="3"/>
          </p:cNvCxnSpPr>
          <p:nvPr/>
        </p:nvCxnSpPr>
        <p:spPr>
          <a:xfrm flipH="1">
            <a:off x="2410596" y="4729316"/>
            <a:ext cx="4605958" cy="785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11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BEDAA0-5DB0-461A-A251-F9C8D002D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830" y="1874433"/>
            <a:ext cx="5193890" cy="39795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5231DD-27AF-4E09-A287-52D52AA3342C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9" name="Straight Arrow Connector 8"/>
          <p:cNvCxnSpPr>
            <a:stCxn id="11" idx="0"/>
          </p:cNvCxnSpPr>
          <p:nvPr/>
        </p:nvCxnSpPr>
        <p:spPr>
          <a:xfrm flipH="1">
            <a:off x="1229032" y="651019"/>
            <a:ext cx="28606" cy="4530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 : coins arrondis 36">
            <a:extLst>
              <a:ext uri="{FF2B5EF4-FFF2-40B4-BE49-F238E27FC236}">
                <a16:creationId xmlns:a16="http://schemas.microsoft.com/office/drawing/2014/main" id="{7CD31513-253B-43E8-B7F0-ADFB2F03E678}"/>
              </a:ext>
            </a:extLst>
          </p:cNvPr>
          <p:cNvSpPr/>
          <p:nvPr/>
        </p:nvSpPr>
        <p:spPr>
          <a:xfrm>
            <a:off x="181225" y="98573"/>
            <a:ext cx="2152826" cy="43757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E60C5A-E308-409A-97AE-A969B45C3D54}"/>
              </a:ext>
            </a:extLst>
          </p:cNvPr>
          <p:cNvSpPr/>
          <p:nvPr/>
        </p:nvSpPr>
        <p:spPr>
          <a:xfrm>
            <a:off x="512926" y="651019"/>
            <a:ext cx="1489423" cy="341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E60C5A-E308-409A-97AE-A969B45C3D54}"/>
              </a:ext>
            </a:extLst>
          </p:cNvPr>
          <p:cNvSpPr/>
          <p:nvPr/>
        </p:nvSpPr>
        <p:spPr>
          <a:xfrm>
            <a:off x="512926" y="1106954"/>
            <a:ext cx="1489423" cy="341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 </a:t>
            </a:r>
            <a:r>
              <a:rPr lang="en-US" dirty="0"/>
              <a:t>= 5</a:t>
            </a:r>
          </a:p>
        </p:txBody>
      </p:sp>
      <p:sp>
        <p:nvSpPr>
          <p:cNvPr id="13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104678" y="1562889"/>
            <a:ext cx="2305918" cy="87396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 &lt; 10 or b &gt;5</a:t>
            </a:r>
            <a:endParaRPr lang="en-US" dirty="0"/>
          </a:p>
        </p:txBody>
      </p:sp>
      <p:sp>
        <p:nvSpPr>
          <p:cNvPr id="14" name="Parallélogramme 4">
            <a:extLst>
              <a:ext uri="{FF2B5EF4-FFF2-40B4-BE49-F238E27FC236}">
                <a16:creationId xmlns:a16="http://schemas.microsoft.com/office/drawing/2014/main" id="{9C4023F5-20F9-47FA-9489-D93308064E44}"/>
              </a:ext>
            </a:extLst>
          </p:cNvPr>
          <p:cNvSpPr/>
          <p:nvPr/>
        </p:nvSpPr>
        <p:spPr>
          <a:xfrm>
            <a:off x="408844" y="2843083"/>
            <a:ext cx="1697585" cy="329136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“Yes”</a:t>
            </a:r>
          </a:p>
        </p:txBody>
      </p:sp>
      <p:sp>
        <p:nvSpPr>
          <p:cNvPr id="15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2145966" y="2298259"/>
            <a:ext cx="2305918" cy="87396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 == 10 or b == 5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390333" y="1917291"/>
            <a:ext cx="908592" cy="54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5" idx="0"/>
          </p:cNvCxnSpPr>
          <p:nvPr/>
        </p:nvCxnSpPr>
        <p:spPr>
          <a:xfrm flipH="1">
            <a:off x="3298925" y="1892025"/>
            <a:ext cx="47792" cy="406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arallélogramme 4">
            <a:extLst>
              <a:ext uri="{FF2B5EF4-FFF2-40B4-BE49-F238E27FC236}">
                <a16:creationId xmlns:a16="http://schemas.microsoft.com/office/drawing/2014/main" id="{9C4023F5-20F9-47FA-9489-D93308064E44}"/>
              </a:ext>
            </a:extLst>
          </p:cNvPr>
          <p:cNvSpPr/>
          <p:nvPr/>
        </p:nvSpPr>
        <p:spPr>
          <a:xfrm>
            <a:off x="2474028" y="3340665"/>
            <a:ext cx="1697585" cy="329136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“No”</a:t>
            </a:r>
            <a:endParaRPr lang="en-US" dirty="0"/>
          </a:p>
        </p:txBody>
      </p:sp>
      <p:sp>
        <p:nvSpPr>
          <p:cNvPr id="19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4105908" y="3055374"/>
            <a:ext cx="2305918" cy="87396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 &gt;= 10 or b &lt;= 10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4478469" y="2674406"/>
            <a:ext cx="780398" cy="61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9" idx="0"/>
          </p:cNvCxnSpPr>
          <p:nvPr/>
        </p:nvCxnSpPr>
        <p:spPr>
          <a:xfrm flipH="1">
            <a:off x="5258867" y="2649140"/>
            <a:ext cx="47792" cy="406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arallélogramme 4">
            <a:extLst>
              <a:ext uri="{FF2B5EF4-FFF2-40B4-BE49-F238E27FC236}">
                <a16:creationId xmlns:a16="http://schemas.microsoft.com/office/drawing/2014/main" id="{9C4023F5-20F9-47FA-9489-D93308064E44}"/>
              </a:ext>
            </a:extLst>
          </p:cNvPr>
          <p:cNvSpPr/>
          <p:nvPr/>
        </p:nvSpPr>
        <p:spPr>
          <a:xfrm>
            <a:off x="4433970" y="4100224"/>
            <a:ext cx="1827665" cy="326692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“Okay”</a:t>
            </a:r>
            <a:endParaRPr lang="en-US" dirty="0"/>
          </a:p>
        </p:txBody>
      </p:sp>
      <p:sp>
        <p:nvSpPr>
          <p:cNvPr id="23" name="Rectangle : coins arrondis 36">
            <a:extLst>
              <a:ext uri="{FF2B5EF4-FFF2-40B4-BE49-F238E27FC236}">
                <a16:creationId xmlns:a16="http://schemas.microsoft.com/office/drawing/2014/main" id="{7CD31513-253B-43E8-B7F0-ADFB2F03E678}"/>
              </a:ext>
            </a:extLst>
          </p:cNvPr>
          <p:cNvSpPr/>
          <p:nvPr/>
        </p:nvSpPr>
        <p:spPr>
          <a:xfrm>
            <a:off x="257770" y="5296467"/>
            <a:ext cx="2152826" cy="43757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8" idx="4"/>
          </p:cNvCxnSpPr>
          <p:nvPr/>
        </p:nvCxnSpPr>
        <p:spPr>
          <a:xfrm flipH="1">
            <a:off x="1714233" y="3669801"/>
            <a:ext cx="1608588" cy="162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4"/>
            <a:endCxn id="23" idx="3"/>
          </p:cNvCxnSpPr>
          <p:nvPr/>
        </p:nvCxnSpPr>
        <p:spPr>
          <a:xfrm flipH="1">
            <a:off x="2410596" y="4426916"/>
            <a:ext cx="2937207" cy="1088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96376" y="1589247"/>
            <a:ext cx="82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72038" y="2298259"/>
            <a:ext cx="82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Connector 27"/>
          <p:cNvCxnSpPr>
            <a:stCxn id="19" idx="3"/>
          </p:cNvCxnSpPr>
          <p:nvPr/>
        </p:nvCxnSpPr>
        <p:spPr>
          <a:xfrm>
            <a:off x="6411826" y="3492354"/>
            <a:ext cx="604728" cy="56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29725" y="3172219"/>
            <a:ext cx="82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7016554" y="3548366"/>
            <a:ext cx="0" cy="1161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3" idx="3"/>
          </p:cNvCxnSpPr>
          <p:nvPr/>
        </p:nvCxnSpPr>
        <p:spPr>
          <a:xfrm flipH="1">
            <a:off x="2410596" y="4729316"/>
            <a:ext cx="4605958" cy="785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143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006E23-B8A0-4936-9058-67D80D0E5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974" y="2225868"/>
            <a:ext cx="5179602" cy="38877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6C4A9E-10A5-4D37-AD24-8AC6CB17631D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Rectangle : coins arrondis 36">
            <a:extLst>
              <a:ext uri="{FF2B5EF4-FFF2-40B4-BE49-F238E27FC236}">
                <a16:creationId xmlns:a16="http://schemas.microsoft.com/office/drawing/2014/main" id="{7CD31513-253B-43E8-B7F0-ADFB2F03E678}"/>
              </a:ext>
            </a:extLst>
          </p:cNvPr>
          <p:cNvSpPr/>
          <p:nvPr/>
        </p:nvSpPr>
        <p:spPr>
          <a:xfrm>
            <a:off x="850237" y="59244"/>
            <a:ext cx="2152826" cy="43757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E60C5A-E308-409A-97AE-A969B45C3D54}"/>
              </a:ext>
            </a:extLst>
          </p:cNvPr>
          <p:cNvSpPr/>
          <p:nvPr/>
        </p:nvSpPr>
        <p:spPr>
          <a:xfrm>
            <a:off x="1076797" y="745594"/>
            <a:ext cx="1489423" cy="341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E60C5A-E308-409A-97AE-A969B45C3D54}"/>
              </a:ext>
            </a:extLst>
          </p:cNvPr>
          <p:cNvSpPr/>
          <p:nvPr/>
        </p:nvSpPr>
        <p:spPr>
          <a:xfrm>
            <a:off x="1076797" y="1252895"/>
            <a:ext cx="1489423" cy="341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 </a:t>
            </a:r>
            <a:r>
              <a:rPr lang="en-US" dirty="0"/>
              <a:t>= 5</a:t>
            </a:r>
          </a:p>
        </p:txBody>
      </p:sp>
      <p:sp>
        <p:nvSpPr>
          <p:cNvPr id="8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668549" y="1702092"/>
            <a:ext cx="2305918" cy="87396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&lt; 10 or b &gt;= 5</a:t>
            </a:r>
            <a:endParaRPr lang="en-US" dirty="0"/>
          </a:p>
        </p:txBody>
      </p:sp>
      <p:sp>
        <p:nvSpPr>
          <p:cNvPr id="9" name="Parallélogramme 4">
            <a:extLst>
              <a:ext uri="{FF2B5EF4-FFF2-40B4-BE49-F238E27FC236}">
                <a16:creationId xmlns:a16="http://schemas.microsoft.com/office/drawing/2014/main" id="{9C4023F5-20F9-47FA-9489-D93308064E44}"/>
              </a:ext>
            </a:extLst>
          </p:cNvPr>
          <p:cNvSpPr/>
          <p:nvPr/>
        </p:nvSpPr>
        <p:spPr>
          <a:xfrm>
            <a:off x="961880" y="3015818"/>
            <a:ext cx="1697585" cy="491970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“Yes”</a:t>
            </a:r>
          </a:p>
        </p:txBody>
      </p:sp>
      <p:cxnSp>
        <p:nvCxnSpPr>
          <p:cNvPr id="10" name="Straight Connector 9"/>
          <p:cNvCxnSpPr>
            <a:stCxn id="8" idx="3"/>
          </p:cNvCxnSpPr>
          <p:nvPr/>
        </p:nvCxnSpPr>
        <p:spPr>
          <a:xfrm>
            <a:off x="2974467" y="2139072"/>
            <a:ext cx="11550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29548" y="2139072"/>
            <a:ext cx="0" cy="65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2876145" y="2824823"/>
            <a:ext cx="2541429" cy="87396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== 10 or b == 5</a:t>
            </a:r>
            <a:endParaRPr lang="en-US" dirty="0"/>
          </a:p>
        </p:txBody>
      </p:sp>
      <p:sp>
        <p:nvSpPr>
          <p:cNvPr id="13" name="Parallélogramme 4">
            <a:extLst>
              <a:ext uri="{FF2B5EF4-FFF2-40B4-BE49-F238E27FC236}">
                <a16:creationId xmlns:a16="http://schemas.microsoft.com/office/drawing/2014/main" id="{9C4023F5-20F9-47FA-9489-D93308064E44}"/>
              </a:ext>
            </a:extLst>
          </p:cNvPr>
          <p:cNvSpPr/>
          <p:nvPr/>
        </p:nvSpPr>
        <p:spPr>
          <a:xfrm>
            <a:off x="3360156" y="3868897"/>
            <a:ext cx="1697585" cy="491970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“No”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2"/>
            <a:endCxn id="13" idx="1"/>
          </p:cNvCxnSpPr>
          <p:nvPr/>
        </p:nvCxnSpPr>
        <p:spPr>
          <a:xfrm>
            <a:off x="4146860" y="3698783"/>
            <a:ext cx="123585" cy="17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 flipH="1">
            <a:off x="1810673" y="2576052"/>
            <a:ext cx="10835" cy="439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31062" y="2195493"/>
            <a:ext cx="48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>
            <a:stCxn id="13" idx="4"/>
          </p:cNvCxnSpPr>
          <p:nvPr/>
        </p:nvCxnSpPr>
        <p:spPr>
          <a:xfrm flipH="1">
            <a:off x="4208948" y="4360867"/>
            <a:ext cx="1" cy="240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4"/>
          </p:cNvCxnSpPr>
          <p:nvPr/>
        </p:nvCxnSpPr>
        <p:spPr>
          <a:xfrm>
            <a:off x="1810673" y="3507788"/>
            <a:ext cx="10835" cy="157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810672" y="4601497"/>
            <a:ext cx="2398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668549" y="5138267"/>
            <a:ext cx="2487606" cy="87396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&gt;= 10 and b &lt;=10</a:t>
            </a:r>
            <a:endParaRPr lang="en-US" dirty="0"/>
          </a:p>
        </p:txBody>
      </p:sp>
      <p:sp>
        <p:nvSpPr>
          <p:cNvPr id="21" name="Parallélogramme 4">
            <a:extLst>
              <a:ext uri="{FF2B5EF4-FFF2-40B4-BE49-F238E27FC236}">
                <a16:creationId xmlns:a16="http://schemas.microsoft.com/office/drawing/2014/main" id="{9C4023F5-20F9-47FA-9489-D93308064E44}"/>
              </a:ext>
            </a:extLst>
          </p:cNvPr>
          <p:cNvSpPr/>
          <p:nvPr/>
        </p:nvSpPr>
        <p:spPr>
          <a:xfrm>
            <a:off x="972715" y="6134973"/>
            <a:ext cx="1697585" cy="491970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“Okay”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  <a:endCxn id="21" idx="0"/>
          </p:cNvCxnSpPr>
          <p:nvPr/>
        </p:nvCxnSpPr>
        <p:spPr>
          <a:xfrm flipH="1">
            <a:off x="1821508" y="6012227"/>
            <a:ext cx="90844" cy="12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6" idx="0"/>
          </p:cNvCxnSpPr>
          <p:nvPr/>
        </p:nvCxnSpPr>
        <p:spPr>
          <a:xfrm flipH="1">
            <a:off x="1821509" y="496823"/>
            <a:ext cx="105141" cy="24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7" idx="0"/>
          </p:cNvCxnSpPr>
          <p:nvPr/>
        </p:nvCxnSpPr>
        <p:spPr>
          <a:xfrm>
            <a:off x="1821509" y="1086662"/>
            <a:ext cx="0" cy="16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8" idx="0"/>
          </p:cNvCxnSpPr>
          <p:nvPr/>
        </p:nvCxnSpPr>
        <p:spPr>
          <a:xfrm flipH="1">
            <a:off x="1821508" y="1593963"/>
            <a:ext cx="1" cy="10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 : coins arrondis 36">
            <a:extLst>
              <a:ext uri="{FF2B5EF4-FFF2-40B4-BE49-F238E27FC236}">
                <a16:creationId xmlns:a16="http://schemas.microsoft.com/office/drawing/2014/main" id="{7CD31513-253B-43E8-B7F0-ADFB2F03E678}"/>
              </a:ext>
            </a:extLst>
          </p:cNvPr>
          <p:cNvSpPr/>
          <p:nvPr/>
        </p:nvSpPr>
        <p:spPr>
          <a:xfrm>
            <a:off x="3761681" y="6189363"/>
            <a:ext cx="2152826" cy="43757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27" name="Straight Connector 26"/>
          <p:cNvCxnSpPr>
            <a:stCxn id="21" idx="4"/>
          </p:cNvCxnSpPr>
          <p:nvPr/>
        </p:nvCxnSpPr>
        <p:spPr>
          <a:xfrm flipH="1">
            <a:off x="1810672" y="6626943"/>
            <a:ext cx="10836" cy="147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810672" y="6713756"/>
            <a:ext cx="1549484" cy="35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360156" y="5557281"/>
            <a:ext cx="71302" cy="1192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403973" y="5504212"/>
            <a:ext cx="1434121" cy="71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6" idx="0"/>
          </p:cNvCxnSpPr>
          <p:nvPr/>
        </p:nvCxnSpPr>
        <p:spPr>
          <a:xfrm>
            <a:off x="4798142" y="5476568"/>
            <a:ext cx="39952" cy="712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3"/>
          </p:cNvCxnSpPr>
          <p:nvPr/>
        </p:nvCxnSpPr>
        <p:spPr>
          <a:xfrm>
            <a:off x="3156155" y="5575247"/>
            <a:ext cx="275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03063" y="5205915"/>
            <a:ext cx="48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97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88D947-AB3D-4BEE-801F-163B0A342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643" y="2701621"/>
            <a:ext cx="4397311" cy="29518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6749747" y="1897527"/>
            <a:ext cx="5329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first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  <a:r>
              <a:rPr lang="en-US" sz="2800" i="1" dirty="0">
                <a:solidFill>
                  <a:srgbClr val="00B050"/>
                </a:solidFill>
              </a:rPr>
              <a:t> and second </a:t>
            </a:r>
            <a:r>
              <a:rPr lang="en-US" sz="2800" b="1" i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C3BED5-191C-45BA-91A2-59D5CAB24191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8" name="Rectangle : coins arrondis 36">
            <a:extLst>
              <a:ext uri="{FF2B5EF4-FFF2-40B4-BE49-F238E27FC236}">
                <a16:creationId xmlns:a16="http://schemas.microsoft.com/office/drawing/2014/main" id="{2092784C-A8D9-4A72-8795-919E896001B5}"/>
              </a:ext>
            </a:extLst>
          </p:cNvPr>
          <p:cNvSpPr/>
          <p:nvPr/>
        </p:nvSpPr>
        <p:spPr>
          <a:xfrm>
            <a:off x="850237" y="225409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Rectangle : coins arrondis 37">
            <a:extLst>
              <a:ext uri="{FF2B5EF4-FFF2-40B4-BE49-F238E27FC236}">
                <a16:creationId xmlns:a16="http://schemas.microsoft.com/office/drawing/2014/main" id="{DF229E99-E56E-4B77-A602-0B1218A7656A}"/>
              </a:ext>
            </a:extLst>
          </p:cNvPr>
          <p:cNvSpPr/>
          <p:nvPr/>
        </p:nvSpPr>
        <p:spPr>
          <a:xfrm>
            <a:off x="874168" y="4670756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0" name="Connecteur droit 39">
            <a:extLst>
              <a:ext uri="{FF2B5EF4-FFF2-40B4-BE49-F238E27FC236}">
                <a16:creationId xmlns:a16="http://schemas.microsoft.com/office/drawing/2014/main" id="{D426F8BC-9587-4827-AD6B-186F2E0A8AF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926650" y="745526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39">
            <a:extLst>
              <a:ext uri="{FF2B5EF4-FFF2-40B4-BE49-F238E27FC236}">
                <a16:creationId xmlns:a16="http://schemas.microsoft.com/office/drawing/2014/main" id="{76080C70-F150-4EB9-BA08-ABBCEB75F087}"/>
              </a:ext>
            </a:extLst>
          </p:cNvPr>
          <p:cNvCxnSpPr>
            <a:cxnSpLocks/>
          </p:cNvCxnSpPr>
          <p:nvPr/>
        </p:nvCxnSpPr>
        <p:spPr>
          <a:xfrm>
            <a:off x="1926649" y="2026218"/>
            <a:ext cx="191" cy="2828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rallélogramme 4">
            <a:extLst>
              <a:ext uri="{FF2B5EF4-FFF2-40B4-BE49-F238E27FC236}">
                <a16:creationId xmlns:a16="http://schemas.microsoft.com/office/drawing/2014/main" id="{980C0DDE-BADA-48A1-873B-D03FA06DA7CE}"/>
              </a:ext>
            </a:extLst>
          </p:cNvPr>
          <p:cNvSpPr/>
          <p:nvPr/>
        </p:nvSpPr>
        <p:spPr>
          <a:xfrm>
            <a:off x="1091530" y="3567059"/>
            <a:ext cx="1718102" cy="32790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sum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5E9924-A36A-4652-8181-B6289F6E0F92}"/>
              </a:ext>
            </a:extLst>
          </p:cNvPr>
          <p:cNvCxnSpPr>
            <a:cxnSpLocks/>
          </p:cNvCxnSpPr>
          <p:nvPr/>
        </p:nvCxnSpPr>
        <p:spPr>
          <a:xfrm>
            <a:off x="1926650" y="2814199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F9972-4842-43BB-BEF1-D5BFB70DE561}"/>
              </a:ext>
            </a:extLst>
          </p:cNvPr>
          <p:cNvCxnSpPr>
            <a:cxnSpLocks/>
          </p:cNvCxnSpPr>
          <p:nvPr/>
        </p:nvCxnSpPr>
        <p:spPr>
          <a:xfrm>
            <a:off x="1926648" y="3894967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07B59EC-0830-4518-9426-6C8258C9E5BA}"/>
              </a:ext>
            </a:extLst>
          </p:cNvPr>
          <p:cNvSpPr txBox="1"/>
          <p:nvPr/>
        </p:nvSpPr>
        <p:spPr>
          <a:xfrm rot="18463855">
            <a:off x="2891882" y="2330598"/>
            <a:ext cx="2013693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EXAMPLE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Parallélogramme 4">
            <a:extLst>
              <a:ext uri="{FF2B5EF4-FFF2-40B4-BE49-F238E27FC236}">
                <a16:creationId xmlns:a16="http://schemas.microsoft.com/office/drawing/2014/main" id="{259F9A33-56FD-4871-9721-0C4FD9CCFE4D}"/>
              </a:ext>
            </a:extLst>
          </p:cNvPr>
          <p:cNvSpPr/>
          <p:nvPr/>
        </p:nvSpPr>
        <p:spPr>
          <a:xfrm>
            <a:off x="1078847" y="1049082"/>
            <a:ext cx="1743468" cy="382705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n1</a:t>
            </a:r>
          </a:p>
        </p:txBody>
      </p:sp>
      <p:sp>
        <p:nvSpPr>
          <p:cNvPr id="24" name="Parallélogramme 4">
            <a:extLst>
              <a:ext uri="{FF2B5EF4-FFF2-40B4-BE49-F238E27FC236}">
                <a16:creationId xmlns:a16="http://schemas.microsoft.com/office/drawing/2014/main" id="{A72F465F-9521-4731-96CB-37D78BC53B4B}"/>
              </a:ext>
            </a:extLst>
          </p:cNvPr>
          <p:cNvSpPr/>
          <p:nvPr/>
        </p:nvSpPr>
        <p:spPr>
          <a:xfrm>
            <a:off x="1055106" y="1707269"/>
            <a:ext cx="1743085" cy="32790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n2</a:t>
            </a:r>
          </a:p>
        </p:txBody>
      </p:sp>
      <p:cxnSp>
        <p:nvCxnSpPr>
          <p:cNvPr id="27" name="Connecteur droit 39">
            <a:extLst>
              <a:ext uri="{FF2B5EF4-FFF2-40B4-BE49-F238E27FC236}">
                <a16:creationId xmlns:a16="http://schemas.microsoft.com/office/drawing/2014/main" id="{6126A75E-E0E7-4456-A565-2ECA2D6A8EF6}"/>
              </a:ext>
            </a:extLst>
          </p:cNvPr>
          <p:cNvCxnSpPr>
            <a:cxnSpLocks/>
          </p:cNvCxnSpPr>
          <p:nvPr/>
        </p:nvCxnSpPr>
        <p:spPr>
          <a:xfrm>
            <a:off x="1893837" y="1416233"/>
            <a:ext cx="191" cy="2828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067597" y="2354126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 = n1 + n2</a:t>
            </a:r>
          </a:p>
        </p:txBody>
      </p:sp>
    </p:spTree>
    <p:extLst>
      <p:ext uri="{BB962C8B-B14F-4D97-AF65-F5344CB8AC3E}">
        <p14:creationId xmlns:p14="http://schemas.microsoft.com/office/powerpoint/2010/main" val="3355292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6862784" y="2345583"/>
            <a:ext cx="5329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first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  <a:r>
              <a:rPr lang="en-US" sz="2800" i="1" dirty="0">
                <a:solidFill>
                  <a:srgbClr val="00B050"/>
                </a:solidFill>
              </a:rPr>
              <a:t> and second </a:t>
            </a:r>
            <a:r>
              <a:rPr lang="en-US" sz="2800" b="1" i="1" dirty="0">
                <a:solidFill>
                  <a:srgbClr val="00B050"/>
                </a:solidFill>
              </a:rPr>
              <a:t>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64A4AF-FD6B-4311-8E54-22D5D8350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139" y="3363835"/>
            <a:ext cx="4978259" cy="2659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75FB7D-B7DF-47D9-AF2A-73948102E7A1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Rectangle : coins arrondis 36">
            <a:extLst>
              <a:ext uri="{FF2B5EF4-FFF2-40B4-BE49-F238E27FC236}">
                <a16:creationId xmlns:a16="http://schemas.microsoft.com/office/drawing/2014/main" id="{2092784C-A8D9-4A72-8795-919E896001B5}"/>
              </a:ext>
            </a:extLst>
          </p:cNvPr>
          <p:cNvSpPr/>
          <p:nvPr/>
        </p:nvSpPr>
        <p:spPr>
          <a:xfrm>
            <a:off x="850237" y="225409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Rectangle : coins arrondis 37">
            <a:extLst>
              <a:ext uri="{FF2B5EF4-FFF2-40B4-BE49-F238E27FC236}">
                <a16:creationId xmlns:a16="http://schemas.microsoft.com/office/drawing/2014/main" id="{DF229E99-E56E-4B77-A602-0B1218A7656A}"/>
              </a:ext>
            </a:extLst>
          </p:cNvPr>
          <p:cNvSpPr/>
          <p:nvPr/>
        </p:nvSpPr>
        <p:spPr>
          <a:xfrm>
            <a:off x="874168" y="4670756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8" name="Connecteur droit 39">
            <a:extLst>
              <a:ext uri="{FF2B5EF4-FFF2-40B4-BE49-F238E27FC236}">
                <a16:creationId xmlns:a16="http://schemas.microsoft.com/office/drawing/2014/main" id="{D426F8BC-9587-4827-AD6B-186F2E0A8AF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926650" y="745526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39">
            <a:extLst>
              <a:ext uri="{FF2B5EF4-FFF2-40B4-BE49-F238E27FC236}">
                <a16:creationId xmlns:a16="http://schemas.microsoft.com/office/drawing/2014/main" id="{76080C70-F150-4EB9-BA08-ABBCEB75F087}"/>
              </a:ext>
            </a:extLst>
          </p:cNvPr>
          <p:cNvCxnSpPr>
            <a:cxnSpLocks/>
          </p:cNvCxnSpPr>
          <p:nvPr/>
        </p:nvCxnSpPr>
        <p:spPr>
          <a:xfrm>
            <a:off x="1926649" y="2026218"/>
            <a:ext cx="191" cy="2828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rallélogramme 4">
            <a:extLst>
              <a:ext uri="{FF2B5EF4-FFF2-40B4-BE49-F238E27FC236}">
                <a16:creationId xmlns:a16="http://schemas.microsoft.com/office/drawing/2014/main" id="{980C0DDE-BADA-48A1-873B-D03FA06DA7CE}"/>
              </a:ext>
            </a:extLst>
          </p:cNvPr>
          <p:cNvSpPr/>
          <p:nvPr/>
        </p:nvSpPr>
        <p:spPr>
          <a:xfrm>
            <a:off x="1091530" y="3567059"/>
            <a:ext cx="1718102" cy="32790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sum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5E9924-A36A-4652-8181-B6289F6E0F92}"/>
              </a:ext>
            </a:extLst>
          </p:cNvPr>
          <p:cNvCxnSpPr>
            <a:cxnSpLocks/>
          </p:cNvCxnSpPr>
          <p:nvPr/>
        </p:nvCxnSpPr>
        <p:spPr>
          <a:xfrm>
            <a:off x="1926650" y="2814199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2F9972-4842-43BB-BEF1-D5BFB70DE561}"/>
              </a:ext>
            </a:extLst>
          </p:cNvPr>
          <p:cNvCxnSpPr>
            <a:cxnSpLocks/>
          </p:cNvCxnSpPr>
          <p:nvPr/>
        </p:nvCxnSpPr>
        <p:spPr>
          <a:xfrm>
            <a:off x="1926648" y="3894967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rallélogramme 4">
            <a:extLst>
              <a:ext uri="{FF2B5EF4-FFF2-40B4-BE49-F238E27FC236}">
                <a16:creationId xmlns:a16="http://schemas.microsoft.com/office/drawing/2014/main" id="{259F9A33-56FD-4871-9721-0C4FD9CCFE4D}"/>
              </a:ext>
            </a:extLst>
          </p:cNvPr>
          <p:cNvSpPr/>
          <p:nvPr/>
        </p:nvSpPr>
        <p:spPr>
          <a:xfrm>
            <a:off x="1078847" y="1049082"/>
            <a:ext cx="1743468" cy="382705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n1</a:t>
            </a:r>
          </a:p>
        </p:txBody>
      </p:sp>
      <p:sp>
        <p:nvSpPr>
          <p:cNvPr id="14" name="Parallélogramme 4">
            <a:extLst>
              <a:ext uri="{FF2B5EF4-FFF2-40B4-BE49-F238E27FC236}">
                <a16:creationId xmlns:a16="http://schemas.microsoft.com/office/drawing/2014/main" id="{A72F465F-9521-4731-96CB-37D78BC53B4B}"/>
              </a:ext>
            </a:extLst>
          </p:cNvPr>
          <p:cNvSpPr/>
          <p:nvPr/>
        </p:nvSpPr>
        <p:spPr>
          <a:xfrm>
            <a:off x="1055106" y="1707269"/>
            <a:ext cx="1743085" cy="32790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n2</a:t>
            </a:r>
          </a:p>
        </p:txBody>
      </p:sp>
      <p:cxnSp>
        <p:nvCxnSpPr>
          <p:cNvPr id="15" name="Connecteur droit 39">
            <a:extLst>
              <a:ext uri="{FF2B5EF4-FFF2-40B4-BE49-F238E27FC236}">
                <a16:creationId xmlns:a16="http://schemas.microsoft.com/office/drawing/2014/main" id="{6126A75E-E0E7-4456-A565-2ECA2D6A8EF6}"/>
              </a:ext>
            </a:extLst>
          </p:cNvPr>
          <p:cNvCxnSpPr>
            <a:cxnSpLocks/>
          </p:cNvCxnSpPr>
          <p:nvPr/>
        </p:nvCxnSpPr>
        <p:spPr>
          <a:xfrm>
            <a:off x="1893837" y="1416233"/>
            <a:ext cx="191" cy="2828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067597" y="2354126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 = n1 + n2</a:t>
            </a:r>
          </a:p>
        </p:txBody>
      </p:sp>
    </p:spTree>
    <p:extLst>
      <p:ext uri="{BB962C8B-B14F-4D97-AF65-F5344CB8AC3E}">
        <p14:creationId xmlns:p14="http://schemas.microsoft.com/office/powerpoint/2010/main" val="4214801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7243523" y="2235855"/>
            <a:ext cx="2633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CF02FE-DC5B-4183-BF39-04FD29261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523" y="3052603"/>
            <a:ext cx="4664914" cy="22158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B57A00-B76C-4F26-BA2E-826A0CB9CF36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B5FF7-6A6E-41DF-9794-DF3A975C735D}"/>
              </a:ext>
            </a:extLst>
          </p:cNvPr>
          <p:cNvCxnSpPr>
            <a:cxnSpLocks/>
          </p:cNvCxnSpPr>
          <p:nvPr/>
        </p:nvCxnSpPr>
        <p:spPr>
          <a:xfrm>
            <a:off x="2650637" y="3593568"/>
            <a:ext cx="0" cy="18723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821838" y="2235855"/>
            <a:ext cx="3657600" cy="1398864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574225" y="174288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0" name="Rectangle : coins arrondis 37">
            <a:extLst>
              <a:ext uri="{FF2B5EF4-FFF2-40B4-BE49-F238E27FC236}">
                <a16:creationId xmlns:a16="http://schemas.microsoft.com/office/drawing/2014/main" id="{8CDF225B-97BE-4FA8-B15C-9B56C678C29E}"/>
              </a:ext>
            </a:extLst>
          </p:cNvPr>
          <p:cNvSpPr/>
          <p:nvPr/>
        </p:nvSpPr>
        <p:spPr>
          <a:xfrm>
            <a:off x="1574225" y="5824402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1" name="Connecteur droit 39">
            <a:extLst>
              <a:ext uri="{FF2B5EF4-FFF2-40B4-BE49-F238E27FC236}">
                <a16:creationId xmlns:a16="http://schemas.microsoft.com/office/drawing/2014/main" id="{84DB56E3-F592-4AEF-9C35-D20B492DEF9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650638" y="694405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élogramme 4">
            <a:extLst>
              <a:ext uri="{FF2B5EF4-FFF2-40B4-BE49-F238E27FC236}">
                <a16:creationId xmlns:a16="http://schemas.microsoft.com/office/drawing/2014/main" id="{DEF63D4C-1319-4F92-BA8D-CDD8B181AD76}"/>
              </a:ext>
            </a:extLst>
          </p:cNvPr>
          <p:cNvSpPr/>
          <p:nvPr/>
        </p:nvSpPr>
        <p:spPr>
          <a:xfrm>
            <a:off x="1657530" y="1023435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0B3E4B-B552-4E81-9188-E637BDB814B8}"/>
              </a:ext>
            </a:extLst>
          </p:cNvPr>
          <p:cNvSpPr txBox="1"/>
          <p:nvPr/>
        </p:nvSpPr>
        <p:spPr>
          <a:xfrm>
            <a:off x="4240838" y="1079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32079C-D835-4E1B-B574-6C72260F0CA2}"/>
              </a:ext>
            </a:extLst>
          </p:cNvPr>
          <p:cNvSpPr txBox="1"/>
          <p:nvPr/>
        </p:nvSpPr>
        <p:spPr>
          <a:xfrm>
            <a:off x="1903419" y="2718312"/>
            <a:ext cx="168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REPEAT n TIMES</a:t>
            </a:r>
          </a:p>
        </p:txBody>
      </p:sp>
      <p:cxnSp>
        <p:nvCxnSpPr>
          <p:cNvPr id="15" name="Connecteur droit 39">
            <a:extLst>
              <a:ext uri="{FF2B5EF4-FFF2-40B4-BE49-F238E27FC236}">
                <a16:creationId xmlns:a16="http://schemas.microsoft.com/office/drawing/2014/main" id="{B680F8A9-3BBB-4787-AE4D-E38439381B1B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2650827" y="1543553"/>
            <a:ext cx="18101" cy="7144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1540588" y="4082503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n</a:t>
            </a:r>
          </a:p>
        </p:txBody>
      </p:sp>
      <p:sp>
        <p:nvSpPr>
          <p:cNvPr id="18" name="ZoneTexte 18">
            <a:extLst>
              <a:ext uri="{FF2B5EF4-FFF2-40B4-BE49-F238E27FC236}">
                <a16:creationId xmlns:a16="http://schemas.microsoft.com/office/drawing/2014/main" id="{0AEFB74C-6C26-4F2C-B36E-EBF89E3A91B0}"/>
              </a:ext>
            </a:extLst>
          </p:cNvPr>
          <p:cNvSpPr txBox="1"/>
          <p:nvPr/>
        </p:nvSpPr>
        <p:spPr>
          <a:xfrm>
            <a:off x="2621101" y="3570718"/>
            <a:ext cx="118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Ongoing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4381885" y="2518490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Done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E9790A-0D4B-4BC5-ABCD-1DCE77B1FEE0}"/>
              </a:ext>
            </a:extLst>
          </p:cNvPr>
          <p:cNvCxnSpPr>
            <a:cxnSpLocks/>
          </p:cNvCxnSpPr>
          <p:nvPr/>
        </p:nvCxnSpPr>
        <p:spPr>
          <a:xfrm>
            <a:off x="150876" y="1900757"/>
            <a:ext cx="249976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870BAC9-C615-46FB-B9ED-6F0182D74215}"/>
              </a:ext>
            </a:extLst>
          </p:cNvPr>
          <p:cNvSpPr/>
          <p:nvPr/>
        </p:nvSpPr>
        <p:spPr>
          <a:xfrm flipH="1">
            <a:off x="3814985" y="1134049"/>
            <a:ext cx="417831" cy="295188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eur : en angle 25">
            <a:extLst>
              <a:ext uri="{FF2B5EF4-FFF2-40B4-BE49-F238E27FC236}">
                <a16:creationId xmlns:a16="http://schemas.microsoft.com/office/drawing/2014/main" id="{A8588599-80D8-4A3C-B94C-AD2B63D25F16}"/>
              </a:ext>
            </a:extLst>
          </p:cNvPr>
          <p:cNvCxnSpPr>
            <a:cxnSpLocks/>
            <a:endCxn id="10" idx="3"/>
          </p:cNvCxnSpPr>
          <p:nvPr/>
        </p:nvCxnSpPr>
        <p:spPr>
          <a:xfrm rot="5400000">
            <a:off x="3059571" y="3602767"/>
            <a:ext cx="3149174" cy="181421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17D0FB-A773-4B30-98FA-44478A5414C0}"/>
              </a:ext>
            </a:extLst>
          </p:cNvPr>
          <p:cNvCxnSpPr>
            <a:cxnSpLocks/>
          </p:cNvCxnSpPr>
          <p:nvPr/>
        </p:nvCxnSpPr>
        <p:spPr>
          <a:xfrm>
            <a:off x="150876" y="1900757"/>
            <a:ext cx="0" cy="35542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17CDBB-AFEB-4410-9118-3DB96E395803}"/>
              </a:ext>
            </a:extLst>
          </p:cNvPr>
          <p:cNvCxnSpPr>
            <a:cxnSpLocks/>
          </p:cNvCxnSpPr>
          <p:nvPr/>
        </p:nvCxnSpPr>
        <p:spPr>
          <a:xfrm>
            <a:off x="150876" y="5455027"/>
            <a:ext cx="249976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642991-3951-4FED-9DEA-5E034FC475D8}"/>
              </a:ext>
            </a:extLst>
          </p:cNvPr>
          <p:cNvCxnSpPr>
            <a:stCxn id="8" idx="3"/>
          </p:cNvCxnSpPr>
          <p:nvPr/>
        </p:nvCxnSpPr>
        <p:spPr>
          <a:xfrm>
            <a:off x="4479438" y="2935287"/>
            <a:ext cx="1061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451B96-45F1-40AC-B539-34E62DA40771}"/>
              </a:ext>
            </a:extLst>
          </p:cNvPr>
          <p:cNvSpPr txBox="1"/>
          <p:nvPr/>
        </p:nvSpPr>
        <p:spPr>
          <a:xfrm rot="18463855">
            <a:off x="4534418" y="1105250"/>
            <a:ext cx="2013693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EXAMPLE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494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8183715" y="1567386"/>
            <a:ext cx="2633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F11D6-0D61-4E22-B246-DB16862DF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850" y="2518490"/>
            <a:ext cx="6003476" cy="33362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1FD5C5-54FA-4F49-9F29-F535F51336FB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2B5FF7-6A6E-41DF-9794-DF3A975C735D}"/>
              </a:ext>
            </a:extLst>
          </p:cNvPr>
          <p:cNvCxnSpPr>
            <a:cxnSpLocks/>
          </p:cNvCxnSpPr>
          <p:nvPr/>
        </p:nvCxnSpPr>
        <p:spPr>
          <a:xfrm>
            <a:off x="2650637" y="3593568"/>
            <a:ext cx="0" cy="18723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821838" y="2235855"/>
            <a:ext cx="3657600" cy="1398864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574225" y="174288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Rectangle : coins arrondis 37">
            <a:extLst>
              <a:ext uri="{FF2B5EF4-FFF2-40B4-BE49-F238E27FC236}">
                <a16:creationId xmlns:a16="http://schemas.microsoft.com/office/drawing/2014/main" id="{8CDF225B-97BE-4FA8-B15C-9B56C678C29E}"/>
              </a:ext>
            </a:extLst>
          </p:cNvPr>
          <p:cNvSpPr/>
          <p:nvPr/>
        </p:nvSpPr>
        <p:spPr>
          <a:xfrm>
            <a:off x="1574225" y="5824402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0" name="Connecteur droit 39">
            <a:extLst>
              <a:ext uri="{FF2B5EF4-FFF2-40B4-BE49-F238E27FC236}">
                <a16:creationId xmlns:a16="http://schemas.microsoft.com/office/drawing/2014/main" id="{84DB56E3-F592-4AEF-9C35-D20B492DEF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650638" y="694405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rallélogramme 4">
            <a:extLst>
              <a:ext uri="{FF2B5EF4-FFF2-40B4-BE49-F238E27FC236}">
                <a16:creationId xmlns:a16="http://schemas.microsoft.com/office/drawing/2014/main" id="{DEF63D4C-1319-4F92-BA8D-CDD8B181AD76}"/>
              </a:ext>
            </a:extLst>
          </p:cNvPr>
          <p:cNvSpPr/>
          <p:nvPr/>
        </p:nvSpPr>
        <p:spPr>
          <a:xfrm>
            <a:off x="1657530" y="1023435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0B3E4B-B552-4E81-9188-E637BDB814B8}"/>
              </a:ext>
            </a:extLst>
          </p:cNvPr>
          <p:cNvSpPr txBox="1"/>
          <p:nvPr/>
        </p:nvSpPr>
        <p:spPr>
          <a:xfrm>
            <a:off x="4240838" y="1079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32079C-D835-4E1B-B574-6C72260F0CA2}"/>
              </a:ext>
            </a:extLst>
          </p:cNvPr>
          <p:cNvSpPr txBox="1"/>
          <p:nvPr/>
        </p:nvSpPr>
        <p:spPr>
          <a:xfrm>
            <a:off x="1903419" y="2718312"/>
            <a:ext cx="168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REPEAT n TIMES</a:t>
            </a:r>
          </a:p>
        </p:txBody>
      </p:sp>
      <p:cxnSp>
        <p:nvCxnSpPr>
          <p:cNvPr id="14" name="Connecteur droit 39">
            <a:extLst>
              <a:ext uri="{FF2B5EF4-FFF2-40B4-BE49-F238E27FC236}">
                <a16:creationId xmlns:a16="http://schemas.microsoft.com/office/drawing/2014/main" id="{B680F8A9-3BBB-4787-AE4D-E38439381B1B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2650827" y="1543553"/>
            <a:ext cx="18101" cy="7144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1227290" y="4119364"/>
            <a:ext cx="3001936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“Python:” + str(i)</a:t>
            </a:r>
            <a:endParaRPr lang="en-US" dirty="0"/>
          </a:p>
        </p:txBody>
      </p:sp>
      <p:sp>
        <p:nvSpPr>
          <p:cNvPr id="16" name="ZoneTexte 18">
            <a:extLst>
              <a:ext uri="{FF2B5EF4-FFF2-40B4-BE49-F238E27FC236}">
                <a16:creationId xmlns:a16="http://schemas.microsoft.com/office/drawing/2014/main" id="{0AEFB74C-6C26-4F2C-B36E-EBF89E3A91B0}"/>
              </a:ext>
            </a:extLst>
          </p:cNvPr>
          <p:cNvSpPr txBox="1"/>
          <p:nvPr/>
        </p:nvSpPr>
        <p:spPr>
          <a:xfrm>
            <a:off x="2621101" y="3570718"/>
            <a:ext cx="118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Ongoing</a:t>
            </a:r>
          </a:p>
        </p:txBody>
      </p:sp>
      <p:sp>
        <p:nvSpPr>
          <p:cNvPr id="17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4381885" y="2518490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E9790A-0D4B-4BC5-ABCD-1DCE77B1FEE0}"/>
              </a:ext>
            </a:extLst>
          </p:cNvPr>
          <p:cNvCxnSpPr>
            <a:cxnSpLocks/>
          </p:cNvCxnSpPr>
          <p:nvPr/>
        </p:nvCxnSpPr>
        <p:spPr>
          <a:xfrm>
            <a:off x="150876" y="1900757"/>
            <a:ext cx="249976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20">
            <a:extLst>
              <a:ext uri="{FF2B5EF4-FFF2-40B4-BE49-F238E27FC236}">
                <a16:creationId xmlns:a16="http://schemas.microsoft.com/office/drawing/2014/main" id="{A870BAC9-C615-46FB-B9ED-6F0182D74215}"/>
              </a:ext>
            </a:extLst>
          </p:cNvPr>
          <p:cNvSpPr/>
          <p:nvPr/>
        </p:nvSpPr>
        <p:spPr>
          <a:xfrm flipH="1">
            <a:off x="3814985" y="1134049"/>
            <a:ext cx="417831" cy="295188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eur : en angle 25">
            <a:extLst>
              <a:ext uri="{FF2B5EF4-FFF2-40B4-BE49-F238E27FC236}">
                <a16:creationId xmlns:a16="http://schemas.microsoft.com/office/drawing/2014/main" id="{A8588599-80D8-4A3C-B94C-AD2B63D25F16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>
            <a:off x="3059571" y="3602767"/>
            <a:ext cx="3149174" cy="181421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17D0FB-A773-4B30-98FA-44478A5414C0}"/>
              </a:ext>
            </a:extLst>
          </p:cNvPr>
          <p:cNvCxnSpPr>
            <a:cxnSpLocks/>
          </p:cNvCxnSpPr>
          <p:nvPr/>
        </p:nvCxnSpPr>
        <p:spPr>
          <a:xfrm>
            <a:off x="150876" y="1900757"/>
            <a:ext cx="0" cy="35542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17CDBB-AFEB-4410-9118-3DB96E395803}"/>
              </a:ext>
            </a:extLst>
          </p:cNvPr>
          <p:cNvCxnSpPr>
            <a:cxnSpLocks/>
          </p:cNvCxnSpPr>
          <p:nvPr/>
        </p:nvCxnSpPr>
        <p:spPr>
          <a:xfrm>
            <a:off x="150876" y="5455027"/>
            <a:ext cx="249976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642991-3951-4FED-9DEA-5E034FC475D8}"/>
              </a:ext>
            </a:extLst>
          </p:cNvPr>
          <p:cNvCxnSpPr>
            <a:stCxn id="7" idx="3"/>
          </p:cNvCxnSpPr>
          <p:nvPr/>
        </p:nvCxnSpPr>
        <p:spPr>
          <a:xfrm>
            <a:off x="4479438" y="2935287"/>
            <a:ext cx="1061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831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7828739" y="2309007"/>
            <a:ext cx="2633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C6A96A-A17D-4E68-BA77-F57F13A57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612" y="3138911"/>
            <a:ext cx="4175707" cy="2729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48D967-9F44-44D8-A33F-FC35F95D8E14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2B5FF7-6A6E-41DF-9794-DF3A975C735D}"/>
              </a:ext>
            </a:extLst>
          </p:cNvPr>
          <p:cNvCxnSpPr>
            <a:cxnSpLocks/>
          </p:cNvCxnSpPr>
          <p:nvPr/>
        </p:nvCxnSpPr>
        <p:spPr>
          <a:xfrm>
            <a:off x="2650637" y="3922590"/>
            <a:ext cx="0" cy="14405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821838" y="2564877"/>
            <a:ext cx="3657600" cy="1398864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574225" y="174288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Rectangle : coins arrondis 37">
            <a:extLst>
              <a:ext uri="{FF2B5EF4-FFF2-40B4-BE49-F238E27FC236}">
                <a16:creationId xmlns:a16="http://schemas.microsoft.com/office/drawing/2014/main" id="{8CDF225B-97BE-4FA8-B15C-9B56C678C29E}"/>
              </a:ext>
            </a:extLst>
          </p:cNvPr>
          <p:cNvSpPr/>
          <p:nvPr/>
        </p:nvSpPr>
        <p:spPr>
          <a:xfrm>
            <a:off x="1574225" y="5824402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0" name="Connecteur droit 39">
            <a:extLst>
              <a:ext uri="{FF2B5EF4-FFF2-40B4-BE49-F238E27FC236}">
                <a16:creationId xmlns:a16="http://schemas.microsoft.com/office/drawing/2014/main" id="{84DB56E3-F592-4AEF-9C35-D20B492DEF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650638" y="694405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rallélogramme 4">
            <a:extLst>
              <a:ext uri="{FF2B5EF4-FFF2-40B4-BE49-F238E27FC236}">
                <a16:creationId xmlns:a16="http://schemas.microsoft.com/office/drawing/2014/main" id="{DEF63D4C-1319-4F92-BA8D-CDD8B181AD76}"/>
              </a:ext>
            </a:extLst>
          </p:cNvPr>
          <p:cNvSpPr/>
          <p:nvPr/>
        </p:nvSpPr>
        <p:spPr>
          <a:xfrm>
            <a:off x="1657530" y="1023435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0B3E4B-B552-4E81-9188-E637BDB814B8}"/>
              </a:ext>
            </a:extLst>
          </p:cNvPr>
          <p:cNvSpPr txBox="1"/>
          <p:nvPr/>
        </p:nvSpPr>
        <p:spPr>
          <a:xfrm>
            <a:off x="4240838" y="1079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32079C-D835-4E1B-B574-6C72260F0CA2}"/>
              </a:ext>
            </a:extLst>
          </p:cNvPr>
          <p:cNvSpPr txBox="1"/>
          <p:nvPr/>
        </p:nvSpPr>
        <p:spPr>
          <a:xfrm>
            <a:off x="1903419" y="3047334"/>
            <a:ext cx="168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REPEAT n TIMES</a:t>
            </a:r>
          </a:p>
        </p:txBody>
      </p:sp>
      <p:cxnSp>
        <p:nvCxnSpPr>
          <p:cNvPr id="14" name="Connecteur droit 39">
            <a:extLst>
              <a:ext uri="{FF2B5EF4-FFF2-40B4-BE49-F238E27FC236}">
                <a16:creationId xmlns:a16="http://schemas.microsoft.com/office/drawing/2014/main" id="{B680F8A9-3BBB-4787-AE4D-E38439381B1B}"/>
              </a:ext>
            </a:extLst>
          </p:cNvPr>
          <p:cNvCxnSpPr>
            <a:cxnSpLocks/>
          </p:cNvCxnSpPr>
          <p:nvPr/>
        </p:nvCxnSpPr>
        <p:spPr>
          <a:xfrm>
            <a:off x="2650637" y="2088996"/>
            <a:ext cx="191" cy="4979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1238902" y="4778486"/>
            <a:ext cx="3001936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sum</a:t>
            </a:r>
            <a:endParaRPr lang="en-US" dirty="0"/>
          </a:p>
        </p:txBody>
      </p:sp>
      <p:sp>
        <p:nvSpPr>
          <p:cNvPr id="16" name="ZoneTexte 18">
            <a:extLst>
              <a:ext uri="{FF2B5EF4-FFF2-40B4-BE49-F238E27FC236}">
                <a16:creationId xmlns:a16="http://schemas.microsoft.com/office/drawing/2014/main" id="{0AEFB74C-6C26-4F2C-B36E-EBF89E3A91B0}"/>
              </a:ext>
            </a:extLst>
          </p:cNvPr>
          <p:cNvSpPr txBox="1"/>
          <p:nvPr/>
        </p:nvSpPr>
        <p:spPr>
          <a:xfrm>
            <a:off x="2848782" y="3701899"/>
            <a:ext cx="118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Ongoing</a:t>
            </a:r>
          </a:p>
        </p:txBody>
      </p:sp>
      <p:sp>
        <p:nvSpPr>
          <p:cNvPr id="17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4381885" y="2518490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E9790A-0D4B-4BC5-ABCD-1DCE77B1FEE0}"/>
              </a:ext>
            </a:extLst>
          </p:cNvPr>
          <p:cNvCxnSpPr>
            <a:cxnSpLocks/>
          </p:cNvCxnSpPr>
          <p:nvPr/>
        </p:nvCxnSpPr>
        <p:spPr>
          <a:xfrm>
            <a:off x="150876" y="2393796"/>
            <a:ext cx="249976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20">
            <a:extLst>
              <a:ext uri="{FF2B5EF4-FFF2-40B4-BE49-F238E27FC236}">
                <a16:creationId xmlns:a16="http://schemas.microsoft.com/office/drawing/2014/main" id="{A870BAC9-C615-46FB-B9ED-6F0182D74215}"/>
              </a:ext>
            </a:extLst>
          </p:cNvPr>
          <p:cNvSpPr/>
          <p:nvPr/>
        </p:nvSpPr>
        <p:spPr>
          <a:xfrm flipH="1">
            <a:off x="3814985" y="1134049"/>
            <a:ext cx="417831" cy="295188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eur : en angle 25">
            <a:extLst>
              <a:ext uri="{FF2B5EF4-FFF2-40B4-BE49-F238E27FC236}">
                <a16:creationId xmlns:a16="http://schemas.microsoft.com/office/drawing/2014/main" id="{A8588599-80D8-4A3C-B94C-AD2B63D25F16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>
            <a:off x="3224083" y="3767278"/>
            <a:ext cx="2820151" cy="181421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17D0FB-A773-4B30-98FA-44478A5414C0}"/>
              </a:ext>
            </a:extLst>
          </p:cNvPr>
          <p:cNvCxnSpPr>
            <a:cxnSpLocks/>
          </p:cNvCxnSpPr>
          <p:nvPr/>
        </p:nvCxnSpPr>
        <p:spPr>
          <a:xfrm>
            <a:off x="150876" y="2393796"/>
            <a:ext cx="0" cy="29693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17CDBB-AFEB-4410-9118-3DB96E395803}"/>
              </a:ext>
            </a:extLst>
          </p:cNvPr>
          <p:cNvCxnSpPr>
            <a:cxnSpLocks/>
          </p:cNvCxnSpPr>
          <p:nvPr/>
        </p:nvCxnSpPr>
        <p:spPr>
          <a:xfrm>
            <a:off x="150876" y="5363138"/>
            <a:ext cx="249976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642991-3951-4FED-9DEA-5E034FC475D8}"/>
              </a:ext>
            </a:extLst>
          </p:cNvPr>
          <p:cNvCxnSpPr/>
          <p:nvPr/>
        </p:nvCxnSpPr>
        <p:spPr>
          <a:xfrm>
            <a:off x="4479438" y="3249919"/>
            <a:ext cx="1061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885944" y="1625024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 = 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791587" y="4205801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 = </a:t>
            </a:r>
            <a:r>
              <a:rPr lang="en-US" dirty="0" smtClean="0"/>
              <a:t>sum + 1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1" idx="4"/>
            <a:endCxn id="28" idx="0"/>
          </p:cNvCxnSpPr>
          <p:nvPr/>
        </p:nvCxnSpPr>
        <p:spPr>
          <a:xfrm>
            <a:off x="2733943" y="1543553"/>
            <a:ext cx="11052" cy="81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237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7481267" y="2016399"/>
            <a:ext cx="2633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: </a:t>
            </a:r>
            <a:r>
              <a:rPr lang="en-US" sz="2800" b="1" i="1" dirty="0">
                <a:solidFill>
                  <a:srgbClr val="00B050"/>
                </a:solidFill>
              </a:rPr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8C95CD-37EE-4E32-94A3-B326533C8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629" y="2821876"/>
            <a:ext cx="4637258" cy="31864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48AEE8-8B79-4D64-90BE-3E04CE21DF6E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2B5FF7-6A6E-41DF-9794-DF3A975C735D}"/>
              </a:ext>
            </a:extLst>
          </p:cNvPr>
          <p:cNvCxnSpPr>
            <a:cxnSpLocks/>
          </p:cNvCxnSpPr>
          <p:nvPr/>
        </p:nvCxnSpPr>
        <p:spPr>
          <a:xfrm>
            <a:off x="2650637" y="3922590"/>
            <a:ext cx="0" cy="10525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821838" y="2564877"/>
            <a:ext cx="3657600" cy="1398864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574225" y="174288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Rectangle : coins arrondis 37">
            <a:extLst>
              <a:ext uri="{FF2B5EF4-FFF2-40B4-BE49-F238E27FC236}">
                <a16:creationId xmlns:a16="http://schemas.microsoft.com/office/drawing/2014/main" id="{8CDF225B-97BE-4FA8-B15C-9B56C678C29E}"/>
              </a:ext>
            </a:extLst>
          </p:cNvPr>
          <p:cNvSpPr/>
          <p:nvPr/>
        </p:nvSpPr>
        <p:spPr>
          <a:xfrm>
            <a:off x="1574224" y="6337883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0" name="Connecteur droit 39">
            <a:extLst>
              <a:ext uri="{FF2B5EF4-FFF2-40B4-BE49-F238E27FC236}">
                <a16:creationId xmlns:a16="http://schemas.microsoft.com/office/drawing/2014/main" id="{84DB56E3-F592-4AEF-9C35-D20B492DEF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650638" y="694405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rallélogramme 4">
            <a:extLst>
              <a:ext uri="{FF2B5EF4-FFF2-40B4-BE49-F238E27FC236}">
                <a16:creationId xmlns:a16="http://schemas.microsoft.com/office/drawing/2014/main" id="{DEF63D4C-1319-4F92-BA8D-CDD8B181AD76}"/>
              </a:ext>
            </a:extLst>
          </p:cNvPr>
          <p:cNvSpPr/>
          <p:nvPr/>
        </p:nvSpPr>
        <p:spPr>
          <a:xfrm>
            <a:off x="1657530" y="1023435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0B3E4B-B552-4E81-9188-E637BDB814B8}"/>
              </a:ext>
            </a:extLst>
          </p:cNvPr>
          <p:cNvSpPr txBox="1"/>
          <p:nvPr/>
        </p:nvSpPr>
        <p:spPr>
          <a:xfrm>
            <a:off x="4240838" y="1079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32079C-D835-4E1B-B574-6C72260F0CA2}"/>
              </a:ext>
            </a:extLst>
          </p:cNvPr>
          <p:cNvSpPr txBox="1"/>
          <p:nvPr/>
        </p:nvSpPr>
        <p:spPr>
          <a:xfrm>
            <a:off x="1903419" y="3047334"/>
            <a:ext cx="168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REPEAT n TIMES</a:t>
            </a:r>
          </a:p>
        </p:txBody>
      </p:sp>
      <p:cxnSp>
        <p:nvCxnSpPr>
          <p:cNvPr id="14" name="Connecteur droit 39">
            <a:extLst>
              <a:ext uri="{FF2B5EF4-FFF2-40B4-BE49-F238E27FC236}">
                <a16:creationId xmlns:a16="http://schemas.microsoft.com/office/drawing/2014/main" id="{B680F8A9-3BBB-4787-AE4D-E38439381B1B}"/>
              </a:ext>
            </a:extLst>
          </p:cNvPr>
          <p:cNvCxnSpPr>
            <a:cxnSpLocks/>
          </p:cNvCxnSpPr>
          <p:nvPr/>
        </p:nvCxnSpPr>
        <p:spPr>
          <a:xfrm>
            <a:off x="2650637" y="2088996"/>
            <a:ext cx="191" cy="4979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1244027" y="5363138"/>
            <a:ext cx="3001936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sum</a:t>
            </a:r>
            <a:endParaRPr lang="en-US" dirty="0"/>
          </a:p>
        </p:txBody>
      </p:sp>
      <p:sp>
        <p:nvSpPr>
          <p:cNvPr id="16" name="ZoneTexte 18">
            <a:extLst>
              <a:ext uri="{FF2B5EF4-FFF2-40B4-BE49-F238E27FC236}">
                <a16:creationId xmlns:a16="http://schemas.microsoft.com/office/drawing/2014/main" id="{0AEFB74C-6C26-4F2C-B36E-EBF89E3A91B0}"/>
              </a:ext>
            </a:extLst>
          </p:cNvPr>
          <p:cNvSpPr txBox="1"/>
          <p:nvPr/>
        </p:nvSpPr>
        <p:spPr>
          <a:xfrm>
            <a:off x="2848782" y="3701899"/>
            <a:ext cx="118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Ongoing</a:t>
            </a:r>
          </a:p>
        </p:txBody>
      </p:sp>
      <p:sp>
        <p:nvSpPr>
          <p:cNvPr id="17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4381885" y="2518490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E9790A-0D4B-4BC5-ABCD-1DCE77B1FEE0}"/>
              </a:ext>
            </a:extLst>
          </p:cNvPr>
          <p:cNvCxnSpPr>
            <a:cxnSpLocks/>
          </p:cNvCxnSpPr>
          <p:nvPr/>
        </p:nvCxnSpPr>
        <p:spPr>
          <a:xfrm>
            <a:off x="150876" y="2393796"/>
            <a:ext cx="249976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20">
            <a:extLst>
              <a:ext uri="{FF2B5EF4-FFF2-40B4-BE49-F238E27FC236}">
                <a16:creationId xmlns:a16="http://schemas.microsoft.com/office/drawing/2014/main" id="{A870BAC9-C615-46FB-B9ED-6F0182D74215}"/>
              </a:ext>
            </a:extLst>
          </p:cNvPr>
          <p:cNvSpPr/>
          <p:nvPr/>
        </p:nvSpPr>
        <p:spPr>
          <a:xfrm flipH="1">
            <a:off x="3814985" y="1134049"/>
            <a:ext cx="417831" cy="295188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17D0FB-A773-4B30-98FA-44478A5414C0}"/>
              </a:ext>
            </a:extLst>
          </p:cNvPr>
          <p:cNvCxnSpPr>
            <a:cxnSpLocks/>
          </p:cNvCxnSpPr>
          <p:nvPr/>
        </p:nvCxnSpPr>
        <p:spPr>
          <a:xfrm>
            <a:off x="150876" y="2393796"/>
            <a:ext cx="0" cy="258132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17CDBB-AFEB-4410-9118-3DB96E395803}"/>
              </a:ext>
            </a:extLst>
          </p:cNvPr>
          <p:cNvCxnSpPr>
            <a:cxnSpLocks/>
          </p:cNvCxnSpPr>
          <p:nvPr/>
        </p:nvCxnSpPr>
        <p:spPr>
          <a:xfrm>
            <a:off x="150876" y="4975123"/>
            <a:ext cx="249976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642991-3951-4FED-9DEA-5E034FC475D8}"/>
              </a:ext>
            </a:extLst>
          </p:cNvPr>
          <p:cNvCxnSpPr/>
          <p:nvPr/>
        </p:nvCxnSpPr>
        <p:spPr>
          <a:xfrm>
            <a:off x="4479438" y="3249919"/>
            <a:ext cx="1061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885944" y="1625024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 = 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791587" y="4205801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 = </a:t>
            </a:r>
            <a:r>
              <a:rPr lang="en-US" dirty="0" smtClean="0"/>
              <a:t>sum + i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1" idx="4"/>
            <a:endCxn id="24" idx="0"/>
          </p:cNvCxnSpPr>
          <p:nvPr/>
        </p:nvCxnSpPr>
        <p:spPr>
          <a:xfrm>
            <a:off x="2733943" y="1543553"/>
            <a:ext cx="11052" cy="81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541265" y="3264309"/>
            <a:ext cx="0" cy="2358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5" idx="2"/>
          </p:cNvCxnSpPr>
          <p:nvPr/>
        </p:nvCxnSpPr>
        <p:spPr>
          <a:xfrm flipH="1">
            <a:off x="4180948" y="5623197"/>
            <a:ext cx="1360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3"/>
            <a:endCxn id="9" idx="0"/>
          </p:cNvCxnSpPr>
          <p:nvPr/>
        </p:nvCxnSpPr>
        <p:spPr>
          <a:xfrm flipH="1">
            <a:off x="2650637" y="5883256"/>
            <a:ext cx="29343" cy="454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112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7627571" y="2336439"/>
            <a:ext cx="2633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: </a:t>
            </a:r>
            <a:r>
              <a:rPr lang="en-US" sz="2800" b="1" i="1" dirty="0">
                <a:solidFill>
                  <a:srgbClr val="00B050"/>
                </a:solidFill>
              </a:rPr>
              <a:t>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E037CF-F1A6-4EA8-88A6-AE887CD42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729" y="3275266"/>
            <a:ext cx="4237887" cy="29105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FA5943-5491-45B2-A431-29229473A33B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2B5FF7-6A6E-41DF-9794-DF3A975C735D}"/>
              </a:ext>
            </a:extLst>
          </p:cNvPr>
          <p:cNvCxnSpPr>
            <a:cxnSpLocks/>
          </p:cNvCxnSpPr>
          <p:nvPr/>
        </p:nvCxnSpPr>
        <p:spPr>
          <a:xfrm>
            <a:off x="2650637" y="3922590"/>
            <a:ext cx="0" cy="10525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821838" y="2564877"/>
            <a:ext cx="3657600" cy="1398864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574225" y="174288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Rectangle : coins arrondis 37">
            <a:extLst>
              <a:ext uri="{FF2B5EF4-FFF2-40B4-BE49-F238E27FC236}">
                <a16:creationId xmlns:a16="http://schemas.microsoft.com/office/drawing/2014/main" id="{8CDF225B-97BE-4FA8-B15C-9B56C678C29E}"/>
              </a:ext>
            </a:extLst>
          </p:cNvPr>
          <p:cNvSpPr/>
          <p:nvPr/>
        </p:nvSpPr>
        <p:spPr>
          <a:xfrm>
            <a:off x="1574224" y="6337883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0" name="Connecteur droit 39">
            <a:extLst>
              <a:ext uri="{FF2B5EF4-FFF2-40B4-BE49-F238E27FC236}">
                <a16:creationId xmlns:a16="http://schemas.microsoft.com/office/drawing/2014/main" id="{84DB56E3-F592-4AEF-9C35-D20B492DEF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650638" y="694405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rallélogramme 4">
            <a:extLst>
              <a:ext uri="{FF2B5EF4-FFF2-40B4-BE49-F238E27FC236}">
                <a16:creationId xmlns:a16="http://schemas.microsoft.com/office/drawing/2014/main" id="{DEF63D4C-1319-4F92-BA8D-CDD8B181AD76}"/>
              </a:ext>
            </a:extLst>
          </p:cNvPr>
          <p:cNvSpPr/>
          <p:nvPr/>
        </p:nvSpPr>
        <p:spPr>
          <a:xfrm>
            <a:off x="1657530" y="1023435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0B3E4B-B552-4E81-9188-E637BDB814B8}"/>
              </a:ext>
            </a:extLst>
          </p:cNvPr>
          <p:cNvSpPr txBox="1"/>
          <p:nvPr/>
        </p:nvSpPr>
        <p:spPr>
          <a:xfrm>
            <a:off x="4240838" y="1079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32079C-D835-4E1B-B574-6C72260F0CA2}"/>
              </a:ext>
            </a:extLst>
          </p:cNvPr>
          <p:cNvSpPr txBox="1"/>
          <p:nvPr/>
        </p:nvSpPr>
        <p:spPr>
          <a:xfrm>
            <a:off x="1903419" y="3047334"/>
            <a:ext cx="168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REPEAT n TIMES</a:t>
            </a:r>
          </a:p>
        </p:txBody>
      </p:sp>
      <p:cxnSp>
        <p:nvCxnSpPr>
          <p:cNvPr id="14" name="Connecteur droit 39">
            <a:extLst>
              <a:ext uri="{FF2B5EF4-FFF2-40B4-BE49-F238E27FC236}">
                <a16:creationId xmlns:a16="http://schemas.microsoft.com/office/drawing/2014/main" id="{B680F8A9-3BBB-4787-AE4D-E38439381B1B}"/>
              </a:ext>
            </a:extLst>
          </p:cNvPr>
          <p:cNvCxnSpPr>
            <a:cxnSpLocks/>
          </p:cNvCxnSpPr>
          <p:nvPr/>
        </p:nvCxnSpPr>
        <p:spPr>
          <a:xfrm>
            <a:off x="2650637" y="2088996"/>
            <a:ext cx="191" cy="4979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1244027" y="5363138"/>
            <a:ext cx="3001936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sum</a:t>
            </a:r>
            <a:endParaRPr lang="en-US" dirty="0"/>
          </a:p>
        </p:txBody>
      </p:sp>
      <p:sp>
        <p:nvSpPr>
          <p:cNvPr id="16" name="ZoneTexte 18">
            <a:extLst>
              <a:ext uri="{FF2B5EF4-FFF2-40B4-BE49-F238E27FC236}">
                <a16:creationId xmlns:a16="http://schemas.microsoft.com/office/drawing/2014/main" id="{0AEFB74C-6C26-4F2C-B36E-EBF89E3A91B0}"/>
              </a:ext>
            </a:extLst>
          </p:cNvPr>
          <p:cNvSpPr txBox="1"/>
          <p:nvPr/>
        </p:nvSpPr>
        <p:spPr>
          <a:xfrm>
            <a:off x="2848782" y="3701899"/>
            <a:ext cx="118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Ongoing</a:t>
            </a:r>
          </a:p>
        </p:txBody>
      </p:sp>
      <p:sp>
        <p:nvSpPr>
          <p:cNvPr id="17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4861106" y="2805195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E9790A-0D4B-4BC5-ABCD-1DCE77B1FEE0}"/>
              </a:ext>
            </a:extLst>
          </p:cNvPr>
          <p:cNvCxnSpPr>
            <a:cxnSpLocks/>
          </p:cNvCxnSpPr>
          <p:nvPr/>
        </p:nvCxnSpPr>
        <p:spPr>
          <a:xfrm>
            <a:off x="150876" y="2393796"/>
            <a:ext cx="249976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20">
            <a:extLst>
              <a:ext uri="{FF2B5EF4-FFF2-40B4-BE49-F238E27FC236}">
                <a16:creationId xmlns:a16="http://schemas.microsoft.com/office/drawing/2014/main" id="{A870BAC9-C615-46FB-B9ED-6F0182D74215}"/>
              </a:ext>
            </a:extLst>
          </p:cNvPr>
          <p:cNvSpPr/>
          <p:nvPr/>
        </p:nvSpPr>
        <p:spPr>
          <a:xfrm flipH="1">
            <a:off x="3814985" y="1134049"/>
            <a:ext cx="417831" cy="295188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C17D0FB-A773-4B30-98FA-44478A5414C0}"/>
              </a:ext>
            </a:extLst>
          </p:cNvPr>
          <p:cNvCxnSpPr>
            <a:cxnSpLocks/>
          </p:cNvCxnSpPr>
          <p:nvPr/>
        </p:nvCxnSpPr>
        <p:spPr>
          <a:xfrm>
            <a:off x="150876" y="2393796"/>
            <a:ext cx="0" cy="258132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17CDBB-AFEB-4410-9118-3DB96E395803}"/>
              </a:ext>
            </a:extLst>
          </p:cNvPr>
          <p:cNvCxnSpPr>
            <a:cxnSpLocks/>
          </p:cNvCxnSpPr>
          <p:nvPr/>
        </p:nvCxnSpPr>
        <p:spPr>
          <a:xfrm>
            <a:off x="150876" y="4975123"/>
            <a:ext cx="249976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642991-3951-4FED-9DEA-5E034FC475D8}"/>
              </a:ext>
            </a:extLst>
          </p:cNvPr>
          <p:cNvCxnSpPr/>
          <p:nvPr/>
        </p:nvCxnSpPr>
        <p:spPr>
          <a:xfrm>
            <a:off x="4479438" y="3249919"/>
            <a:ext cx="1061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885944" y="1625024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 = 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791587" y="4205801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 = </a:t>
            </a:r>
            <a:r>
              <a:rPr lang="en-US" dirty="0" smtClean="0"/>
              <a:t>sum + n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1" idx="4"/>
            <a:endCxn id="23" idx="0"/>
          </p:cNvCxnSpPr>
          <p:nvPr/>
        </p:nvCxnSpPr>
        <p:spPr>
          <a:xfrm>
            <a:off x="2733943" y="1543553"/>
            <a:ext cx="11052" cy="81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541265" y="3264309"/>
            <a:ext cx="0" cy="2358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5" idx="2"/>
          </p:cNvCxnSpPr>
          <p:nvPr/>
        </p:nvCxnSpPr>
        <p:spPr>
          <a:xfrm flipH="1">
            <a:off x="4180948" y="5623197"/>
            <a:ext cx="1360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3"/>
            <a:endCxn id="9" idx="0"/>
          </p:cNvCxnSpPr>
          <p:nvPr/>
        </p:nvCxnSpPr>
        <p:spPr>
          <a:xfrm flipH="1">
            <a:off x="2650637" y="5883256"/>
            <a:ext cx="29343" cy="454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39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D5366D-64C1-4F2C-BFA5-171C3C759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726" y="1924312"/>
            <a:ext cx="3607499" cy="26646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4C1857-E9C7-449B-808A-3EC8129BE715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8" name="Rectangle : coins arrondis 36">
            <a:extLst>
              <a:ext uri="{FF2B5EF4-FFF2-40B4-BE49-F238E27FC236}">
                <a16:creationId xmlns:a16="http://schemas.microsoft.com/office/drawing/2014/main" id="{F3717EA7-9362-437A-9675-BB490EA0CBB1}"/>
              </a:ext>
            </a:extLst>
          </p:cNvPr>
          <p:cNvSpPr/>
          <p:nvPr/>
        </p:nvSpPr>
        <p:spPr>
          <a:xfrm>
            <a:off x="3230411" y="935492"/>
            <a:ext cx="1682497" cy="319543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Rectangle : coins arrondis 37">
            <a:extLst>
              <a:ext uri="{FF2B5EF4-FFF2-40B4-BE49-F238E27FC236}">
                <a16:creationId xmlns:a16="http://schemas.microsoft.com/office/drawing/2014/main" id="{1AF9073C-8099-4042-8E00-5416DA350D10}"/>
              </a:ext>
            </a:extLst>
          </p:cNvPr>
          <p:cNvSpPr/>
          <p:nvPr/>
        </p:nvSpPr>
        <p:spPr>
          <a:xfrm>
            <a:off x="3230410" y="5169992"/>
            <a:ext cx="1682497" cy="319543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0" name="Connecteur droit 39">
            <a:extLst>
              <a:ext uri="{FF2B5EF4-FFF2-40B4-BE49-F238E27FC236}">
                <a16:creationId xmlns:a16="http://schemas.microsoft.com/office/drawing/2014/main" id="{704FF1B5-6C47-43BB-8EA7-BB63C56C644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071660" y="1255035"/>
            <a:ext cx="0" cy="40373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39">
            <a:extLst>
              <a:ext uri="{FF2B5EF4-FFF2-40B4-BE49-F238E27FC236}">
                <a16:creationId xmlns:a16="http://schemas.microsoft.com/office/drawing/2014/main" id="{D27F6C72-7B96-44F7-9153-CAD57F013BBF}"/>
              </a:ext>
            </a:extLst>
          </p:cNvPr>
          <p:cNvCxnSpPr>
            <a:cxnSpLocks/>
          </p:cNvCxnSpPr>
          <p:nvPr/>
        </p:nvCxnSpPr>
        <p:spPr>
          <a:xfrm>
            <a:off x="4071659" y="2009061"/>
            <a:ext cx="0" cy="28784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4">
            <a:extLst>
              <a:ext uri="{FF2B5EF4-FFF2-40B4-BE49-F238E27FC236}">
                <a16:creationId xmlns:a16="http://schemas.microsoft.com/office/drawing/2014/main" id="{87B19E67-833E-4DA9-AEF1-D8EEF810177E}"/>
              </a:ext>
            </a:extLst>
          </p:cNvPr>
          <p:cNvSpPr/>
          <p:nvPr/>
        </p:nvSpPr>
        <p:spPr>
          <a:xfrm>
            <a:off x="3252140" y="3192249"/>
            <a:ext cx="1813633" cy="473502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12BC046-12C9-4EDE-A086-5EC65EAF6FFE}"/>
              </a:ext>
            </a:extLst>
          </p:cNvPr>
          <p:cNvCxnSpPr>
            <a:cxnSpLocks/>
          </p:cNvCxnSpPr>
          <p:nvPr/>
        </p:nvCxnSpPr>
        <p:spPr>
          <a:xfrm>
            <a:off x="4080803" y="2724674"/>
            <a:ext cx="0" cy="47350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15FD89-CD2D-4E72-9F32-8CB7E623F588}"/>
              </a:ext>
            </a:extLst>
          </p:cNvPr>
          <p:cNvCxnSpPr>
            <a:cxnSpLocks/>
          </p:cNvCxnSpPr>
          <p:nvPr/>
        </p:nvCxnSpPr>
        <p:spPr>
          <a:xfrm>
            <a:off x="4080803" y="3635152"/>
            <a:ext cx="0" cy="47350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97F3661-DD5B-4D32-ADF2-72D9A0B558D7}"/>
              </a:ext>
            </a:extLst>
          </p:cNvPr>
          <p:cNvSpPr/>
          <p:nvPr/>
        </p:nvSpPr>
        <p:spPr>
          <a:xfrm>
            <a:off x="3342360" y="1697210"/>
            <a:ext cx="1502058" cy="3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10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4C19C9-FFAE-4FB4-920B-4C6D80F807EC}"/>
              </a:ext>
            </a:extLst>
          </p:cNvPr>
          <p:cNvSpPr/>
          <p:nvPr/>
        </p:nvSpPr>
        <p:spPr>
          <a:xfrm>
            <a:off x="3342360" y="2319938"/>
            <a:ext cx="1502058" cy="3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= 5</a:t>
            </a:r>
          </a:p>
        </p:txBody>
      </p:sp>
      <p:sp>
        <p:nvSpPr>
          <p:cNvPr id="38" name="Parallélogramme 4">
            <a:extLst>
              <a:ext uri="{FF2B5EF4-FFF2-40B4-BE49-F238E27FC236}">
                <a16:creationId xmlns:a16="http://schemas.microsoft.com/office/drawing/2014/main" id="{C15FA17F-3399-4C3F-960D-408EB0B2E470}"/>
              </a:ext>
            </a:extLst>
          </p:cNvPr>
          <p:cNvSpPr/>
          <p:nvPr/>
        </p:nvSpPr>
        <p:spPr>
          <a:xfrm>
            <a:off x="3186572" y="4128125"/>
            <a:ext cx="1813633" cy="473502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“b”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F0E2308-130E-4542-8B9F-D35434FEFC3E}"/>
              </a:ext>
            </a:extLst>
          </p:cNvPr>
          <p:cNvCxnSpPr>
            <a:cxnSpLocks/>
          </p:cNvCxnSpPr>
          <p:nvPr/>
        </p:nvCxnSpPr>
        <p:spPr>
          <a:xfrm>
            <a:off x="4071659" y="4601627"/>
            <a:ext cx="0" cy="47350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C1449C7-9F74-4A1A-85DC-984E1A9C8A43}"/>
              </a:ext>
            </a:extLst>
          </p:cNvPr>
          <p:cNvSpPr txBox="1"/>
          <p:nvPr/>
        </p:nvSpPr>
        <p:spPr>
          <a:xfrm rot="18463855">
            <a:off x="773075" y="2765448"/>
            <a:ext cx="2013693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EXAMPLE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195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>
            <a:stCxn id="6" idx="2"/>
            <a:endCxn id="10" idx="2"/>
          </p:cNvCxnSpPr>
          <p:nvPr/>
        </p:nvCxnSpPr>
        <p:spPr>
          <a:xfrm>
            <a:off x="2218019" y="1280963"/>
            <a:ext cx="0" cy="254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" idx="2"/>
          </p:cNvCxnSpPr>
          <p:nvPr/>
        </p:nvCxnSpPr>
        <p:spPr>
          <a:xfrm flipH="1">
            <a:off x="2199216" y="3823843"/>
            <a:ext cx="18803" cy="2304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3B00FE4-E09E-4333-9219-9537B45FC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094" y="1828981"/>
            <a:ext cx="5485478" cy="4299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176D7B-67EC-4726-8959-0BBF17C916C8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141606" y="125126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358968" y="815768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/>
              <a:t>=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358968" y="1451488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358968" y="2087208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358968" y="2722928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358968" y="3358648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24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1141606" y="4077017"/>
            <a:ext cx="2077614" cy="885809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&lt; j</a:t>
            </a:r>
            <a:endParaRPr lang="en-US" dirty="0"/>
          </a:p>
        </p:txBody>
      </p:sp>
      <p:sp>
        <p:nvSpPr>
          <p:cNvPr id="33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1020863" y="5052338"/>
            <a:ext cx="2685898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“Hello, world”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340165" y="5653662"/>
            <a:ext cx="1718102" cy="330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i + 1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244945" y="6128410"/>
            <a:ext cx="1954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206478" y="4077018"/>
            <a:ext cx="19664" cy="205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26142" y="3978695"/>
            <a:ext cx="1973074" cy="98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4" idx="3"/>
          </p:cNvCxnSpPr>
          <p:nvPr/>
        </p:nvCxnSpPr>
        <p:spPr>
          <a:xfrm flipV="1">
            <a:off x="3219220" y="4519921"/>
            <a:ext cx="15494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4699352" y="4519921"/>
            <a:ext cx="69293" cy="2027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6726740" y="6409222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3483403" y="6371925"/>
            <a:ext cx="1240666" cy="3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18">
            <a:extLst>
              <a:ext uri="{FF2B5EF4-FFF2-40B4-BE49-F238E27FC236}">
                <a16:creationId xmlns:a16="http://schemas.microsoft.com/office/drawing/2014/main" id="{0AEFB74C-6C26-4F2C-B36E-EBF89E3A91B0}"/>
              </a:ext>
            </a:extLst>
          </p:cNvPr>
          <p:cNvSpPr txBox="1"/>
          <p:nvPr/>
        </p:nvSpPr>
        <p:spPr>
          <a:xfrm>
            <a:off x="2510776" y="4653104"/>
            <a:ext cx="118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Ongoing</a:t>
            </a:r>
          </a:p>
        </p:txBody>
      </p:sp>
      <p:sp>
        <p:nvSpPr>
          <p:cNvPr id="52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4153003" y="4108283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False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/>
          <p:cNvCxnSpPr>
            <a:stCxn id="5" idx="2"/>
            <a:endCxn id="6" idx="0"/>
          </p:cNvCxnSpPr>
          <p:nvPr/>
        </p:nvCxnSpPr>
        <p:spPr>
          <a:xfrm>
            <a:off x="2218019" y="645243"/>
            <a:ext cx="0" cy="17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882040" y="6217922"/>
            <a:ext cx="2685898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“I am here”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7" idx="4"/>
          </p:cNvCxnSpPr>
          <p:nvPr/>
        </p:nvCxnSpPr>
        <p:spPr>
          <a:xfrm>
            <a:off x="2224989" y="6738040"/>
            <a:ext cx="4501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042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012C81-9A8A-44C2-8B27-DBC33AA97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126" y="2203127"/>
            <a:ext cx="6347290" cy="43578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4A38B6-AB35-43A2-95BB-14683A75F480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5" name="Straight Connector 4"/>
          <p:cNvCxnSpPr>
            <a:stCxn id="8" idx="2"/>
          </p:cNvCxnSpPr>
          <p:nvPr/>
        </p:nvCxnSpPr>
        <p:spPr>
          <a:xfrm>
            <a:off x="2218019" y="1280963"/>
            <a:ext cx="0" cy="254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205316" y="3269486"/>
            <a:ext cx="18803" cy="2304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141606" y="125126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358968" y="815768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/>
              <a:t>= 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358968" y="1333969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358968" y="1863218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349566" y="2388023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 = k - 1</a:t>
            </a:r>
            <a:endParaRPr lang="en-US" dirty="0"/>
          </a:p>
        </p:txBody>
      </p:sp>
      <p:sp>
        <p:nvSpPr>
          <p:cNvPr id="13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1185312" y="3122065"/>
            <a:ext cx="2077614" cy="885809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  &lt;  j</a:t>
            </a:r>
            <a:endParaRPr lang="en-US" dirty="0"/>
          </a:p>
        </p:txBody>
      </p:sp>
      <p:sp>
        <p:nvSpPr>
          <p:cNvPr id="14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1064569" y="4097386"/>
            <a:ext cx="2685898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“Hello, world”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383871" y="4698710"/>
            <a:ext cx="1718102" cy="330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i + 1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288651" y="5173458"/>
            <a:ext cx="1954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250184" y="3122066"/>
            <a:ext cx="19664" cy="205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69848" y="3023743"/>
            <a:ext cx="1973074" cy="98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3"/>
          </p:cNvCxnSpPr>
          <p:nvPr/>
        </p:nvCxnSpPr>
        <p:spPr>
          <a:xfrm flipV="1">
            <a:off x="3262926" y="3564969"/>
            <a:ext cx="15494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743058" y="3564969"/>
            <a:ext cx="69293" cy="2027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083029" y="6150140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3537038" y="5574053"/>
            <a:ext cx="1240666" cy="3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18">
            <a:extLst>
              <a:ext uri="{FF2B5EF4-FFF2-40B4-BE49-F238E27FC236}">
                <a16:creationId xmlns:a16="http://schemas.microsoft.com/office/drawing/2014/main" id="{0AEFB74C-6C26-4F2C-B36E-EBF89E3A91B0}"/>
              </a:ext>
            </a:extLst>
          </p:cNvPr>
          <p:cNvSpPr txBox="1"/>
          <p:nvPr/>
        </p:nvSpPr>
        <p:spPr>
          <a:xfrm>
            <a:off x="2554482" y="3698152"/>
            <a:ext cx="118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Ongoing</a:t>
            </a:r>
          </a:p>
        </p:txBody>
      </p:sp>
      <p:sp>
        <p:nvSpPr>
          <p:cNvPr id="24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4196709" y="3153331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False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>
            <a:stCxn id="7" idx="2"/>
            <a:endCxn id="8" idx="0"/>
          </p:cNvCxnSpPr>
          <p:nvPr/>
        </p:nvCxnSpPr>
        <p:spPr>
          <a:xfrm>
            <a:off x="2218019" y="645243"/>
            <a:ext cx="0" cy="17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816493" y="5272150"/>
            <a:ext cx="2685898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“I am here”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6" idx="4"/>
            <a:endCxn id="21" idx="0"/>
          </p:cNvCxnSpPr>
          <p:nvPr/>
        </p:nvCxnSpPr>
        <p:spPr>
          <a:xfrm>
            <a:off x="2159442" y="5792268"/>
            <a:ext cx="0" cy="357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932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>
            <a:stCxn id="6" idx="2"/>
            <a:endCxn id="8" idx="0"/>
          </p:cNvCxnSpPr>
          <p:nvPr/>
        </p:nvCxnSpPr>
        <p:spPr>
          <a:xfrm>
            <a:off x="2218019" y="1280963"/>
            <a:ext cx="0" cy="1420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2"/>
          </p:cNvCxnSpPr>
          <p:nvPr/>
        </p:nvCxnSpPr>
        <p:spPr>
          <a:xfrm flipH="1">
            <a:off x="2213103" y="3432980"/>
            <a:ext cx="4916" cy="1787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EDE166C-9286-4A94-A53B-94ABE60A8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592" y="2039112"/>
            <a:ext cx="4537291" cy="23918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9E28FD-9ECC-4AC2-A050-BDAE6F1F77DF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141606" y="125126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358968" y="815768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/>
              <a:t>= 0</a:t>
            </a:r>
          </a:p>
        </p:txBody>
      </p:sp>
      <p:sp>
        <p:nvSpPr>
          <p:cNvPr id="7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1174296" y="1683417"/>
            <a:ext cx="2077614" cy="885809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  &lt;   5</a:t>
            </a:r>
            <a:endParaRPr lang="en-US" dirty="0"/>
          </a:p>
        </p:txBody>
      </p:sp>
      <p:sp>
        <p:nvSpPr>
          <p:cNvPr id="8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1461661" y="2701605"/>
            <a:ext cx="1512715" cy="731375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&gt; 1</a:t>
            </a:r>
            <a:endParaRPr lang="en-US" dirty="0"/>
          </a:p>
        </p:txBody>
      </p:sp>
      <p:sp>
        <p:nvSpPr>
          <p:cNvPr id="9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927965" y="3652569"/>
            <a:ext cx="2580106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“Hello, world”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358968" y="4603533"/>
            <a:ext cx="1718102" cy="330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i + 1</a:t>
            </a:r>
            <a:endParaRPr lang="en-US" dirty="0"/>
          </a:p>
        </p:txBody>
      </p:sp>
      <p:cxnSp>
        <p:nvCxnSpPr>
          <p:cNvPr id="11" name="Straight Connector 10"/>
          <p:cNvCxnSpPr>
            <a:stCxn id="8" idx="3"/>
          </p:cNvCxnSpPr>
          <p:nvPr/>
        </p:nvCxnSpPr>
        <p:spPr>
          <a:xfrm flipV="1">
            <a:off x="2974376" y="3067292"/>
            <a:ext cx="95852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32903" y="3067292"/>
            <a:ext cx="9832" cy="1363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255625" y="4431004"/>
            <a:ext cx="1687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442452" y="5220929"/>
            <a:ext cx="1770651" cy="9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22787" y="1435510"/>
            <a:ext cx="48614" cy="3811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2452" y="1435510"/>
            <a:ext cx="1748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6" idx="0"/>
          </p:cNvCxnSpPr>
          <p:nvPr/>
        </p:nvCxnSpPr>
        <p:spPr>
          <a:xfrm>
            <a:off x="2218019" y="645243"/>
            <a:ext cx="0" cy="17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3"/>
          </p:cNvCxnSpPr>
          <p:nvPr/>
        </p:nvCxnSpPr>
        <p:spPr>
          <a:xfrm flipV="1">
            <a:off x="3251910" y="2126321"/>
            <a:ext cx="17822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057386" y="2126321"/>
            <a:ext cx="0" cy="3714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1055139" y="5582635"/>
            <a:ext cx="2580106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“I am here”</a:t>
            </a:r>
            <a:endParaRPr lang="en-US" dirty="0"/>
          </a:p>
        </p:txBody>
      </p:sp>
      <p:cxnSp>
        <p:nvCxnSpPr>
          <p:cNvPr id="43" name="Straight Arrow Connector 42"/>
          <p:cNvCxnSpPr>
            <a:endCxn id="37" idx="2"/>
          </p:cNvCxnSpPr>
          <p:nvPr/>
        </p:nvCxnSpPr>
        <p:spPr>
          <a:xfrm flipH="1" flipV="1">
            <a:off x="3582225" y="5794716"/>
            <a:ext cx="1451891" cy="45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290554" y="6334684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37" idx="4"/>
            <a:endCxn id="44" idx="0"/>
          </p:cNvCxnSpPr>
          <p:nvPr/>
        </p:nvCxnSpPr>
        <p:spPr>
          <a:xfrm>
            <a:off x="2345192" y="6006796"/>
            <a:ext cx="21775" cy="32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4308170" y="1669780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False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ZoneTexte 18">
            <a:extLst>
              <a:ext uri="{FF2B5EF4-FFF2-40B4-BE49-F238E27FC236}">
                <a16:creationId xmlns:a16="http://schemas.microsoft.com/office/drawing/2014/main" id="{0AEFB74C-6C26-4F2C-B36E-EBF89E3A91B0}"/>
              </a:ext>
            </a:extLst>
          </p:cNvPr>
          <p:cNvSpPr txBox="1"/>
          <p:nvPr/>
        </p:nvSpPr>
        <p:spPr>
          <a:xfrm>
            <a:off x="2320696" y="2362509"/>
            <a:ext cx="118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Ongoing</a:t>
            </a:r>
          </a:p>
        </p:txBody>
      </p:sp>
      <p:sp>
        <p:nvSpPr>
          <p:cNvPr id="50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3752504" y="2861875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559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EC46D8-DFD5-4BD2-8087-F8E8808BA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985" y="1581912"/>
            <a:ext cx="4427187" cy="23747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25199F-1DB9-4353-B064-9155635FA6FB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5" name="Straight Connector 4"/>
          <p:cNvCxnSpPr>
            <a:stCxn id="8" idx="2"/>
            <a:endCxn id="10" idx="0"/>
          </p:cNvCxnSpPr>
          <p:nvPr/>
        </p:nvCxnSpPr>
        <p:spPr>
          <a:xfrm>
            <a:off x="2218019" y="1280963"/>
            <a:ext cx="16345" cy="1420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0" idx="2"/>
          </p:cNvCxnSpPr>
          <p:nvPr/>
        </p:nvCxnSpPr>
        <p:spPr>
          <a:xfrm flipH="1">
            <a:off x="2213106" y="3432980"/>
            <a:ext cx="21258" cy="1787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141606" y="125126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358968" y="815768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/>
              <a:t>= 0</a:t>
            </a:r>
          </a:p>
        </p:txBody>
      </p:sp>
      <p:sp>
        <p:nvSpPr>
          <p:cNvPr id="9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1174296" y="1683417"/>
            <a:ext cx="2077614" cy="885809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  &lt;   5</a:t>
            </a:r>
            <a:endParaRPr lang="en-US" dirty="0"/>
          </a:p>
        </p:txBody>
      </p:sp>
      <p:sp>
        <p:nvSpPr>
          <p:cNvPr id="10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1174296" y="2701605"/>
            <a:ext cx="2120136" cy="731375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&gt; 1 and i &lt; 4</a:t>
            </a:r>
            <a:endParaRPr lang="en-US" dirty="0"/>
          </a:p>
        </p:txBody>
      </p:sp>
      <p:sp>
        <p:nvSpPr>
          <p:cNvPr id="11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927965" y="3652569"/>
            <a:ext cx="2580106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“Hello, world”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358968" y="4603533"/>
            <a:ext cx="1718102" cy="330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i + 1</a:t>
            </a:r>
            <a:endParaRPr lang="en-US" dirty="0"/>
          </a:p>
        </p:txBody>
      </p:sp>
      <p:cxnSp>
        <p:nvCxnSpPr>
          <p:cNvPr id="13" name="Straight Connector 12"/>
          <p:cNvCxnSpPr>
            <a:stCxn id="10" idx="3"/>
          </p:cNvCxnSpPr>
          <p:nvPr/>
        </p:nvCxnSpPr>
        <p:spPr>
          <a:xfrm>
            <a:off x="3294432" y="3067293"/>
            <a:ext cx="6384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932903" y="3067292"/>
            <a:ext cx="9832" cy="1363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255625" y="4431004"/>
            <a:ext cx="1687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442452" y="5220929"/>
            <a:ext cx="1770651" cy="9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22787" y="1435510"/>
            <a:ext cx="48614" cy="3811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2452" y="1435510"/>
            <a:ext cx="1748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8" idx="0"/>
          </p:cNvCxnSpPr>
          <p:nvPr/>
        </p:nvCxnSpPr>
        <p:spPr>
          <a:xfrm>
            <a:off x="2218019" y="645243"/>
            <a:ext cx="0" cy="17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3"/>
          </p:cNvCxnSpPr>
          <p:nvPr/>
        </p:nvCxnSpPr>
        <p:spPr>
          <a:xfrm flipV="1">
            <a:off x="3251910" y="2126321"/>
            <a:ext cx="17822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57386" y="2126321"/>
            <a:ext cx="0" cy="3714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1055139" y="5582635"/>
            <a:ext cx="2580106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“I am here”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22" idx="2"/>
          </p:cNvCxnSpPr>
          <p:nvPr/>
        </p:nvCxnSpPr>
        <p:spPr>
          <a:xfrm flipH="1" flipV="1">
            <a:off x="3582225" y="5794716"/>
            <a:ext cx="1451891" cy="45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290554" y="6334684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2" idx="4"/>
            <a:endCxn id="24" idx="0"/>
          </p:cNvCxnSpPr>
          <p:nvPr/>
        </p:nvCxnSpPr>
        <p:spPr>
          <a:xfrm>
            <a:off x="2345192" y="6006796"/>
            <a:ext cx="21775" cy="32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4308170" y="1669780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False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ZoneTexte 18">
            <a:extLst>
              <a:ext uri="{FF2B5EF4-FFF2-40B4-BE49-F238E27FC236}">
                <a16:creationId xmlns:a16="http://schemas.microsoft.com/office/drawing/2014/main" id="{0AEFB74C-6C26-4F2C-B36E-EBF89E3A91B0}"/>
              </a:ext>
            </a:extLst>
          </p:cNvPr>
          <p:cNvSpPr txBox="1"/>
          <p:nvPr/>
        </p:nvSpPr>
        <p:spPr>
          <a:xfrm>
            <a:off x="2320696" y="2362509"/>
            <a:ext cx="118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Ongoing</a:t>
            </a:r>
          </a:p>
        </p:txBody>
      </p:sp>
      <p:sp>
        <p:nvSpPr>
          <p:cNvPr id="28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3752504" y="2861875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594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Arrow Connector 57"/>
          <p:cNvCxnSpPr>
            <a:stCxn id="36" idx="2"/>
          </p:cNvCxnSpPr>
          <p:nvPr/>
        </p:nvCxnSpPr>
        <p:spPr>
          <a:xfrm flipH="1">
            <a:off x="2186001" y="5430100"/>
            <a:ext cx="19976" cy="102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727E0DB-B2A4-4B12-A56E-8C721DA4B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641" y="2642616"/>
            <a:ext cx="4172628" cy="29660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43F846-332D-41E9-BDD5-88BC534C1AD1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5" name="Straight Connector 4"/>
          <p:cNvCxnSpPr>
            <a:stCxn id="8" idx="2"/>
            <a:endCxn id="10" idx="0"/>
          </p:cNvCxnSpPr>
          <p:nvPr/>
        </p:nvCxnSpPr>
        <p:spPr>
          <a:xfrm flipH="1">
            <a:off x="2179488" y="1280963"/>
            <a:ext cx="38531" cy="1121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0" idx="2"/>
          </p:cNvCxnSpPr>
          <p:nvPr/>
        </p:nvCxnSpPr>
        <p:spPr>
          <a:xfrm>
            <a:off x="2179488" y="3133630"/>
            <a:ext cx="19265" cy="1389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141606" y="125126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358968" y="815768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/>
              <a:t>= 0</a:t>
            </a:r>
          </a:p>
        </p:txBody>
      </p:sp>
      <p:sp>
        <p:nvSpPr>
          <p:cNvPr id="9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1141606" y="1476699"/>
            <a:ext cx="2077614" cy="885809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  &lt;   5</a:t>
            </a:r>
            <a:endParaRPr lang="en-US" dirty="0"/>
          </a:p>
        </p:txBody>
      </p:sp>
      <p:sp>
        <p:nvSpPr>
          <p:cNvPr id="10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1119420" y="2402255"/>
            <a:ext cx="2120136" cy="731375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&gt; 1 and i &lt; 4</a:t>
            </a:r>
            <a:endParaRPr lang="en-US" dirty="0"/>
          </a:p>
        </p:txBody>
      </p:sp>
      <p:sp>
        <p:nvSpPr>
          <p:cNvPr id="11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915924" y="3220725"/>
            <a:ext cx="2580106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“Hello, world”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320437" y="3982464"/>
            <a:ext cx="1718102" cy="330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i + 1</a:t>
            </a:r>
            <a:endParaRPr lang="en-US" dirty="0"/>
          </a:p>
        </p:txBody>
      </p:sp>
      <p:cxnSp>
        <p:nvCxnSpPr>
          <p:cNvPr id="13" name="Straight Connector 12"/>
          <p:cNvCxnSpPr>
            <a:stCxn id="10" idx="3"/>
          </p:cNvCxnSpPr>
          <p:nvPr/>
        </p:nvCxnSpPr>
        <p:spPr>
          <a:xfrm>
            <a:off x="3239556" y="2767943"/>
            <a:ext cx="6384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866317" y="2770852"/>
            <a:ext cx="6794" cy="1080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186001" y="3850901"/>
            <a:ext cx="1687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471401" y="4528826"/>
            <a:ext cx="1770651" cy="9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471402" y="1435511"/>
            <a:ext cx="16300" cy="3109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2452" y="1435510"/>
            <a:ext cx="1748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8" idx="0"/>
          </p:cNvCxnSpPr>
          <p:nvPr/>
        </p:nvCxnSpPr>
        <p:spPr>
          <a:xfrm>
            <a:off x="2218019" y="645243"/>
            <a:ext cx="0" cy="17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3"/>
          </p:cNvCxnSpPr>
          <p:nvPr/>
        </p:nvCxnSpPr>
        <p:spPr>
          <a:xfrm flipV="1">
            <a:off x="3219220" y="1919603"/>
            <a:ext cx="17822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3955055" y="1497255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False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ZoneTexte 18">
            <a:extLst>
              <a:ext uri="{FF2B5EF4-FFF2-40B4-BE49-F238E27FC236}">
                <a16:creationId xmlns:a16="http://schemas.microsoft.com/office/drawing/2014/main" id="{0AEFB74C-6C26-4F2C-B36E-EBF89E3A91B0}"/>
              </a:ext>
            </a:extLst>
          </p:cNvPr>
          <p:cNvSpPr txBox="1"/>
          <p:nvPr/>
        </p:nvSpPr>
        <p:spPr>
          <a:xfrm>
            <a:off x="2366327" y="2157286"/>
            <a:ext cx="118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Ongoing</a:t>
            </a:r>
          </a:p>
        </p:txBody>
      </p:sp>
      <p:sp>
        <p:nvSpPr>
          <p:cNvPr id="28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3752504" y="2861875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4907120" y="1919603"/>
            <a:ext cx="49136" cy="2779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1145909" y="4698725"/>
            <a:ext cx="2120136" cy="731375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&gt; 5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36" idx="0"/>
          </p:cNvCxnSpPr>
          <p:nvPr/>
        </p:nvCxnSpPr>
        <p:spPr>
          <a:xfrm flipH="1">
            <a:off x="2205977" y="4698724"/>
            <a:ext cx="26326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889435" y="5459343"/>
            <a:ext cx="2580106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“I am here”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3195474" y="5064410"/>
            <a:ext cx="17822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956256" y="5064410"/>
            <a:ext cx="0" cy="1041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3680593" y="5474410"/>
            <a:ext cx="2894102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“I am not here”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179488" y="6105832"/>
            <a:ext cx="2752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141606" y="6424783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5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4831358" y="4924057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485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/>
          <p:cNvCxnSpPr>
            <a:stCxn id="46" idx="2"/>
          </p:cNvCxnSpPr>
          <p:nvPr/>
        </p:nvCxnSpPr>
        <p:spPr>
          <a:xfrm>
            <a:off x="5503015" y="2285290"/>
            <a:ext cx="22714" cy="115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48F0D959-938E-462B-B441-38E8A5FEA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445" y="1878899"/>
            <a:ext cx="3701988" cy="30967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1E92DA-9687-469C-B605-ABB42A5AE2FB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6" name="Straight Connector 5"/>
          <p:cNvCxnSpPr>
            <a:stCxn id="9" idx="2"/>
            <a:endCxn id="11" idx="0"/>
          </p:cNvCxnSpPr>
          <p:nvPr/>
        </p:nvCxnSpPr>
        <p:spPr>
          <a:xfrm flipH="1">
            <a:off x="2179488" y="1280963"/>
            <a:ext cx="38531" cy="1121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1" idx="2"/>
          </p:cNvCxnSpPr>
          <p:nvPr/>
        </p:nvCxnSpPr>
        <p:spPr>
          <a:xfrm flipH="1">
            <a:off x="2153930" y="3133630"/>
            <a:ext cx="25558" cy="2844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141606" y="125126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358968" y="815768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/>
              <a:t>= 0</a:t>
            </a:r>
          </a:p>
        </p:txBody>
      </p:sp>
      <p:sp>
        <p:nvSpPr>
          <p:cNvPr id="10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1141606" y="1476699"/>
            <a:ext cx="2077614" cy="885809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  &lt;   5</a:t>
            </a:r>
            <a:endParaRPr lang="en-US" dirty="0"/>
          </a:p>
        </p:txBody>
      </p:sp>
      <p:sp>
        <p:nvSpPr>
          <p:cNvPr id="11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1119420" y="2402255"/>
            <a:ext cx="2120136" cy="731375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&gt; 1 and i &lt; 4</a:t>
            </a:r>
            <a:endParaRPr lang="en-US" dirty="0"/>
          </a:p>
        </p:txBody>
      </p:sp>
      <p:sp>
        <p:nvSpPr>
          <p:cNvPr id="12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915924" y="3220725"/>
            <a:ext cx="2580106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“Hello, world”</a:t>
            </a:r>
            <a:endParaRPr lang="en-US" dirty="0"/>
          </a:p>
        </p:txBody>
      </p:sp>
      <p:cxnSp>
        <p:nvCxnSpPr>
          <p:cNvPr id="14" name="Straight Connector 13"/>
          <p:cNvCxnSpPr>
            <a:stCxn id="11" idx="3"/>
          </p:cNvCxnSpPr>
          <p:nvPr/>
        </p:nvCxnSpPr>
        <p:spPr>
          <a:xfrm>
            <a:off x="3239556" y="2767943"/>
            <a:ext cx="6384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866317" y="2770852"/>
            <a:ext cx="6794" cy="1080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186001" y="3857389"/>
            <a:ext cx="1687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471402" y="1435511"/>
            <a:ext cx="9547" cy="4542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42452" y="1435510"/>
            <a:ext cx="1748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9" idx="0"/>
          </p:cNvCxnSpPr>
          <p:nvPr/>
        </p:nvCxnSpPr>
        <p:spPr>
          <a:xfrm>
            <a:off x="2218019" y="645243"/>
            <a:ext cx="0" cy="17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18">
            <a:extLst>
              <a:ext uri="{FF2B5EF4-FFF2-40B4-BE49-F238E27FC236}">
                <a16:creationId xmlns:a16="http://schemas.microsoft.com/office/drawing/2014/main" id="{0AEFB74C-6C26-4F2C-B36E-EBF89E3A91B0}"/>
              </a:ext>
            </a:extLst>
          </p:cNvPr>
          <p:cNvSpPr txBox="1"/>
          <p:nvPr/>
        </p:nvSpPr>
        <p:spPr>
          <a:xfrm>
            <a:off x="2366327" y="2157286"/>
            <a:ext cx="118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Ongoing</a:t>
            </a:r>
          </a:p>
        </p:txBody>
      </p:sp>
      <p:sp>
        <p:nvSpPr>
          <p:cNvPr id="24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3201752" y="2774045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4243398" y="2396014"/>
            <a:ext cx="2580106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“I am here”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2706976" y="4274443"/>
            <a:ext cx="17822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489182" y="4242828"/>
            <a:ext cx="0" cy="1556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6850343" y="2514907"/>
            <a:ext cx="2894102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“I am not here”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143330" y="5799366"/>
            <a:ext cx="2450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4530540" y="3394181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4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3709833" y="3932150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1065633" y="3914298"/>
            <a:ext cx="2120136" cy="731375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== 0</a:t>
            </a:r>
            <a:endParaRPr lang="en-US" dirty="0"/>
          </a:p>
        </p:txBody>
      </p:sp>
      <p:sp>
        <p:nvSpPr>
          <p:cNvPr id="36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948915" y="4763539"/>
            <a:ext cx="2580106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“Hello, zero”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442452" y="5978013"/>
            <a:ext cx="1724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312912" y="5339154"/>
            <a:ext cx="1718102" cy="3376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i + 1</a:t>
            </a:r>
            <a:endParaRPr lang="en-US" dirty="0"/>
          </a:p>
        </p:txBody>
      </p:sp>
      <p:cxnSp>
        <p:nvCxnSpPr>
          <p:cNvPr id="44" name="Straight Connector 43"/>
          <p:cNvCxnSpPr>
            <a:stCxn id="10" idx="3"/>
          </p:cNvCxnSpPr>
          <p:nvPr/>
        </p:nvCxnSpPr>
        <p:spPr>
          <a:xfrm flipV="1">
            <a:off x="3219220" y="1919603"/>
            <a:ext cx="214919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4279289" y="1553915"/>
            <a:ext cx="2447452" cy="731375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&gt; 5</a:t>
            </a:r>
            <a:endParaRPr lang="en-US" dirty="0"/>
          </a:p>
        </p:txBody>
      </p:sp>
      <p:cxnSp>
        <p:nvCxnSpPr>
          <p:cNvPr id="59" name="Straight Connector 58"/>
          <p:cNvCxnSpPr>
            <a:stCxn id="46" idx="3"/>
          </p:cNvCxnSpPr>
          <p:nvPr/>
        </p:nvCxnSpPr>
        <p:spPr>
          <a:xfrm flipV="1">
            <a:off x="6726741" y="1919602"/>
            <a:ext cx="8539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580671" y="1919602"/>
            <a:ext cx="0" cy="607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" idx="4"/>
            <a:endCxn id="33" idx="3"/>
          </p:cNvCxnSpPr>
          <p:nvPr/>
        </p:nvCxnSpPr>
        <p:spPr>
          <a:xfrm flipH="1">
            <a:off x="6683366" y="2939068"/>
            <a:ext cx="1614028" cy="715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6910226" y="1553915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3368370" y="1615614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False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692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4317C6-6992-49EA-B902-0DE4B2BA5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806" y="1655064"/>
            <a:ext cx="4441992" cy="28665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37D98A-D6E4-4272-85A0-85E1CBA40F92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5" name="Straight Arrow Connector 4"/>
          <p:cNvCxnSpPr>
            <a:stCxn id="26" idx="2"/>
          </p:cNvCxnSpPr>
          <p:nvPr/>
        </p:nvCxnSpPr>
        <p:spPr>
          <a:xfrm flipH="1">
            <a:off x="2198043" y="5804201"/>
            <a:ext cx="19976" cy="102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11" idx="0"/>
          </p:cNvCxnSpPr>
          <p:nvPr/>
        </p:nvCxnSpPr>
        <p:spPr>
          <a:xfrm flipH="1">
            <a:off x="2191530" y="1655064"/>
            <a:ext cx="38531" cy="1121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1" idx="2"/>
          </p:cNvCxnSpPr>
          <p:nvPr/>
        </p:nvCxnSpPr>
        <p:spPr>
          <a:xfrm>
            <a:off x="2191530" y="3507731"/>
            <a:ext cx="19265" cy="1389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141606" y="125126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338992" y="786270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/>
              <a:t>= 0</a:t>
            </a:r>
          </a:p>
        </p:txBody>
      </p:sp>
      <p:sp>
        <p:nvSpPr>
          <p:cNvPr id="10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1153648" y="1850800"/>
            <a:ext cx="2077614" cy="885809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  &lt;   5</a:t>
            </a:r>
            <a:endParaRPr lang="en-US" dirty="0"/>
          </a:p>
        </p:txBody>
      </p:sp>
      <p:sp>
        <p:nvSpPr>
          <p:cNvPr id="11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1131462" y="2776356"/>
            <a:ext cx="2120136" cy="731375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&gt; 1 and i &lt; 4</a:t>
            </a:r>
            <a:endParaRPr lang="en-US" dirty="0"/>
          </a:p>
        </p:txBody>
      </p:sp>
      <p:sp>
        <p:nvSpPr>
          <p:cNvPr id="12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927966" y="3594826"/>
            <a:ext cx="2580106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“Hello, world”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332479" y="4356565"/>
            <a:ext cx="1718102" cy="330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i + 1</a:t>
            </a:r>
            <a:endParaRPr lang="en-US" dirty="0"/>
          </a:p>
        </p:txBody>
      </p:sp>
      <p:cxnSp>
        <p:nvCxnSpPr>
          <p:cNvPr id="14" name="Straight Connector 13"/>
          <p:cNvCxnSpPr>
            <a:stCxn id="11" idx="3"/>
          </p:cNvCxnSpPr>
          <p:nvPr/>
        </p:nvCxnSpPr>
        <p:spPr>
          <a:xfrm>
            <a:off x="3251598" y="3142044"/>
            <a:ext cx="6384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878359" y="3144953"/>
            <a:ext cx="6794" cy="1080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198043" y="4225002"/>
            <a:ext cx="1687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483443" y="4902927"/>
            <a:ext cx="1770651" cy="9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483444" y="1809612"/>
            <a:ext cx="16300" cy="3109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54494" y="1809611"/>
            <a:ext cx="1748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9" idx="0"/>
          </p:cNvCxnSpPr>
          <p:nvPr/>
        </p:nvCxnSpPr>
        <p:spPr>
          <a:xfrm flipH="1">
            <a:off x="2198043" y="645243"/>
            <a:ext cx="19976" cy="141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3"/>
          </p:cNvCxnSpPr>
          <p:nvPr/>
        </p:nvCxnSpPr>
        <p:spPr>
          <a:xfrm flipV="1">
            <a:off x="3231262" y="2293704"/>
            <a:ext cx="17822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3967097" y="1871356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False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ZoneTexte 18">
            <a:extLst>
              <a:ext uri="{FF2B5EF4-FFF2-40B4-BE49-F238E27FC236}">
                <a16:creationId xmlns:a16="http://schemas.microsoft.com/office/drawing/2014/main" id="{0AEFB74C-6C26-4F2C-B36E-EBF89E3A91B0}"/>
              </a:ext>
            </a:extLst>
          </p:cNvPr>
          <p:cNvSpPr txBox="1"/>
          <p:nvPr/>
        </p:nvSpPr>
        <p:spPr>
          <a:xfrm>
            <a:off x="2378369" y="2531387"/>
            <a:ext cx="118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Ongoing</a:t>
            </a:r>
          </a:p>
        </p:txBody>
      </p:sp>
      <p:sp>
        <p:nvSpPr>
          <p:cNvPr id="24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3764546" y="3235976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4919162" y="2293704"/>
            <a:ext cx="49136" cy="2779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1157951" y="5072826"/>
            <a:ext cx="2120136" cy="731375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&gt; 5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26" idx="0"/>
          </p:cNvCxnSpPr>
          <p:nvPr/>
        </p:nvCxnSpPr>
        <p:spPr>
          <a:xfrm flipH="1">
            <a:off x="2218019" y="5072825"/>
            <a:ext cx="26326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901477" y="5833444"/>
            <a:ext cx="2580106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“I am here”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3207516" y="5438511"/>
            <a:ext cx="17822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68298" y="5438511"/>
            <a:ext cx="0" cy="1041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3692635" y="5848511"/>
            <a:ext cx="2894102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“I am not here”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191530" y="6479933"/>
            <a:ext cx="2752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7862400" y="5858819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4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4843400" y="5298158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332479" y="1277346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421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02B7B5-C43D-4BD0-9CC5-BB111E795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007" y="1206910"/>
            <a:ext cx="4629771" cy="2587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6E5E13-72CA-42F2-8E75-C8118B15FF82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6" name="Straight Connector 5"/>
          <p:cNvCxnSpPr>
            <a:endCxn id="11" idx="0"/>
          </p:cNvCxnSpPr>
          <p:nvPr/>
        </p:nvCxnSpPr>
        <p:spPr>
          <a:xfrm flipH="1">
            <a:off x="2191530" y="1655064"/>
            <a:ext cx="38531" cy="1121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1" idx="2"/>
          </p:cNvCxnSpPr>
          <p:nvPr/>
        </p:nvCxnSpPr>
        <p:spPr>
          <a:xfrm>
            <a:off x="2191530" y="3507731"/>
            <a:ext cx="6513" cy="307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141606" y="125126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338992" y="786270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/>
              <a:t>= 0</a:t>
            </a:r>
          </a:p>
        </p:txBody>
      </p:sp>
      <p:sp>
        <p:nvSpPr>
          <p:cNvPr id="10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1153648" y="1850800"/>
            <a:ext cx="2077614" cy="885809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  &lt;   5</a:t>
            </a:r>
            <a:endParaRPr lang="en-US" dirty="0"/>
          </a:p>
        </p:txBody>
      </p:sp>
      <p:sp>
        <p:nvSpPr>
          <p:cNvPr id="11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1131462" y="2776356"/>
            <a:ext cx="2120136" cy="731375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&gt; 1 and i &lt; 4</a:t>
            </a:r>
            <a:endParaRPr lang="en-US" dirty="0"/>
          </a:p>
        </p:txBody>
      </p:sp>
      <p:cxnSp>
        <p:nvCxnSpPr>
          <p:cNvPr id="14" name="Straight Connector 13"/>
          <p:cNvCxnSpPr>
            <a:stCxn id="11" idx="3"/>
          </p:cNvCxnSpPr>
          <p:nvPr/>
        </p:nvCxnSpPr>
        <p:spPr>
          <a:xfrm>
            <a:off x="3251598" y="3142044"/>
            <a:ext cx="6384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878359" y="3144953"/>
            <a:ext cx="6794" cy="1080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198043" y="4126679"/>
            <a:ext cx="1687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62885" y="1809613"/>
            <a:ext cx="20559" cy="4886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54494" y="1809611"/>
            <a:ext cx="1748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9" idx="0"/>
          </p:cNvCxnSpPr>
          <p:nvPr/>
        </p:nvCxnSpPr>
        <p:spPr>
          <a:xfrm flipH="1">
            <a:off x="2198043" y="645243"/>
            <a:ext cx="19976" cy="141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3"/>
          </p:cNvCxnSpPr>
          <p:nvPr/>
        </p:nvCxnSpPr>
        <p:spPr>
          <a:xfrm flipV="1">
            <a:off x="3231262" y="2278712"/>
            <a:ext cx="2181156" cy="14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3967097" y="1871356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False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ZoneTexte 18">
            <a:extLst>
              <a:ext uri="{FF2B5EF4-FFF2-40B4-BE49-F238E27FC236}">
                <a16:creationId xmlns:a16="http://schemas.microsoft.com/office/drawing/2014/main" id="{0AEFB74C-6C26-4F2C-B36E-EBF89E3A91B0}"/>
              </a:ext>
            </a:extLst>
          </p:cNvPr>
          <p:cNvSpPr txBox="1"/>
          <p:nvPr/>
        </p:nvSpPr>
        <p:spPr>
          <a:xfrm>
            <a:off x="2378369" y="2531387"/>
            <a:ext cx="118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On going</a:t>
            </a:r>
            <a:endParaRPr lang="en-US" dirty="0"/>
          </a:p>
        </p:txBody>
      </p:sp>
      <p:sp>
        <p:nvSpPr>
          <p:cNvPr id="24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3608939" y="2875180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332479" y="1277346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= “”</a:t>
            </a:r>
            <a:endParaRPr lang="en-US" dirty="0"/>
          </a:p>
        </p:txBody>
      </p:sp>
      <p:sp>
        <p:nvSpPr>
          <p:cNvPr id="35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1111126" y="4282120"/>
            <a:ext cx="2120136" cy="731375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== 0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048034" y="3523334"/>
            <a:ext cx="2517710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+= “Hello, world”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048034" y="5099572"/>
            <a:ext cx="2517710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+= “Hello, zero”</a:t>
            </a:r>
            <a:endParaRPr lang="en-US" dirty="0"/>
          </a:p>
        </p:txBody>
      </p:sp>
      <p:cxnSp>
        <p:nvCxnSpPr>
          <p:cNvPr id="43" name="Straight Connector 42"/>
          <p:cNvCxnSpPr>
            <a:stCxn id="35" idx="3"/>
          </p:cNvCxnSpPr>
          <p:nvPr/>
        </p:nvCxnSpPr>
        <p:spPr>
          <a:xfrm flipV="1">
            <a:off x="3231262" y="4647807"/>
            <a:ext cx="7358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967097" y="4647807"/>
            <a:ext cx="0" cy="1003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2230061" y="5651632"/>
            <a:ext cx="1737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42452" y="6586654"/>
            <a:ext cx="17755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280380" y="5717857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i + 1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5412418" y="2215710"/>
            <a:ext cx="28513" cy="260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4150878" y="3857762"/>
            <a:ext cx="2580106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60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4408886" y="4820051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1" name="ZoneTexte 18">
            <a:extLst>
              <a:ext uri="{FF2B5EF4-FFF2-40B4-BE49-F238E27FC236}">
                <a16:creationId xmlns:a16="http://schemas.microsoft.com/office/drawing/2014/main" id="{06F96CBB-21F5-4C43-8289-9C1DAE961133}"/>
              </a:ext>
            </a:extLst>
          </p:cNvPr>
          <p:cNvSpPr txBox="1"/>
          <p:nvPr/>
        </p:nvSpPr>
        <p:spPr>
          <a:xfrm>
            <a:off x="3371072" y="4344925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772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>
            <a:stCxn id="6" idx="2"/>
            <a:endCxn id="10" idx="0"/>
          </p:cNvCxnSpPr>
          <p:nvPr/>
        </p:nvCxnSpPr>
        <p:spPr>
          <a:xfrm flipH="1">
            <a:off x="2198043" y="645243"/>
            <a:ext cx="19976" cy="2616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703984E-A97D-49BE-B93E-3C520C29D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679" y="1499616"/>
            <a:ext cx="6184321" cy="20518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CF421D-881F-4D1E-813E-D58A5C4D6BA3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338992" y="786270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= 10</a:t>
            </a:r>
            <a:endParaRPr lang="en-US" dirty="0"/>
          </a:p>
        </p:txBody>
      </p:sp>
      <p:sp>
        <p:nvSpPr>
          <p:cNvPr id="6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141606" y="125126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338992" y="1392492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um = 0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358968" y="2023784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um += a</a:t>
            </a:r>
            <a:endParaRPr lang="en-US" dirty="0"/>
          </a:p>
        </p:txBody>
      </p:sp>
      <p:sp>
        <p:nvSpPr>
          <p:cNvPr id="9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1034052" y="2655076"/>
            <a:ext cx="2580106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sum</a:t>
            </a:r>
            <a:endParaRPr lang="en-US" dirty="0"/>
          </a:p>
        </p:txBody>
      </p:sp>
      <p:sp>
        <p:nvSpPr>
          <p:cNvPr id="10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1121630" y="3261298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11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stCxn id="5" idx="2"/>
          </p:cNvCxnSpPr>
          <p:nvPr/>
        </p:nvCxnSpPr>
        <p:spPr>
          <a:xfrm flipH="1">
            <a:off x="1729725" y="625579"/>
            <a:ext cx="16345" cy="5096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D8EE2B8-B043-433E-BEC8-ED3DA9587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101" y="834810"/>
            <a:ext cx="5131358" cy="32284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CF7AA2-112A-4B68-B457-E468E75B4B88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669657" y="105462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669657" y="815146"/>
            <a:ext cx="2077614" cy="885809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  <p:sp>
        <p:nvSpPr>
          <p:cNvPr id="7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669657" y="1890522"/>
            <a:ext cx="2120136" cy="731375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</a:t>
            </a:r>
            <a:r>
              <a:rPr lang="en-US" dirty="0" smtClean="0"/>
              <a:t>== 0</a:t>
            </a:r>
            <a:endParaRPr lang="en-US" dirty="0"/>
          </a:p>
        </p:txBody>
      </p:sp>
      <p:sp>
        <p:nvSpPr>
          <p:cNvPr id="8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456017" y="2753817"/>
            <a:ext cx="2580106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Hello</a:t>
            </a:r>
            <a:endParaRPr lang="en-US" dirty="0"/>
          </a:p>
        </p:txBody>
      </p:sp>
      <p:cxnSp>
        <p:nvCxnSpPr>
          <p:cNvPr id="12" name="Straight Connector 11"/>
          <p:cNvCxnSpPr>
            <a:stCxn id="7" idx="3"/>
          </p:cNvCxnSpPr>
          <p:nvPr/>
        </p:nvCxnSpPr>
        <p:spPr>
          <a:xfrm>
            <a:off x="2789793" y="2256210"/>
            <a:ext cx="543342" cy="15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33137" y="2323356"/>
            <a:ext cx="25882" cy="215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35974" y="1219201"/>
            <a:ext cx="19665" cy="4503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6" idx="1"/>
          </p:cNvCxnSpPr>
          <p:nvPr/>
        </p:nvCxnSpPr>
        <p:spPr>
          <a:xfrm flipV="1">
            <a:off x="235974" y="1258051"/>
            <a:ext cx="433683" cy="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2227506" y="3104462"/>
            <a:ext cx="2211257" cy="731375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</a:t>
            </a:r>
            <a:r>
              <a:rPr lang="en-US" dirty="0" smtClean="0"/>
              <a:t>&gt;= 4 and i &lt;= 7</a:t>
            </a:r>
            <a:endParaRPr lang="en-US" dirty="0"/>
          </a:p>
        </p:txBody>
      </p:sp>
      <p:sp>
        <p:nvSpPr>
          <p:cNvPr id="31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2059887" y="3872278"/>
            <a:ext cx="2580106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Okay</a:t>
            </a:r>
            <a:endParaRPr lang="en-US" dirty="0"/>
          </a:p>
        </p:txBody>
      </p:sp>
      <p:cxnSp>
        <p:nvCxnSpPr>
          <p:cNvPr id="35" name="Straight Connector 34"/>
          <p:cNvCxnSpPr>
            <a:stCxn id="27" idx="3"/>
          </p:cNvCxnSpPr>
          <p:nvPr/>
        </p:nvCxnSpPr>
        <p:spPr>
          <a:xfrm flipV="1">
            <a:off x="4438763" y="3470149"/>
            <a:ext cx="76250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201265" y="3525128"/>
            <a:ext cx="0" cy="661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4095636" y="4149407"/>
            <a:ext cx="2211257" cy="731375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</a:t>
            </a:r>
            <a:r>
              <a:rPr lang="en-US" dirty="0" smtClean="0"/>
              <a:t>&gt;= 1 and i &lt;= 3</a:t>
            </a:r>
            <a:endParaRPr lang="en-US" dirty="0"/>
          </a:p>
        </p:txBody>
      </p:sp>
      <p:sp>
        <p:nvSpPr>
          <p:cNvPr id="39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3911211" y="4945830"/>
            <a:ext cx="2580106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1780043" y="4473677"/>
            <a:ext cx="1574139" cy="41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8" idx="3"/>
          </p:cNvCxnSpPr>
          <p:nvPr/>
        </p:nvCxnSpPr>
        <p:spPr>
          <a:xfrm flipV="1">
            <a:off x="6306893" y="4510118"/>
            <a:ext cx="586208" cy="4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893101" y="4515094"/>
            <a:ext cx="0" cy="941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708464" y="5456903"/>
            <a:ext cx="5184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26142" y="5722374"/>
            <a:ext cx="1503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" idx="3"/>
          </p:cNvCxnSpPr>
          <p:nvPr/>
        </p:nvCxnSpPr>
        <p:spPr>
          <a:xfrm flipV="1">
            <a:off x="2747271" y="1258050"/>
            <a:ext cx="189272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639993" y="1205810"/>
            <a:ext cx="0" cy="925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3634647" y="2130412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047924" y="829438"/>
            <a:ext cx="867175" cy="36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2490" y="1915911"/>
            <a:ext cx="867175" cy="36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711060" y="3091307"/>
            <a:ext cx="867175" cy="36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82239" y="4143117"/>
            <a:ext cx="867175" cy="36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94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9320B6-18F7-40B8-A847-AAD5B503D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839" y="1898414"/>
            <a:ext cx="4642800" cy="25657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19270F-BF42-4990-B1EB-87D399C0D69B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4" name="Rectangle : coins arrondis 36">
            <a:extLst>
              <a:ext uri="{FF2B5EF4-FFF2-40B4-BE49-F238E27FC236}">
                <a16:creationId xmlns:a16="http://schemas.microsoft.com/office/drawing/2014/main" id="{F3717EA7-9362-437A-9675-BB490EA0CBB1}"/>
              </a:ext>
            </a:extLst>
          </p:cNvPr>
          <p:cNvSpPr/>
          <p:nvPr/>
        </p:nvSpPr>
        <p:spPr>
          <a:xfrm>
            <a:off x="1086978" y="904078"/>
            <a:ext cx="1682497" cy="319543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F3661-DD5B-4D32-ADF2-72D9A0B558D7}"/>
              </a:ext>
            </a:extLst>
          </p:cNvPr>
          <p:cNvSpPr/>
          <p:nvPr/>
        </p:nvSpPr>
        <p:spPr>
          <a:xfrm>
            <a:off x="1177197" y="1586563"/>
            <a:ext cx="1502058" cy="3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7F3661-DD5B-4D32-ADF2-72D9A0B558D7}"/>
              </a:ext>
            </a:extLst>
          </p:cNvPr>
          <p:cNvSpPr/>
          <p:nvPr/>
        </p:nvSpPr>
        <p:spPr>
          <a:xfrm>
            <a:off x="1177197" y="2224205"/>
            <a:ext cx="1502058" cy="3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 = a</a:t>
            </a:r>
            <a:endParaRPr lang="en-US" dirty="0"/>
          </a:p>
        </p:txBody>
      </p:sp>
      <p:sp>
        <p:nvSpPr>
          <p:cNvPr id="8" name="Parallélogramme 4">
            <a:extLst>
              <a:ext uri="{FF2B5EF4-FFF2-40B4-BE49-F238E27FC236}">
                <a16:creationId xmlns:a16="http://schemas.microsoft.com/office/drawing/2014/main" id="{5415F519-D669-4AB5-9C9D-5CACFE5C874E}"/>
              </a:ext>
            </a:extLst>
          </p:cNvPr>
          <p:cNvSpPr/>
          <p:nvPr/>
        </p:nvSpPr>
        <p:spPr>
          <a:xfrm>
            <a:off x="918623" y="2861847"/>
            <a:ext cx="2019206" cy="46217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print(“b”)</a:t>
            </a:r>
            <a:endParaRPr lang="en-US" dirty="0"/>
          </a:p>
        </p:txBody>
      </p:sp>
      <p:sp>
        <p:nvSpPr>
          <p:cNvPr id="9" name="Rectangle : coins arrondis 36">
            <a:extLst>
              <a:ext uri="{FF2B5EF4-FFF2-40B4-BE49-F238E27FC236}">
                <a16:creationId xmlns:a16="http://schemas.microsoft.com/office/drawing/2014/main" id="{F3717EA7-9362-437A-9675-BB490EA0CBB1}"/>
              </a:ext>
            </a:extLst>
          </p:cNvPr>
          <p:cNvSpPr/>
          <p:nvPr/>
        </p:nvSpPr>
        <p:spPr>
          <a:xfrm>
            <a:off x="1086977" y="3649816"/>
            <a:ext cx="1682497" cy="319543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2"/>
            <a:endCxn id="6" idx="0"/>
          </p:cNvCxnSpPr>
          <p:nvPr/>
        </p:nvCxnSpPr>
        <p:spPr>
          <a:xfrm flipH="1">
            <a:off x="1928226" y="1223621"/>
            <a:ext cx="1" cy="362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7" idx="0"/>
          </p:cNvCxnSpPr>
          <p:nvPr/>
        </p:nvCxnSpPr>
        <p:spPr>
          <a:xfrm>
            <a:off x="1928226" y="1898414"/>
            <a:ext cx="0" cy="32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8" idx="0"/>
          </p:cNvCxnSpPr>
          <p:nvPr/>
        </p:nvCxnSpPr>
        <p:spPr>
          <a:xfrm>
            <a:off x="1928226" y="2536056"/>
            <a:ext cx="0" cy="32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4"/>
            <a:endCxn id="9" idx="0"/>
          </p:cNvCxnSpPr>
          <p:nvPr/>
        </p:nvCxnSpPr>
        <p:spPr>
          <a:xfrm>
            <a:off x="1928226" y="3324025"/>
            <a:ext cx="0" cy="32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830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>
            <a:stCxn id="18" idx="0"/>
          </p:cNvCxnSpPr>
          <p:nvPr/>
        </p:nvCxnSpPr>
        <p:spPr>
          <a:xfrm flipH="1">
            <a:off x="5201264" y="4620617"/>
            <a:ext cx="1" cy="1220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48D22F69-5F27-4942-BEAB-BB3A659D7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558" y="2834640"/>
            <a:ext cx="4363836" cy="33589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831F6D-3C46-4774-A985-89B4F9FE05FC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5" name="Straight Connector 4"/>
          <p:cNvCxnSpPr>
            <a:stCxn id="6" idx="2"/>
          </p:cNvCxnSpPr>
          <p:nvPr/>
        </p:nvCxnSpPr>
        <p:spPr>
          <a:xfrm flipH="1">
            <a:off x="1729726" y="625579"/>
            <a:ext cx="16344" cy="5568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669657" y="105462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669657" y="1286356"/>
            <a:ext cx="2077614" cy="885809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  <p:sp>
        <p:nvSpPr>
          <p:cNvPr id="8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669657" y="2361732"/>
            <a:ext cx="2120136" cy="731375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</a:t>
            </a:r>
            <a:r>
              <a:rPr lang="en-US" dirty="0" smtClean="0"/>
              <a:t>== 0</a:t>
            </a:r>
            <a:endParaRPr lang="en-US" dirty="0"/>
          </a:p>
        </p:txBody>
      </p:sp>
      <p:cxnSp>
        <p:nvCxnSpPr>
          <p:cNvPr id="10" name="Straight Connector 9"/>
          <p:cNvCxnSpPr>
            <a:stCxn id="8" idx="3"/>
          </p:cNvCxnSpPr>
          <p:nvPr/>
        </p:nvCxnSpPr>
        <p:spPr>
          <a:xfrm>
            <a:off x="2789793" y="2727420"/>
            <a:ext cx="543342" cy="15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33137" y="2794566"/>
            <a:ext cx="25882" cy="215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35974" y="1690411"/>
            <a:ext cx="19665" cy="4503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7" idx="1"/>
          </p:cNvCxnSpPr>
          <p:nvPr/>
        </p:nvCxnSpPr>
        <p:spPr>
          <a:xfrm flipV="1">
            <a:off x="235974" y="1729261"/>
            <a:ext cx="433683" cy="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2227506" y="3575672"/>
            <a:ext cx="2211257" cy="731375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</a:t>
            </a:r>
            <a:r>
              <a:rPr lang="en-US" dirty="0" smtClean="0"/>
              <a:t>&gt;= 4 and i &lt;= 7</a:t>
            </a:r>
            <a:endParaRPr lang="en-US" dirty="0"/>
          </a:p>
        </p:txBody>
      </p:sp>
      <p:cxnSp>
        <p:nvCxnSpPr>
          <p:cNvPr id="16" name="Straight Connector 15"/>
          <p:cNvCxnSpPr>
            <a:stCxn id="14" idx="3"/>
          </p:cNvCxnSpPr>
          <p:nvPr/>
        </p:nvCxnSpPr>
        <p:spPr>
          <a:xfrm flipV="1">
            <a:off x="4438763" y="3941359"/>
            <a:ext cx="76250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201265" y="3996338"/>
            <a:ext cx="0" cy="661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4095636" y="4620617"/>
            <a:ext cx="2211257" cy="731375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</a:t>
            </a:r>
            <a:r>
              <a:rPr lang="en-US" dirty="0" smtClean="0"/>
              <a:t>&gt;= 1 and i &lt;= 3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1780043" y="4944887"/>
            <a:ext cx="1574139" cy="41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8" idx="3"/>
          </p:cNvCxnSpPr>
          <p:nvPr/>
        </p:nvCxnSpPr>
        <p:spPr>
          <a:xfrm flipV="1">
            <a:off x="6306893" y="4981328"/>
            <a:ext cx="586208" cy="4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93101" y="4986304"/>
            <a:ext cx="0" cy="941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708464" y="5928113"/>
            <a:ext cx="5184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26142" y="6193584"/>
            <a:ext cx="1503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3"/>
          </p:cNvCxnSpPr>
          <p:nvPr/>
        </p:nvCxnSpPr>
        <p:spPr>
          <a:xfrm flipV="1">
            <a:off x="2747271" y="1729260"/>
            <a:ext cx="189272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39993" y="1677020"/>
            <a:ext cx="0" cy="925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3634647" y="2601622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047924" y="1300648"/>
            <a:ext cx="867175" cy="36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12490" y="2387121"/>
            <a:ext cx="867175" cy="36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11060" y="3562517"/>
            <a:ext cx="867175" cy="36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841385" y="726377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= 0</a:t>
            </a:r>
            <a:endParaRPr lang="en-US" dirty="0"/>
          </a:p>
        </p:txBody>
      </p:sp>
      <p:sp>
        <p:nvSpPr>
          <p:cNvPr id="34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3529961" y="1967836"/>
            <a:ext cx="2580106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</a:t>
            </a:r>
            <a:r>
              <a:rPr lang="en-US" dirty="0" smtClean="0"/>
              <a:t> Number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4357957" y="5391928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+= 3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2475130" y="4333464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+= 2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918015" y="3244205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+=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91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877175-4C17-458A-9235-E45436388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608" y="2496311"/>
            <a:ext cx="4157570" cy="3109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1D8190-3253-4830-961F-D86614940319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5" name="Straight Connector 4"/>
          <p:cNvCxnSpPr>
            <a:stCxn id="17" idx="0"/>
          </p:cNvCxnSpPr>
          <p:nvPr/>
        </p:nvCxnSpPr>
        <p:spPr>
          <a:xfrm flipH="1">
            <a:off x="5278779" y="4255292"/>
            <a:ext cx="1" cy="1220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7" idx="2"/>
          </p:cNvCxnSpPr>
          <p:nvPr/>
        </p:nvCxnSpPr>
        <p:spPr>
          <a:xfrm flipH="1">
            <a:off x="1729726" y="625579"/>
            <a:ext cx="16344" cy="5568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669657" y="105462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8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711409" y="784911"/>
            <a:ext cx="2077614" cy="885809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  <p:sp>
        <p:nvSpPr>
          <p:cNvPr id="9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719263" y="2179162"/>
            <a:ext cx="2120136" cy="731375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</a:t>
            </a:r>
            <a:r>
              <a:rPr lang="en-US" dirty="0" smtClean="0"/>
              <a:t>== 0</a:t>
            </a:r>
            <a:endParaRPr lang="en-US" dirty="0"/>
          </a:p>
        </p:txBody>
      </p:sp>
      <p:cxnSp>
        <p:nvCxnSpPr>
          <p:cNvPr id="10" name="Straight Connector 9"/>
          <p:cNvCxnSpPr>
            <a:stCxn id="9" idx="3"/>
          </p:cNvCxnSpPr>
          <p:nvPr/>
        </p:nvCxnSpPr>
        <p:spPr>
          <a:xfrm>
            <a:off x="2839399" y="2544850"/>
            <a:ext cx="543342" cy="15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95934" y="2620294"/>
            <a:ext cx="25882" cy="215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297391" y="1188967"/>
            <a:ext cx="17572" cy="5004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8" idx="1"/>
          </p:cNvCxnSpPr>
          <p:nvPr/>
        </p:nvCxnSpPr>
        <p:spPr>
          <a:xfrm flipV="1">
            <a:off x="277726" y="1227816"/>
            <a:ext cx="433683" cy="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2309725" y="3371576"/>
            <a:ext cx="2211257" cy="731375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</a:t>
            </a:r>
            <a:r>
              <a:rPr lang="en-US" dirty="0" smtClean="0"/>
              <a:t>&gt;= 4 and i &lt;= 7</a:t>
            </a:r>
            <a:endParaRPr lang="en-US" dirty="0"/>
          </a:p>
        </p:txBody>
      </p:sp>
      <p:cxnSp>
        <p:nvCxnSpPr>
          <p:cNvPr id="15" name="Straight Connector 14"/>
          <p:cNvCxnSpPr>
            <a:stCxn id="14" idx="3"/>
          </p:cNvCxnSpPr>
          <p:nvPr/>
        </p:nvCxnSpPr>
        <p:spPr>
          <a:xfrm flipV="1">
            <a:off x="4520982" y="3737263"/>
            <a:ext cx="76250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78779" y="3737263"/>
            <a:ext cx="1" cy="555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4173151" y="4255292"/>
            <a:ext cx="2211257" cy="731375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</a:t>
            </a:r>
            <a:r>
              <a:rPr lang="en-US" dirty="0" smtClean="0"/>
              <a:t>&gt;= 1 and i &lt;= 3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1717332" y="4744101"/>
            <a:ext cx="1704484" cy="1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7" idx="3"/>
          </p:cNvCxnSpPr>
          <p:nvPr/>
        </p:nvCxnSpPr>
        <p:spPr>
          <a:xfrm flipV="1">
            <a:off x="6384408" y="4616003"/>
            <a:ext cx="586208" cy="4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70616" y="4620979"/>
            <a:ext cx="0" cy="941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785979" y="5562788"/>
            <a:ext cx="5184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2487" y="6193584"/>
            <a:ext cx="1503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3"/>
          </p:cNvCxnSpPr>
          <p:nvPr/>
        </p:nvCxnSpPr>
        <p:spPr>
          <a:xfrm flipV="1">
            <a:off x="2789023" y="1227815"/>
            <a:ext cx="189272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681745" y="1175575"/>
            <a:ext cx="0" cy="925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3676399" y="2100177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089676" y="799203"/>
            <a:ext cx="867175" cy="36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54242" y="1885676"/>
            <a:ext cx="867175" cy="36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52812" y="3061072"/>
            <a:ext cx="867175" cy="36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940790" y="1686506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= 0</a:t>
            </a:r>
            <a:endParaRPr lang="en-US" dirty="0"/>
          </a:p>
        </p:txBody>
      </p:sp>
      <p:sp>
        <p:nvSpPr>
          <p:cNvPr id="30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509788" y="5658745"/>
            <a:ext cx="2580106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</a:t>
            </a:r>
            <a:r>
              <a:rPr lang="en-US" dirty="0" smtClean="0"/>
              <a:t> Number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4435472" y="5026603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+= 3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2557349" y="4129368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+= 2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967621" y="3061635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+=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8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DF0EA3-988A-4C7F-8AFA-EFA191295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458" y="2084832"/>
            <a:ext cx="4337542" cy="3616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AB5BCB-5AAA-45D3-8C78-E0E25C9FE5E0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5" name="Straight Connector 4"/>
          <p:cNvCxnSpPr>
            <a:stCxn id="17" idx="0"/>
          </p:cNvCxnSpPr>
          <p:nvPr/>
        </p:nvCxnSpPr>
        <p:spPr>
          <a:xfrm flipH="1">
            <a:off x="5193502" y="4910624"/>
            <a:ext cx="1" cy="1220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7" idx="2"/>
          </p:cNvCxnSpPr>
          <p:nvPr/>
        </p:nvCxnSpPr>
        <p:spPr>
          <a:xfrm flipH="1">
            <a:off x="1723972" y="625579"/>
            <a:ext cx="22098" cy="5971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669657" y="105462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8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669657" y="1286356"/>
            <a:ext cx="2077614" cy="885809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  <p:sp>
        <p:nvSpPr>
          <p:cNvPr id="9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653930" y="2794565"/>
            <a:ext cx="2120136" cy="731375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</a:t>
            </a:r>
            <a:r>
              <a:rPr lang="en-US" dirty="0" smtClean="0"/>
              <a:t>== 0</a:t>
            </a:r>
            <a:endParaRPr lang="en-US" dirty="0"/>
          </a:p>
        </p:txBody>
      </p:sp>
      <p:cxnSp>
        <p:nvCxnSpPr>
          <p:cNvPr id="10" name="Straight Connector 9"/>
          <p:cNvCxnSpPr>
            <a:stCxn id="9" idx="3"/>
          </p:cNvCxnSpPr>
          <p:nvPr/>
        </p:nvCxnSpPr>
        <p:spPr>
          <a:xfrm>
            <a:off x="2774066" y="3160253"/>
            <a:ext cx="543342" cy="15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85656" y="3188499"/>
            <a:ext cx="25882" cy="215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255639" y="1690412"/>
            <a:ext cx="6850" cy="4907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8" idx="1"/>
          </p:cNvCxnSpPr>
          <p:nvPr/>
        </p:nvCxnSpPr>
        <p:spPr>
          <a:xfrm flipV="1">
            <a:off x="235974" y="1729261"/>
            <a:ext cx="433683" cy="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2180025" y="3969605"/>
            <a:ext cx="2211257" cy="731375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</a:t>
            </a:r>
            <a:r>
              <a:rPr lang="en-US" dirty="0" smtClean="0"/>
              <a:t>&gt;= 4 and i &lt;= 7</a:t>
            </a:r>
            <a:endParaRPr lang="en-US" dirty="0"/>
          </a:p>
        </p:txBody>
      </p:sp>
      <p:cxnSp>
        <p:nvCxnSpPr>
          <p:cNvPr id="15" name="Straight Connector 14"/>
          <p:cNvCxnSpPr>
            <a:stCxn id="14" idx="3"/>
          </p:cNvCxnSpPr>
          <p:nvPr/>
        </p:nvCxnSpPr>
        <p:spPr>
          <a:xfrm flipV="1">
            <a:off x="4391282" y="4335292"/>
            <a:ext cx="76250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193503" y="4286345"/>
            <a:ext cx="0" cy="661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4087874" y="4910624"/>
            <a:ext cx="2211257" cy="731375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</a:t>
            </a:r>
            <a:r>
              <a:rPr lang="en-US" dirty="0" smtClean="0"/>
              <a:t>&gt;= 1 and i &lt;= 3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1732562" y="5338820"/>
            <a:ext cx="1574139" cy="41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7" idx="3"/>
          </p:cNvCxnSpPr>
          <p:nvPr/>
        </p:nvCxnSpPr>
        <p:spPr>
          <a:xfrm flipV="1">
            <a:off x="6299131" y="5271335"/>
            <a:ext cx="586208" cy="4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885339" y="5276311"/>
            <a:ext cx="0" cy="941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700702" y="6218120"/>
            <a:ext cx="5184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2487" y="6557377"/>
            <a:ext cx="1503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3"/>
          </p:cNvCxnSpPr>
          <p:nvPr/>
        </p:nvCxnSpPr>
        <p:spPr>
          <a:xfrm flipV="1">
            <a:off x="2747271" y="1729260"/>
            <a:ext cx="189272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639993" y="1677020"/>
            <a:ext cx="0" cy="925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3634647" y="2601622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047924" y="1300648"/>
            <a:ext cx="867175" cy="36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96763" y="2819954"/>
            <a:ext cx="867175" cy="36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11060" y="3562517"/>
            <a:ext cx="867175" cy="36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841385" y="726377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= 0</a:t>
            </a:r>
            <a:endParaRPr lang="en-US" dirty="0"/>
          </a:p>
        </p:txBody>
      </p:sp>
      <p:sp>
        <p:nvSpPr>
          <p:cNvPr id="30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3529961" y="1967836"/>
            <a:ext cx="2580106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</a:t>
            </a:r>
            <a:r>
              <a:rPr lang="en-US" dirty="0" smtClean="0"/>
              <a:t> Number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4350195" y="5681935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= Sum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2427649" y="4727397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 = Number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902288" y="3677038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 += 1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876631" y="2265113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880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9056A6-9374-4650-BBB8-E2D03B095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367" y="2377440"/>
            <a:ext cx="3055676" cy="29701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8CD25F-8A59-49EF-88D0-8C1DD874E496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5" name="Straight Connector 4"/>
          <p:cNvCxnSpPr>
            <a:stCxn id="6" idx="2"/>
          </p:cNvCxnSpPr>
          <p:nvPr/>
        </p:nvCxnSpPr>
        <p:spPr>
          <a:xfrm>
            <a:off x="1746070" y="625579"/>
            <a:ext cx="33972" cy="589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669657" y="105462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669657" y="815146"/>
            <a:ext cx="2077614" cy="885809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669657" y="1890522"/>
            <a:ext cx="2120136" cy="731375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</a:t>
            </a:r>
            <a:r>
              <a:rPr lang="en-US" dirty="0" smtClean="0"/>
              <a:t>== 0</a:t>
            </a:r>
            <a:endParaRPr lang="en-US" dirty="0"/>
          </a:p>
        </p:txBody>
      </p:sp>
      <p:sp>
        <p:nvSpPr>
          <p:cNvPr id="9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456017" y="2753817"/>
            <a:ext cx="2580106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/>
              <a:t>B</a:t>
            </a:r>
            <a:endParaRPr lang="en-US" dirty="0"/>
          </a:p>
        </p:txBody>
      </p:sp>
      <p:cxnSp>
        <p:nvCxnSpPr>
          <p:cNvPr id="10" name="Straight Connector 9"/>
          <p:cNvCxnSpPr>
            <a:stCxn id="8" idx="3"/>
          </p:cNvCxnSpPr>
          <p:nvPr/>
        </p:nvCxnSpPr>
        <p:spPr>
          <a:xfrm>
            <a:off x="2789793" y="2256210"/>
            <a:ext cx="543342" cy="15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33137" y="2323356"/>
            <a:ext cx="25882" cy="215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255639" y="1219202"/>
            <a:ext cx="8906" cy="5270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7" idx="1"/>
          </p:cNvCxnSpPr>
          <p:nvPr/>
        </p:nvCxnSpPr>
        <p:spPr>
          <a:xfrm flipV="1">
            <a:off x="235974" y="1258051"/>
            <a:ext cx="433683" cy="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2227506" y="3104462"/>
            <a:ext cx="2211257" cy="731375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</a:t>
            </a:r>
            <a:r>
              <a:rPr lang="en-US" dirty="0" smtClean="0"/>
              <a:t>&gt; 3</a:t>
            </a:r>
            <a:endParaRPr lang="en-US" dirty="0"/>
          </a:p>
        </p:txBody>
      </p:sp>
      <p:sp>
        <p:nvSpPr>
          <p:cNvPr id="15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2059887" y="3872278"/>
            <a:ext cx="2580106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/>
              <a:t>C</a:t>
            </a:r>
            <a:endParaRPr lang="en-US" dirty="0"/>
          </a:p>
        </p:txBody>
      </p:sp>
      <p:cxnSp>
        <p:nvCxnSpPr>
          <p:cNvPr id="16" name="Straight Connector 15"/>
          <p:cNvCxnSpPr>
            <a:stCxn id="14" idx="3"/>
          </p:cNvCxnSpPr>
          <p:nvPr/>
        </p:nvCxnSpPr>
        <p:spPr>
          <a:xfrm flipV="1">
            <a:off x="4438763" y="3470149"/>
            <a:ext cx="76250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201264" y="3525128"/>
            <a:ext cx="1" cy="2020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4095636" y="4149407"/>
            <a:ext cx="2211257" cy="731375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</a:t>
            </a:r>
            <a:r>
              <a:rPr lang="en-US" dirty="0" smtClean="0"/>
              <a:t>&lt; 3</a:t>
            </a:r>
            <a:endParaRPr lang="en-US" dirty="0"/>
          </a:p>
        </p:txBody>
      </p:sp>
      <p:sp>
        <p:nvSpPr>
          <p:cNvPr id="19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3911211" y="4945830"/>
            <a:ext cx="2580106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/>
              <a:t>D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1780043" y="4473677"/>
            <a:ext cx="1574139" cy="41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8" idx="3"/>
          </p:cNvCxnSpPr>
          <p:nvPr/>
        </p:nvCxnSpPr>
        <p:spPr>
          <a:xfrm flipV="1">
            <a:off x="6306893" y="4510118"/>
            <a:ext cx="586208" cy="4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93101" y="4515094"/>
            <a:ext cx="0" cy="1689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780043" y="6204155"/>
            <a:ext cx="5184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76459" y="6489290"/>
            <a:ext cx="1503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3"/>
          </p:cNvCxnSpPr>
          <p:nvPr/>
        </p:nvCxnSpPr>
        <p:spPr>
          <a:xfrm flipV="1">
            <a:off x="2747271" y="1258050"/>
            <a:ext cx="189272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39993" y="1205810"/>
            <a:ext cx="0" cy="925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3634647" y="2130412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047924" y="829438"/>
            <a:ext cx="867175" cy="36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12490" y="1915911"/>
            <a:ext cx="867175" cy="36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11060" y="3091307"/>
            <a:ext cx="867175" cy="36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5674627" y="5463477"/>
            <a:ext cx="2580106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488115" y="4123228"/>
            <a:ext cx="867175" cy="36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1825722" y="5535561"/>
            <a:ext cx="3400479" cy="9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3525961" y="1545050"/>
            <a:ext cx="2580106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803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/>
          <p:cNvCxnSpPr/>
          <p:nvPr/>
        </p:nvCxnSpPr>
        <p:spPr>
          <a:xfrm>
            <a:off x="5301262" y="4975635"/>
            <a:ext cx="0" cy="1228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1E74B27F-DD4D-496A-88C9-604437259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369" y="2240279"/>
            <a:ext cx="3454826" cy="33105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D1AEFC-BB29-4883-8D99-BFB3CC56A7C1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5" name="Straight Connector 4"/>
          <p:cNvCxnSpPr>
            <a:stCxn id="6" idx="2"/>
          </p:cNvCxnSpPr>
          <p:nvPr/>
        </p:nvCxnSpPr>
        <p:spPr>
          <a:xfrm>
            <a:off x="1746070" y="625579"/>
            <a:ext cx="33972" cy="589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669657" y="105462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669657" y="815146"/>
            <a:ext cx="2077614" cy="885809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669657" y="1890522"/>
            <a:ext cx="2120136" cy="731375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</a:t>
            </a:r>
            <a:r>
              <a:rPr lang="en-US" dirty="0" smtClean="0"/>
              <a:t>== 0</a:t>
            </a:r>
            <a:endParaRPr lang="en-US" dirty="0"/>
          </a:p>
        </p:txBody>
      </p:sp>
      <p:sp>
        <p:nvSpPr>
          <p:cNvPr id="9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456017" y="2753817"/>
            <a:ext cx="2580106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/>
              <a:t>B</a:t>
            </a:r>
            <a:endParaRPr lang="en-US" dirty="0"/>
          </a:p>
        </p:txBody>
      </p:sp>
      <p:cxnSp>
        <p:nvCxnSpPr>
          <p:cNvPr id="10" name="Straight Connector 9"/>
          <p:cNvCxnSpPr>
            <a:stCxn id="8" idx="3"/>
          </p:cNvCxnSpPr>
          <p:nvPr/>
        </p:nvCxnSpPr>
        <p:spPr>
          <a:xfrm>
            <a:off x="2789793" y="2256210"/>
            <a:ext cx="543342" cy="15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33137" y="2323356"/>
            <a:ext cx="37476" cy="910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255639" y="1219202"/>
            <a:ext cx="8906" cy="5270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7" idx="1"/>
          </p:cNvCxnSpPr>
          <p:nvPr/>
        </p:nvCxnSpPr>
        <p:spPr>
          <a:xfrm flipV="1">
            <a:off x="235974" y="1258051"/>
            <a:ext cx="433683" cy="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667422" y="3254368"/>
            <a:ext cx="2211257" cy="731375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</a:t>
            </a:r>
            <a:r>
              <a:rPr lang="en-US" dirty="0" smtClean="0"/>
              <a:t>&gt; 3</a:t>
            </a:r>
            <a:endParaRPr lang="en-US" dirty="0"/>
          </a:p>
        </p:txBody>
      </p:sp>
      <p:sp>
        <p:nvSpPr>
          <p:cNvPr id="15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736017" y="4020020"/>
            <a:ext cx="2580106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/>
              <a:t>C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785580" y="3216172"/>
            <a:ext cx="1601491" cy="35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640441" y="4642610"/>
            <a:ext cx="2211257" cy="731375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</a:t>
            </a:r>
            <a:r>
              <a:rPr lang="en-US" dirty="0"/>
              <a:t>&lt;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19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575546" y="5418583"/>
            <a:ext cx="2580106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/>
              <a:t>D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1813015" y="4523881"/>
            <a:ext cx="1787195" cy="42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8" idx="3"/>
          </p:cNvCxnSpPr>
          <p:nvPr/>
        </p:nvCxnSpPr>
        <p:spPr>
          <a:xfrm flipV="1">
            <a:off x="2851698" y="4975635"/>
            <a:ext cx="2449564" cy="32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780044" y="6204155"/>
            <a:ext cx="35212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76459" y="6489290"/>
            <a:ext cx="1503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3"/>
          </p:cNvCxnSpPr>
          <p:nvPr/>
        </p:nvCxnSpPr>
        <p:spPr>
          <a:xfrm flipV="1">
            <a:off x="2747271" y="1258050"/>
            <a:ext cx="189272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39993" y="1205810"/>
            <a:ext cx="0" cy="925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3634647" y="2130412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047924" y="829438"/>
            <a:ext cx="867175" cy="36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12490" y="1915911"/>
            <a:ext cx="867175" cy="36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62900" y="3356365"/>
            <a:ext cx="867175" cy="36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3796488" y="5440604"/>
            <a:ext cx="2580106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881042" y="4654165"/>
            <a:ext cx="867175" cy="36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3525961" y="1545050"/>
            <a:ext cx="2580106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/>
              <a:t>A</a:t>
            </a:r>
            <a:endParaRPr lang="en-US" dirty="0"/>
          </a:p>
        </p:txBody>
      </p:sp>
      <p:cxnSp>
        <p:nvCxnSpPr>
          <p:cNvPr id="37" name="Straight Connector 36"/>
          <p:cNvCxnSpPr>
            <a:stCxn id="14" idx="3"/>
          </p:cNvCxnSpPr>
          <p:nvPr/>
        </p:nvCxnSpPr>
        <p:spPr>
          <a:xfrm>
            <a:off x="2878679" y="3620056"/>
            <a:ext cx="755968" cy="18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620832" y="3670996"/>
            <a:ext cx="13815" cy="87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630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>
            <a:off x="4882433" y="3719117"/>
            <a:ext cx="18350" cy="1049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</p:cNvCxnSpPr>
          <p:nvPr/>
        </p:nvCxnSpPr>
        <p:spPr>
          <a:xfrm>
            <a:off x="1898470" y="777979"/>
            <a:ext cx="58867" cy="5032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B89E244-7A85-42D0-AEED-4C4CD0E6B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864" y="1371600"/>
            <a:ext cx="3216559" cy="34170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2ED76C-83FC-4CFB-AB4E-CCC34112E39D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822057" y="257862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897269" y="904078"/>
            <a:ext cx="2077614" cy="885809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7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876008" y="1915986"/>
            <a:ext cx="2120136" cy="731375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</a:t>
            </a:r>
            <a:r>
              <a:rPr lang="en-US" dirty="0" smtClean="0"/>
              <a:t>== 0</a:t>
            </a:r>
            <a:endParaRPr lang="en-US" dirty="0"/>
          </a:p>
        </p:txBody>
      </p:sp>
      <p:sp>
        <p:nvSpPr>
          <p:cNvPr id="8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646023" y="2715813"/>
            <a:ext cx="2580106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/>
              <a:t>B</a:t>
            </a:r>
            <a:endParaRPr lang="en-US" dirty="0"/>
          </a:p>
        </p:txBody>
      </p:sp>
      <p:sp>
        <p:nvSpPr>
          <p:cNvPr id="9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897269" y="3353431"/>
            <a:ext cx="2120136" cy="731375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</a:t>
            </a:r>
            <a:r>
              <a:rPr lang="en-US" dirty="0" smtClean="0"/>
              <a:t>&lt; 3</a:t>
            </a:r>
            <a:endParaRPr lang="en-US" dirty="0"/>
          </a:p>
        </p:txBody>
      </p:sp>
      <p:sp>
        <p:nvSpPr>
          <p:cNvPr id="10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667284" y="4145481"/>
            <a:ext cx="2580106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3592380" y="4008253"/>
            <a:ext cx="2580106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/>
              <a:t>E</a:t>
            </a:r>
            <a:endParaRPr lang="en-US" dirty="0"/>
          </a:p>
        </p:txBody>
      </p:sp>
      <p:sp>
        <p:nvSpPr>
          <p:cNvPr id="12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667284" y="5077808"/>
            <a:ext cx="2580106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/>
              <a:t>F</a:t>
            </a:r>
            <a:endParaRPr lang="en-US" dirty="0"/>
          </a:p>
        </p:txBody>
      </p:sp>
      <p:cxnSp>
        <p:nvCxnSpPr>
          <p:cNvPr id="15" name="Straight Connector 14"/>
          <p:cNvCxnSpPr>
            <a:stCxn id="7" idx="3"/>
          </p:cNvCxnSpPr>
          <p:nvPr/>
        </p:nvCxnSpPr>
        <p:spPr>
          <a:xfrm flipV="1">
            <a:off x="2996144" y="2281673"/>
            <a:ext cx="79910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40715" y="2281673"/>
            <a:ext cx="0" cy="1011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898470" y="3292755"/>
            <a:ext cx="19422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3"/>
          </p:cNvCxnSpPr>
          <p:nvPr/>
        </p:nvCxnSpPr>
        <p:spPr>
          <a:xfrm flipV="1">
            <a:off x="3017405" y="3719118"/>
            <a:ext cx="186502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898470" y="4788624"/>
            <a:ext cx="3002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75303" y="5810865"/>
            <a:ext cx="1660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55639" y="1258529"/>
            <a:ext cx="9832" cy="4552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6" idx="1"/>
          </p:cNvCxnSpPr>
          <p:nvPr/>
        </p:nvCxnSpPr>
        <p:spPr>
          <a:xfrm>
            <a:off x="226066" y="1346982"/>
            <a:ext cx="67120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" idx="3"/>
          </p:cNvCxnSpPr>
          <p:nvPr/>
        </p:nvCxnSpPr>
        <p:spPr>
          <a:xfrm>
            <a:off x="2974883" y="1346983"/>
            <a:ext cx="2254806" cy="1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229689" y="1371600"/>
            <a:ext cx="0" cy="1229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4070700" y="2647361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4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4018606" y="1817846"/>
            <a:ext cx="2580106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563931" y="1004091"/>
            <a:ext cx="79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17721" y="1933350"/>
            <a:ext cx="79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84606" y="3363102"/>
            <a:ext cx="79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733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F74AEC-A59D-4193-9593-EB8B4D416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031" y="1289304"/>
            <a:ext cx="3313023" cy="33850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537280-19BF-4CEE-B0C1-3123851C9070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82433" y="4239234"/>
            <a:ext cx="18350" cy="1049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7" idx="2"/>
          </p:cNvCxnSpPr>
          <p:nvPr/>
        </p:nvCxnSpPr>
        <p:spPr>
          <a:xfrm>
            <a:off x="1898470" y="777979"/>
            <a:ext cx="21261" cy="5622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822057" y="257862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8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897269" y="1424195"/>
            <a:ext cx="2077614" cy="885809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9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876008" y="2436103"/>
            <a:ext cx="2120136" cy="731375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</a:t>
            </a:r>
            <a:r>
              <a:rPr lang="en-US" dirty="0" smtClean="0"/>
              <a:t>== 0</a:t>
            </a:r>
            <a:endParaRPr lang="en-US" dirty="0"/>
          </a:p>
        </p:txBody>
      </p:sp>
      <p:sp>
        <p:nvSpPr>
          <p:cNvPr id="10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646023" y="3235930"/>
            <a:ext cx="2580106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/>
              <a:t>B</a:t>
            </a:r>
            <a:endParaRPr lang="en-US" dirty="0"/>
          </a:p>
        </p:txBody>
      </p:sp>
      <p:sp>
        <p:nvSpPr>
          <p:cNvPr id="11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897269" y="3873548"/>
            <a:ext cx="2120136" cy="731375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</a:t>
            </a:r>
            <a:r>
              <a:rPr lang="en-US" dirty="0" smtClean="0"/>
              <a:t>&lt; 3</a:t>
            </a:r>
            <a:endParaRPr lang="en-US" dirty="0"/>
          </a:p>
        </p:txBody>
      </p:sp>
      <p:sp>
        <p:nvSpPr>
          <p:cNvPr id="12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667284" y="4665598"/>
            <a:ext cx="2580106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3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3592380" y="4528370"/>
            <a:ext cx="2580106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/>
              <a:t>E</a:t>
            </a:r>
            <a:endParaRPr lang="en-US" dirty="0"/>
          </a:p>
        </p:txBody>
      </p:sp>
      <p:sp>
        <p:nvSpPr>
          <p:cNvPr id="14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667284" y="5597925"/>
            <a:ext cx="2580106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/>
              <a:t>F</a:t>
            </a:r>
            <a:endParaRPr lang="en-US" dirty="0"/>
          </a:p>
        </p:txBody>
      </p:sp>
      <p:cxnSp>
        <p:nvCxnSpPr>
          <p:cNvPr id="15" name="Straight Connector 14"/>
          <p:cNvCxnSpPr>
            <a:stCxn id="9" idx="3"/>
          </p:cNvCxnSpPr>
          <p:nvPr/>
        </p:nvCxnSpPr>
        <p:spPr>
          <a:xfrm flipV="1">
            <a:off x="2996144" y="2801790"/>
            <a:ext cx="79910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40715" y="2801790"/>
            <a:ext cx="0" cy="1011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898470" y="3812872"/>
            <a:ext cx="19422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3"/>
          </p:cNvCxnSpPr>
          <p:nvPr/>
        </p:nvCxnSpPr>
        <p:spPr>
          <a:xfrm flipV="1">
            <a:off x="3017405" y="4239235"/>
            <a:ext cx="186502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898470" y="5308741"/>
            <a:ext cx="3002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75303" y="6330982"/>
            <a:ext cx="1660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55639" y="1778646"/>
            <a:ext cx="9832" cy="4552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8" idx="1"/>
          </p:cNvCxnSpPr>
          <p:nvPr/>
        </p:nvCxnSpPr>
        <p:spPr>
          <a:xfrm>
            <a:off x="226066" y="1867099"/>
            <a:ext cx="67120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3"/>
          </p:cNvCxnSpPr>
          <p:nvPr/>
        </p:nvCxnSpPr>
        <p:spPr>
          <a:xfrm>
            <a:off x="2974883" y="1867100"/>
            <a:ext cx="2254806" cy="1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229689" y="1891717"/>
            <a:ext cx="0" cy="1229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4070700" y="3167478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26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4018606" y="2337963"/>
            <a:ext cx="2580106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63931" y="1524208"/>
            <a:ext cx="79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17721" y="2453467"/>
            <a:ext cx="79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84606" y="3883219"/>
            <a:ext cx="79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694600" y="966531"/>
            <a:ext cx="2580106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384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A4423F-F221-45BA-8CC8-F1B9DFF1F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392" y="904078"/>
            <a:ext cx="3419992" cy="29279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232620-22A5-41F9-88FD-FE62FBAE7A7E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6" name="Straight Connector 5"/>
          <p:cNvCxnSpPr>
            <a:stCxn id="7" idx="2"/>
          </p:cNvCxnSpPr>
          <p:nvPr/>
        </p:nvCxnSpPr>
        <p:spPr>
          <a:xfrm>
            <a:off x="1898470" y="777979"/>
            <a:ext cx="21110" cy="3528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822057" y="257862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8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897269" y="2596118"/>
            <a:ext cx="2077614" cy="885809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cxnSp>
        <p:nvCxnSpPr>
          <p:cNvPr id="22" name="Straight Connector 21"/>
          <p:cNvCxnSpPr>
            <a:endCxn id="8" idx="1"/>
          </p:cNvCxnSpPr>
          <p:nvPr/>
        </p:nvCxnSpPr>
        <p:spPr>
          <a:xfrm>
            <a:off x="226066" y="3039022"/>
            <a:ext cx="67120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3"/>
          </p:cNvCxnSpPr>
          <p:nvPr/>
        </p:nvCxnSpPr>
        <p:spPr>
          <a:xfrm flipV="1">
            <a:off x="2974883" y="3039022"/>
            <a:ext cx="10231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77240" y="2623350"/>
            <a:ext cx="79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694600" y="966531"/>
            <a:ext cx="2580106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098286" y="1466990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 = 0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098286" y="2031554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= 10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875312" y="3599387"/>
            <a:ext cx="2067575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 += Number *1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304800" y="4306529"/>
            <a:ext cx="1593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04800" y="3039022"/>
            <a:ext cx="0" cy="1346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998042" y="3039022"/>
            <a:ext cx="13519" cy="1532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879019" y="4572000"/>
            <a:ext cx="2119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879019" y="4572000"/>
            <a:ext cx="19451" cy="1573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646023" y="4767531"/>
            <a:ext cx="2580106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Sum</a:t>
            </a:r>
            <a:endParaRPr lang="en-US" dirty="0"/>
          </a:p>
        </p:txBody>
      </p:sp>
      <p:sp>
        <p:nvSpPr>
          <p:cNvPr id="49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561667" y="5283334"/>
            <a:ext cx="2580106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51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785704" y="5908437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999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632729-9DF4-4700-B952-3088E8A5B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768" y="2167127"/>
            <a:ext cx="3442357" cy="30954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BF664A-AF7D-48CF-A59C-D261020FAE84}"/>
              </a:ext>
            </a:extLst>
          </p:cNvPr>
          <p:cNvSpPr txBox="1"/>
          <p:nvPr/>
        </p:nvSpPr>
        <p:spPr>
          <a:xfrm>
            <a:off x="7714292" y="575335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5" name="Straight Connector 4"/>
          <p:cNvCxnSpPr>
            <a:stCxn id="6" idx="2"/>
          </p:cNvCxnSpPr>
          <p:nvPr/>
        </p:nvCxnSpPr>
        <p:spPr>
          <a:xfrm>
            <a:off x="1898470" y="777979"/>
            <a:ext cx="21110" cy="3528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822057" y="257862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897269" y="2596118"/>
            <a:ext cx="2077614" cy="885809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cxnSp>
        <p:nvCxnSpPr>
          <p:cNvPr id="8" name="Straight Connector 7"/>
          <p:cNvCxnSpPr>
            <a:endCxn id="7" idx="1"/>
          </p:cNvCxnSpPr>
          <p:nvPr/>
        </p:nvCxnSpPr>
        <p:spPr>
          <a:xfrm>
            <a:off x="226066" y="3039022"/>
            <a:ext cx="67120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3"/>
          </p:cNvCxnSpPr>
          <p:nvPr/>
        </p:nvCxnSpPr>
        <p:spPr>
          <a:xfrm flipV="1">
            <a:off x="2974883" y="3039022"/>
            <a:ext cx="10231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77240" y="2623350"/>
            <a:ext cx="79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694600" y="966531"/>
            <a:ext cx="2580106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098286" y="1466990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 = 0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098286" y="2031554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= 10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875312" y="3599387"/>
            <a:ext cx="2067575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 += Number *1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04800" y="4306529"/>
            <a:ext cx="1593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04800" y="3039022"/>
            <a:ext cx="0" cy="1346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98042" y="3039022"/>
            <a:ext cx="13519" cy="1532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879019" y="4572000"/>
            <a:ext cx="2119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879019" y="4572000"/>
            <a:ext cx="19451" cy="1573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646022" y="4767531"/>
            <a:ext cx="2873925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Sum + Number</a:t>
            </a:r>
            <a:endParaRPr lang="en-US" dirty="0"/>
          </a:p>
        </p:txBody>
      </p:sp>
      <p:sp>
        <p:nvSpPr>
          <p:cNvPr id="21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561667" y="5283334"/>
            <a:ext cx="2580106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22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785704" y="5908437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61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CC541A-7F8C-48E9-804A-A9FD2558E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026" y="1372821"/>
            <a:ext cx="5611857" cy="31446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FD9372-3F84-41EE-BC98-151314016561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5" name="Straight Connector 4"/>
          <p:cNvCxnSpPr>
            <a:stCxn id="6" idx="2"/>
          </p:cNvCxnSpPr>
          <p:nvPr/>
        </p:nvCxnSpPr>
        <p:spPr>
          <a:xfrm>
            <a:off x="1898470" y="777979"/>
            <a:ext cx="21110" cy="3528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822057" y="257862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910789" y="2061571"/>
            <a:ext cx="2077614" cy="885809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&lt; 7</a:t>
            </a:r>
            <a:endParaRPr lang="en-US" dirty="0"/>
          </a:p>
        </p:txBody>
      </p:sp>
      <p:cxnSp>
        <p:nvCxnSpPr>
          <p:cNvPr id="8" name="Straight Connector 7"/>
          <p:cNvCxnSpPr>
            <a:endCxn id="7" idx="1"/>
          </p:cNvCxnSpPr>
          <p:nvPr/>
        </p:nvCxnSpPr>
        <p:spPr>
          <a:xfrm>
            <a:off x="239586" y="2504475"/>
            <a:ext cx="67120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3"/>
          </p:cNvCxnSpPr>
          <p:nvPr/>
        </p:nvCxnSpPr>
        <p:spPr>
          <a:xfrm flipV="1">
            <a:off x="2988403" y="2504475"/>
            <a:ext cx="10231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99982" y="2135142"/>
            <a:ext cx="79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694600" y="966531"/>
            <a:ext cx="2580106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098286" y="1466990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 = 0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04800" y="4306529"/>
            <a:ext cx="1593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04800" y="2504475"/>
            <a:ext cx="0" cy="1839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98042" y="2504475"/>
            <a:ext cx="59184" cy="2146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1879020" y="4572000"/>
            <a:ext cx="2250528" cy="39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898471" y="4572000"/>
            <a:ext cx="51125" cy="918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785704" y="5358580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23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621402" y="2998840"/>
            <a:ext cx="2747081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In loop: + str (i)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049974" y="3478724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 = i + 1</a:t>
            </a:r>
            <a:endParaRPr lang="en-US" dirty="0"/>
          </a:p>
        </p:txBody>
      </p:sp>
      <p:sp>
        <p:nvSpPr>
          <p:cNvPr id="25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629527" y="4787265"/>
            <a:ext cx="2580106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92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B7710A-F75D-44DA-BAD3-CD6E73BC6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715" y="2075097"/>
            <a:ext cx="3513747" cy="23714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6D8205-1C7D-4141-BA54-CDF957888A19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4" name="Rectangle : coins arrondis 36">
            <a:extLst>
              <a:ext uri="{FF2B5EF4-FFF2-40B4-BE49-F238E27FC236}">
                <a16:creationId xmlns:a16="http://schemas.microsoft.com/office/drawing/2014/main" id="{F3717EA7-9362-437A-9675-BB490EA0CBB1}"/>
              </a:ext>
            </a:extLst>
          </p:cNvPr>
          <p:cNvSpPr/>
          <p:nvPr/>
        </p:nvSpPr>
        <p:spPr>
          <a:xfrm>
            <a:off x="1086978" y="904078"/>
            <a:ext cx="1682497" cy="319543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F3661-DD5B-4D32-ADF2-72D9A0B558D7}"/>
              </a:ext>
            </a:extLst>
          </p:cNvPr>
          <p:cNvSpPr/>
          <p:nvPr/>
        </p:nvSpPr>
        <p:spPr>
          <a:xfrm>
            <a:off x="1177197" y="1586563"/>
            <a:ext cx="1502058" cy="3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7F3661-DD5B-4D32-ADF2-72D9A0B558D7}"/>
              </a:ext>
            </a:extLst>
          </p:cNvPr>
          <p:cNvSpPr/>
          <p:nvPr/>
        </p:nvSpPr>
        <p:spPr>
          <a:xfrm>
            <a:off x="1177197" y="2224205"/>
            <a:ext cx="1502058" cy="3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 = a</a:t>
            </a:r>
            <a:endParaRPr lang="en-US" dirty="0"/>
          </a:p>
        </p:txBody>
      </p:sp>
      <p:sp>
        <p:nvSpPr>
          <p:cNvPr id="8" name="Parallélogramme 4">
            <a:extLst>
              <a:ext uri="{FF2B5EF4-FFF2-40B4-BE49-F238E27FC236}">
                <a16:creationId xmlns:a16="http://schemas.microsoft.com/office/drawing/2014/main" id="{5415F519-D669-4AB5-9C9D-5CACFE5C874E}"/>
              </a:ext>
            </a:extLst>
          </p:cNvPr>
          <p:cNvSpPr/>
          <p:nvPr/>
        </p:nvSpPr>
        <p:spPr>
          <a:xfrm>
            <a:off x="918623" y="2861847"/>
            <a:ext cx="2019206" cy="46217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print(b)</a:t>
            </a:r>
            <a:endParaRPr lang="en-US" dirty="0"/>
          </a:p>
        </p:txBody>
      </p:sp>
      <p:sp>
        <p:nvSpPr>
          <p:cNvPr id="9" name="Rectangle : coins arrondis 36">
            <a:extLst>
              <a:ext uri="{FF2B5EF4-FFF2-40B4-BE49-F238E27FC236}">
                <a16:creationId xmlns:a16="http://schemas.microsoft.com/office/drawing/2014/main" id="{F3717EA7-9362-437A-9675-BB490EA0CBB1}"/>
              </a:ext>
            </a:extLst>
          </p:cNvPr>
          <p:cNvSpPr/>
          <p:nvPr/>
        </p:nvSpPr>
        <p:spPr>
          <a:xfrm>
            <a:off x="1086977" y="3649816"/>
            <a:ext cx="1682497" cy="319543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 flipH="1">
            <a:off x="1928226" y="1223621"/>
            <a:ext cx="1" cy="362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1928226" y="1898414"/>
            <a:ext cx="0" cy="32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1928226" y="2536056"/>
            <a:ext cx="0" cy="32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4"/>
            <a:endCxn id="9" idx="0"/>
          </p:cNvCxnSpPr>
          <p:nvPr/>
        </p:nvCxnSpPr>
        <p:spPr>
          <a:xfrm>
            <a:off x="1928226" y="3324025"/>
            <a:ext cx="0" cy="32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445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727242-2BBF-4617-8DEA-B3BDC1386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675" y="1851906"/>
            <a:ext cx="5434443" cy="3154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960D16-DA73-4C22-B4B0-6AF6D8F00147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5" name="Straight Connector 4"/>
          <p:cNvCxnSpPr>
            <a:stCxn id="6" idx="2"/>
          </p:cNvCxnSpPr>
          <p:nvPr/>
        </p:nvCxnSpPr>
        <p:spPr>
          <a:xfrm>
            <a:off x="1898470" y="777979"/>
            <a:ext cx="21110" cy="3528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822057" y="257862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910789" y="2061571"/>
            <a:ext cx="2077614" cy="885809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&gt; 7</a:t>
            </a:r>
            <a:endParaRPr lang="en-US" dirty="0"/>
          </a:p>
        </p:txBody>
      </p:sp>
      <p:cxnSp>
        <p:nvCxnSpPr>
          <p:cNvPr id="8" name="Straight Connector 7"/>
          <p:cNvCxnSpPr>
            <a:endCxn id="7" idx="1"/>
          </p:cNvCxnSpPr>
          <p:nvPr/>
        </p:nvCxnSpPr>
        <p:spPr>
          <a:xfrm>
            <a:off x="239586" y="2504475"/>
            <a:ext cx="67120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3"/>
          </p:cNvCxnSpPr>
          <p:nvPr/>
        </p:nvCxnSpPr>
        <p:spPr>
          <a:xfrm flipV="1">
            <a:off x="2988403" y="2504475"/>
            <a:ext cx="10231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99982" y="2135142"/>
            <a:ext cx="79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694600" y="966531"/>
            <a:ext cx="2580106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098286" y="1466990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 = 0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304800" y="4306529"/>
            <a:ext cx="1593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04800" y="2504475"/>
            <a:ext cx="0" cy="1839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98042" y="2504475"/>
            <a:ext cx="59184" cy="2146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1879020" y="4572000"/>
            <a:ext cx="2250528" cy="39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898471" y="4572000"/>
            <a:ext cx="51125" cy="918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785704" y="5358580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19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621402" y="2998840"/>
            <a:ext cx="2747081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In loop: + str (i)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049974" y="3478724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 = i + 1</a:t>
            </a:r>
            <a:endParaRPr lang="en-US" dirty="0"/>
          </a:p>
        </p:txBody>
      </p:sp>
      <p:sp>
        <p:nvSpPr>
          <p:cNvPr id="21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629527" y="4787265"/>
            <a:ext cx="2580106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9057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1E8D80-37CD-4FAC-8936-A484C9A3A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612" y="1706798"/>
            <a:ext cx="6238072" cy="34444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32986C-6022-4879-8FF4-CBB98318F922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cxnSp>
        <p:nvCxnSpPr>
          <p:cNvPr id="5" name="Straight Connector 4"/>
          <p:cNvCxnSpPr>
            <a:stCxn id="6" idx="2"/>
          </p:cNvCxnSpPr>
          <p:nvPr/>
        </p:nvCxnSpPr>
        <p:spPr>
          <a:xfrm>
            <a:off x="1898470" y="777979"/>
            <a:ext cx="21110" cy="3528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822057" y="257862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590066" y="2572848"/>
            <a:ext cx="2659027" cy="885809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&lt; Number</a:t>
            </a:r>
            <a:endParaRPr lang="en-US" dirty="0"/>
          </a:p>
        </p:txBody>
      </p:sp>
      <p:cxnSp>
        <p:nvCxnSpPr>
          <p:cNvPr id="8" name="Straight Connector 7"/>
          <p:cNvCxnSpPr>
            <a:endCxn id="7" idx="1"/>
          </p:cNvCxnSpPr>
          <p:nvPr/>
        </p:nvCxnSpPr>
        <p:spPr>
          <a:xfrm>
            <a:off x="279046" y="3015752"/>
            <a:ext cx="31102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3"/>
          </p:cNvCxnSpPr>
          <p:nvPr/>
        </p:nvCxnSpPr>
        <p:spPr>
          <a:xfrm>
            <a:off x="3249093" y="3015753"/>
            <a:ext cx="801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39442" y="2646419"/>
            <a:ext cx="79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694600" y="966531"/>
            <a:ext cx="2580106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098286" y="1466990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 = 0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344261" y="4306529"/>
            <a:ext cx="1593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344260" y="3015753"/>
            <a:ext cx="1" cy="1290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37502" y="3015752"/>
            <a:ext cx="44761" cy="1509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1839559" y="4485702"/>
            <a:ext cx="2250528" cy="39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859010" y="4485702"/>
            <a:ext cx="51125" cy="918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746243" y="5272282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19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660862" y="3510117"/>
            <a:ext cx="2747081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In loop: + str (i)</a:t>
            </a:r>
            <a:endParaRPr lang="en-US" dirty="0"/>
          </a:p>
        </p:txBody>
      </p:sp>
      <p:sp>
        <p:nvSpPr>
          <p:cNvPr id="21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590066" y="4700967"/>
            <a:ext cx="2580106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098286" y="2060827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=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427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>
            <a:stCxn id="5" idx="2"/>
          </p:cNvCxnSpPr>
          <p:nvPr/>
        </p:nvCxnSpPr>
        <p:spPr>
          <a:xfrm>
            <a:off x="1898470" y="777979"/>
            <a:ext cx="53232" cy="4590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C362468-CF57-4E8F-AEF1-0AA5AE657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015" y="904078"/>
            <a:ext cx="4020902" cy="35172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0AB3F7-68DE-45FA-9AAC-0ECD86E4994A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822057" y="257862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668593" y="1395691"/>
            <a:ext cx="2566220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isNumberSix = False</a:t>
            </a:r>
            <a:endParaRPr lang="en-US" dirty="0"/>
          </a:p>
        </p:txBody>
      </p:sp>
      <p:sp>
        <p:nvSpPr>
          <p:cNvPr id="7" name="Losange 4">
            <a:extLst>
              <a:ext uri="{FF2B5EF4-FFF2-40B4-BE49-F238E27FC236}">
                <a16:creationId xmlns:a16="http://schemas.microsoft.com/office/drawing/2014/main" id="{49882009-96B8-4C6D-867C-312CCBFE0E5A}"/>
              </a:ext>
            </a:extLst>
          </p:cNvPr>
          <p:cNvSpPr/>
          <p:nvPr/>
        </p:nvSpPr>
        <p:spPr>
          <a:xfrm>
            <a:off x="548447" y="1986985"/>
            <a:ext cx="2806511" cy="885809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isNumberSix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1092651" y="837651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= 0</a:t>
            </a:r>
            <a:endParaRPr lang="en-US" dirty="0"/>
          </a:p>
        </p:txBody>
      </p:sp>
      <p:sp>
        <p:nvSpPr>
          <p:cNvPr id="9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891634" y="2998893"/>
            <a:ext cx="2120136" cy="731375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r>
              <a:rPr lang="en-US" dirty="0" smtClean="0"/>
              <a:t> </a:t>
            </a:r>
            <a:r>
              <a:rPr lang="en-US" dirty="0" smtClean="0"/>
              <a:t>== 6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788738" y="3852500"/>
            <a:ext cx="2566220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isNumberSix = True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F9B2F6-D421-4CBB-8E07-DDB845405A29}"/>
              </a:ext>
            </a:extLst>
          </p:cNvPr>
          <p:cNvSpPr/>
          <p:nvPr/>
        </p:nvSpPr>
        <p:spPr>
          <a:xfrm>
            <a:off x="788738" y="4594836"/>
            <a:ext cx="2566220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+= 1</a:t>
            </a:r>
            <a:endParaRPr lang="en-US" dirty="0"/>
          </a:p>
        </p:txBody>
      </p:sp>
      <p:cxnSp>
        <p:nvCxnSpPr>
          <p:cNvPr id="12" name="Straight Connector 11"/>
          <p:cNvCxnSpPr>
            <a:stCxn id="9" idx="3"/>
          </p:cNvCxnSpPr>
          <p:nvPr/>
        </p:nvCxnSpPr>
        <p:spPr>
          <a:xfrm flipV="1">
            <a:off x="3011770" y="3364580"/>
            <a:ext cx="7638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75587" y="3364580"/>
            <a:ext cx="0" cy="109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1951702" y="4452453"/>
            <a:ext cx="1823885" cy="11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</p:cNvCxnSpPr>
          <p:nvPr/>
        </p:nvCxnSpPr>
        <p:spPr>
          <a:xfrm flipV="1">
            <a:off x="3354958" y="2382777"/>
            <a:ext cx="1607041" cy="47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4585" y="5368413"/>
            <a:ext cx="1877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206477" y="1543665"/>
            <a:ext cx="26259" cy="382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6" idx="1"/>
          </p:cNvCxnSpPr>
          <p:nvPr/>
        </p:nvCxnSpPr>
        <p:spPr>
          <a:xfrm>
            <a:off x="151251" y="1628288"/>
            <a:ext cx="51734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961999" y="2382777"/>
            <a:ext cx="0" cy="3732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3901931" y="3342508"/>
            <a:ext cx="2120136" cy="731375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</a:t>
            </a:r>
            <a:r>
              <a:rPr lang="en-US" dirty="0" smtClean="0"/>
              <a:t> </a:t>
            </a:r>
            <a:r>
              <a:rPr lang="en-US" dirty="0" smtClean="0"/>
              <a:t>== 6</a:t>
            </a:r>
            <a:endParaRPr lang="en-US" dirty="0"/>
          </a:p>
        </p:txBody>
      </p:sp>
      <p:sp>
        <p:nvSpPr>
          <p:cNvPr id="38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3812841" y="4170675"/>
            <a:ext cx="2580106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Hi</a:t>
            </a:r>
            <a:endParaRPr lang="en-US" dirty="0"/>
          </a:p>
        </p:txBody>
      </p:sp>
      <p:cxnSp>
        <p:nvCxnSpPr>
          <p:cNvPr id="40" name="Straight Connector 39"/>
          <p:cNvCxnSpPr>
            <a:stCxn id="35" idx="3"/>
          </p:cNvCxnSpPr>
          <p:nvPr/>
        </p:nvCxnSpPr>
        <p:spPr>
          <a:xfrm>
            <a:off x="6022067" y="3708196"/>
            <a:ext cx="1087760" cy="22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082135" y="3730268"/>
            <a:ext cx="27692" cy="1874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allélogramme 4">
            <a:extLst>
              <a:ext uri="{FF2B5EF4-FFF2-40B4-BE49-F238E27FC236}">
                <a16:creationId xmlns:a16="http://schemas.microsoft.com/office/drawing/2014/main" id="{A801CCBD-B19F-4CFE-AA7A-5E6C4EE3091F}"/>
              </a:ext>
            </a:extLst>
          </p:cNvPr>
          <p:cNvSpPr/>
          <p:nvPr/>
        </p:nvSpPr>
        <p:spPr>
          <a:xfrm>
            <a:off x="5685886" y="4944252"/>
            <a:ext cx="2580106" cy="424161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45" name="Rectangle : coins arrondis 36">
            <a:extLst>
              <a:ext uri="{FF2B5EF4-FFF2-40B4-BE49-F238E27FC236}">
                <a16:creationId xmlns:a16="http://schemas.microsoft.com/office/drawing/2014/main" id="{E191752E-C4DA-49C0-AEA7-CB117631884A}"/>
              </a:ext>
            </a:extLst>
          </p:cNvPr>
          <p:cNvSpPr/>
          <p:nvPr/>
        </p:nvSpPr>
        <p:spPr>
          <a:xfrm>
            <a:off x="3869241" y="6075810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4945654" y="5604387"/>
            <a:ext cx="2164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237703" y="1860886"/>
            <a:ext cx="10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False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74826" y="3025258"/>
            <a:ext cx="10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92284" y="3394590"/>
            <a:ext cx="10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0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C78B6A-5B35-45BB-BA12-C4C936F2A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022" y="1826478"/>
            <a:ext cx="4566315" cy="30629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918B88-5D3D-48E7-827C-7FB667F57512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7" name="Losange 4">
            <a:extLst>
              <a:ext uri="{FF2B5EF4-FFF2-40B4-BE49-F238E27FC236}">
                <a16:creationId xmlns:a16="http://schemas.microsoft.com/office/drawing/2014/main" id="{49B6876A-749B-4D04-8B3D-C10A7AAC5C9D}"/>
              </a:ext>
            </a:extLst>
          </p:cNvPr>
          <p:cNvSpPr/>
          <p:nvPr/>
        </p:nvSpPr>
        <p:spPr>
          <a:xfrm>
            <a:off x="97850" y="2286976"/>
            <a:ext cx="3657600" cy="139886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 : coins arrondis 36">
            <a:extLst>
              <a:ext uri="{FF2B5EF4-FFF2-40B4-BE49-F238E27FC236}">
                <a16:creationId xmlns:a16="http://schemas.microsoft.com/office/drawing/2014/main" id="{7B63E2CA-F9C7-4378-A9DE-B1E89C610B74}"/>
              </a:ext>
            </a:extLst>
          </p:cNvPr>
          <p:cNvSpPr/>
          <p:nvPr/>
        </p:nvSpPr>
        <p:spPr>
          <a:xfrm>
            <a:off x="850237" y="225409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Rectangle : coins arrondis 37">
            <a:extLst>
              <a:ext uri="{FF2B5EF4-FFF2-40B4-BE49-F238E27FC236}">
                <a16:creationId xmlns:a16="http://schemas.microsoft.com/office/drawing/2014/main" id="{18C8BABF-19F3-4114-AE37-CD84AE8B12BA}"/>
              </a:ext>
            </a:extLst>
          </p:cNvPr>
          <p:cNvSpPr/>
          <p:nvPr/>
        </p:nvSpPr>
        <p:spPr>
          <a:xfrm>
            <a:off x="850237" y="5875523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0" name="Connecteur droit 39">
            <a:extLst>
              <a:ext uri="{FF2B5EF4-FFF2-40B4-BE49-F238E27FC236}">
                <a16:creationId xmlns:a16="http://schemas.microsoft.com/office/drawing/2014/main" id="{2D1D7609-17F9-4D37-BA5D-A76D401BE72A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926650" y="745526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AB3B16-A606-4775-88FD-92CBD8F5E41A}"/>
              </a:ext>
            </a:extLst>
          </p:cNvPr>
          <p:cNvSpPr txBox="1"/>
          <p:nvPr/>
        </p:nvSpPr>
        <p:spPr>
          <a:xfrm>
            <a:off x="1320175" y="2719954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 &lt; 10?</a:t>
            </a:r>
          </a:p>
        </p:txBody>
      </p:sp>
      <p:cxnSp>
        <p:nvCxnSpPr>
          <p:cNvPr id="14" name="Connecteur droit 39">
            <a:extLst>
              <a:ext uri="{FF2B5EF4-FFF2-40B4-BE49-F238E27FC236}">
                <a16:creationId xmlns:a16="http://schemas.microsoft.com/office/drawing/2014/main" id="{98233389-7423-4EF6-8C71-E85B75D14A95}"/>
              </a:ext>
            </a:extLst>
          </p:cNvPr>
          <p:cNvCxnSpPr>
            <a:cxnSpLocks/>
          </p:cNvCxnSpPr>
          <p:nvPr/>
        </p:nvCxnSpPr>
        <p:spPr>
          <a:xfrm flipH="1">
            <a:off x="1926839" y="1594674"/>
            <a:ext cx="18101" cy="7144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4">
            <a:extLst>
              <a:ext uri="{FF2B5EF4-FFF2-40B4-BE49-F238E27FC236}">
                <a16:creationId xmlns:a16="http://schemas.microsoft.com/office/drawing/2014/main" id="{765BEDE8-F4B4-418F-986B-FF216EA41BC9}"/>
              </a:ext>
            </a:extLst>
          </p:cNvPr>
          <p:cNvSpPr/>
          <p:nvPr/>
        </p:nvSpPr>
        <p:spPr>
          <a:xfrm>
            <a:off x="850237" y="4506674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“Yes”</a:t>
            </a:r>
          </a:p>
        </p:txBody>
      </p:sp>
      <p:sp>
        <p:nvSpPr>
          <p:cNvPr id="16" name="Parallélogramme 4">
            <a:extLst>
              <a:ext uri="{FF2B5EF4-FFF2-40B4-BE49-F238E27FC236}">
                <a16:creationId xmlns:a16="http://schemas.microsoft.com/office/drawing/2014/main" id="{D9A3F67F-2B11-43EA-9F09-9196C918CBCB}"/>
              </a:ext>
            </a:extLst>
          </p:cNvPr>
          <p:cNvSpPr/>
          <p:nvPr/>
        </p:nvSpPr>
        <p:spPr>
          <a:xfrm>
            <a:off x="3755450" y="4506674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“No”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FC1DD1-D394-4C6E-9276-CE67BB44321D}"/>
              </a:ext>
            </a:extLst>
          </p:cNvPr>
          <p:cNvCxnSpPr>
            <a:cxnSpLocks/>
          </p:cNvCxnSpPr>
          <p:nvPr/>
        </p:nvCxnSpPr>
        <p:spPr>
          <a:xfrm>
            <a:off x="1926650" y="3682879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8">
            <a:extLst>
              <a:ext uri="{FF2B5EF4-FFF2-40B4-BE49-F238E27FC236}">
                <a16:creationId xmlns:a16="http://schemas.microsoft.com/office/drawing/2014/main" id="{A9FB8631-B0CA-48F6-8F91-BD9CF168E1DF}"/>
              </a:ext>
            </a:extLst>
          </p:cNvPr>
          <p:cNvSpPr txBox="1"/>
          <p:nvPr/>
        </p:nvSpPr>
        <p:spPr>
          <a:xfrm>
            <a:off x="1926650" y="3667539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9205F09-A15E-4002-8FC4-03BD46D79916}"/>
              </a:ext>
            </a:extLst>
          </p:cNvPr>
          <p:cNvSpPr txBox="1"/>
          <p:nvPr/>
        </p:nvSpPr>
        <p:spPr>
          <a:xfrm>
            <a:off x="3657897" y="2569611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6164D2F-619E-4080-9AFF-D7E5B0D1EF5C}"/>
              </a:ext>
            </a:extLst>
          </p:cNvPr>
          <p:cNvCxnSpPr>
            <a:cxnSpLocks/>
          </p:cNvCxnSpPr>
          <p:nvPr/>
        </p:nvCxnSpPr>
        <p:spPr>
          <a:xfrm>
            <a:off x="1950581" y="5026792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ngle 25">
            <a:extLst>
              <a:ext uri="{FF2B5EF4-FFF2-40B4-BE49-F238E27FC236}">
                <a16:creationId xmlns:a16="http://schemas.microsoft.com/office/drawing/2014/main" id="{7AF06253-AB9B-4AD4-B791-B47D20A7B541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3755450" y="2986408"/>
            <a:ext cx="1141427" cy="1520266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ngle 25">
            <a:extLst>
              <a:ext uri="{FF2B5EF4-FFF2-40B4-BE49-F238E27FC236}">
                <a16:creationId xmlns:a16="http://schemas.microsoft.com/office/drawing/2014/main" id="{B8C9178E-922F-401B-93EE-4B6175007E89}"/>
              </a:ext>
            </a:extLst>
          </p:cNvPr>
          <p:cNvCxnSpPr>
            <a:cxnSpLocks/>
            <a:stCxn id="16" idx="4"/>
            <a:endCxn id="9" idx="3"/>
          </p:cNvCxnSpPr>
          <p:nvPr/>
        </p:nvCxnSpPr>
        <p:spPr>
          <a:xfrm rot="5400000">
            <a:off x="3363068" y="4666787"/>
            <a:ext cx="1108790" cy="182880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D6A5D1-E96F-4D6C-B61A-CA2D4D8A43CE}"/>
              </a:ext>
            </a:extLst>
          </p:cNvPr>
          <p:cNvSpPr/>
          <p:nvPr/>
        </p:nvSpPr>
        <p:spPr>
          <a:xfrm>
            <a:off x="1085889" y="1092217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9E9D95-F4BA-4D40-888B-966C1D1EA191}"/>
              </a:ext>
            </a:extLst>
          </p:cNvPr>
          <p:cNvSpPr txBox="1"/>
          <p:nvPr/>
        </p:nvSpPr>
        <p:spPr>
          <a:xfrm rot="18463855">
            <a:off x="3257399" y="855020"/>
            <a:ext cx="2013693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EXAMPLE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758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C84816-34D4-4371-B720-37DE9D98F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434" y="1950498"/>
            <a:ext cx="4465074" cy="31341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649239-D1C0-4346-896D-818D22E9684E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4" name="Rectangle : coins arrondis 36">
            <a:extLst>
              <a:ext uri="{FF2B5EF4-FFF2-40B4-BE49-F238E27FC236}">
                <a16:creationId xmlns:a16="http://schemas.microsoft.com/office/drawing/2014/main" id="{7B63E2CA-F9C7-4378-A9DE-B1E89C610B74}"/>
              </a:ext>
            </a:extLst>
          </p:cNvPr>
          <p:cNvSpPr/>
          <p:nvPr/>
        </p:nvSpPr>
        <p:spPr>
          <a:xfrm>
            <a:off x="742081" y="383961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D6A5D1-E96F-4D6C-B61A-CA2D4D8A43CE}"/>
              </a:ext>
            </a:extLst>
          </p:cNvPr>
          <p:cNvSpPr/>
          <p:nvPr/>
        </p:nvSpPr>
        <p:spPr>
          <a:xfrm>
            <a:off x="959443" y="1279030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10</a:t>
            </a:r>
          </a:p>
        </p:txBody>
      </p:sp>
      <p:sp>
        <p:nvSpPr>
          <p:cNvPr id="7" name="Losange 4">
            <a:extLst>
              <a:ext uri="{FF2B5EF4-FFF2-40B4-BE49-F238E27FC236}">
                <a16:creationId xmlns:a16="http://schemas.microsoft.com/office/drawing/2014/main" id="{49B6876A-749B-4D04-8B3D-C10A7AAC5C9D}"/>
              </a:ext>
            </a:extLst>
          </p:cNvPr>
          <p:cNvSpPr/>
          <p:nvPr/>
        </p:nvSpPr>
        <p:spPr>
          <a:xfrm>
            <a:off x="610901" y="1950498"/>
            <a:ext cx="2415186" cy="1097502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&lt;= 10</a:t>
            </a:r>
            <a:endParaRPr lang="en-US" dirty="0"/>
          </a:p>
        </p:txBody>
      </p:sp>
      <p:sp>
        <p:nvSpPr>
          <p:cNvPr id="8" name="Parallélogramme 4">
            <a:extLst>
              <a:ext uri="{FF2B5EF4-FFF2-40B4-BE49-F238E27FC236}">
                <a16:creationId xmlns:a16="http://schemas.microsoft.com/office/drawing/2014/main" id="{765BEDE8-F4B4-418F-986B-FF216EA41BC9}"/>
              </a:ext>
            </a:extLst>
          </p:cNvPr>
          <p:cNvSpPr/>
          <p:nvPr/>
        </p:nvSpPr>
        <p:spPr>
          <a:xfrm>
            <a:off x="742081" y="3472622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“Yes”</a:t>
            </a:r>
          </a:p>
        </p:txBody>
      </p:sp>
      <p:cxnSp>
        <p:nvCxnSpPr>
          <p:cNvPr id="9" name="Straight Connector 8"/>
          <p:cNvCxnSpPr>
            <a:stCxn id="7" idx="3"/>
          </p:cNvCxnSpPr>
          <p:nvPr/>
        </p:nvCxnSpPr>
        <p:spPr>
          <a:xfrm flipV="1">
            <a:off x="3026087" y="2487561"/>
            <a:ext cx="1152623" cy="11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168877" y="2526890"/>
            <a:ext cx="19665" cy="83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élogramme 4">
            <a:extLst>
              <a:ext uri="{FF2B5EF4-FFF2-40B4-BE49-F238E27FC236}">
                <a16:creationId xmlns:a16="http://schemas.microsoft.com/office/drawing/2014/main" id="{765BEDE8-F4B4-418F-986B-FF216EA41BC9}"/>
              </a:ext>
            </a:extLst>
          </p:cNvPr>
          <p:cNvSpPr/>
          <p:nvPr/>
        </p:nvSpPr>
        <p:spPr>
          <a:xfrm>
            <a:off x="3273888" y="3472622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“No”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>
          <a:xfrm>
            <a:off x="1818494" y="3048000"/>
            <a:ext cx="0" cy="42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1818494" y="1744225"/>
            <a:ext cx="0" cy="20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  <a:endCxn id="6" idx="0"/>
          </p:cNvCxnSpPr>
          <p:nvPr/>
        </p:nvCxnSpPr>
        <p:spPr>
          <a:xfrm>
            <a:off x="1818494" y="904078"/>
            <a:ext cx="0" cy="37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4"/>
          </p:cNvCxnSpPr>
          <p:nvPr/>
        </p:nvCxnSpPr>
        <p:spPr>
          <a:xfrm flipH="1">
            <a:off x="1818493" y="3992740"/>
            <a:ext cx="1" cy="71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4"/>
          </p:cNvCxnSpPr>
          <p:nvPr/>
        </p:nvCxnSpPr>
        <p:spPr>
          <a:xfrm flipH="1">
            <a:off x="4350300" y="3992740"/>
            <a:ext cx="1" cy="358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818493" y="4351196"/>
            <a:ext cx="25099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 : coins arrondis 36">
            <a:extLst>
              <a:ext uri="{FF2B5EF4-FFF2-40B4-BE49-F238E27FC236}">
                <a16:creationId xmlns:a16="http://schemas.microsoft.com/office/drawing/2014/main" id="{7B63E2CA-F9C7-4378-A9DE-B1E89C610B74}"/>
              </a:ext>
            </a:extLst>
          </p:cNvPr>
          <p:cNvSpPr/>
          <p:nvPr/>
        </p:nvSpPr>
        <p:spPr>
          <a:xfrm>
            <a:off x="742081" y="4775819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23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FFB109C-F460-4A90-A296-DD5A8A380741}"/>
              </a:ext>
            </a:extLst>
          </p:cNvPr>
          <p:cNvCxnSpPr>
            <a:cxnSpLocks/>
          </p:cNvCxnSpPr>
          <p:nvPr/>
        </p:nvCxnSpPr>
        <p:spPr>
          <a:xfrm>
            <a:off x="5135979" y="3733854"/>
            <a:ext cx="11938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B4369CD-FEEE-4727-8108-9CCAF9EFF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419" y="904078"/>
            <a:ext cx="3721387" cy="3140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FED288-7A84-44FA-816C-6898CC68FFFD}"/>
              </a:ext>
            </a:extLst>
          </p:cNvPr>
          <p:cNvSpPr txBox="1"/>
          <p:nvPr/>
        </p:nvSpPr>
        <p:spPr>
          <a:xfrm>
            <a:off x="8184459" y="202146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6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850237" y="2348372"/>
            <a:ext cx="2171223" cy="114202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 : coins arrondis 36">
            <a:extLst>
              <a:ext uri="{FF2B5EF4-FFF2-40B4-BE49-F238E27FC236}">
                <a16:creationId xmlns:a16="http://schemas.microsoft.com/office/drawing/2014/main" id="{7CD31513-253B-43E8-B7F0-ADFB2F03E678}"/>
              </a:ext>
            </a:extLst>
          </p:cNvPr>
          <p:cNvSpPr/>
          <p:nvPr/>
        </p:nvSpPr>
        <p:spPr>
          <a:xfrm>
            <a:off x="850237" y="225409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8" name="Rectangle : coins arrondis 37">
            <a:extLst>
              <a:ext uri="{FF2B5EF4-FFF2-40B4-BE49-F238E27FC236}">
                <a16:creationId xmlns:a16="http://schemas.microsoft.com/office/drawing/2014/main" id="{2C4A448D-A3A1-4D09-806D-E5A90B1C8166}"/>
              </a:ext>
            </a:extLst>
          </p:cNvPr>
          <p:cNvSpPr/>
          <p:nvPr/>
        </p:nvSpPr>
        <p:spPr>
          <a:xfrm>
            <a:off x="975303" y="6241581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9" name="Connecteur droit 39">
            <a:extLst>
              <a:ext uri="{FF2B5EF4-FFF2-40B4-BE49-F238E27FC236}">
                <a16:creationId xmlns:a16="http://schemas.microsoft.com/office/drawing/2014/main" id="{F02C7D66-5AC9-4704-94BD-69E84C595E8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926650" y="745526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0BA39A-792A-4579-A454-DC5180EDF74B}"/>
              </a:ext>
            </a:extLst>
          </p:cNvPr>
          <p:cNvSpPr txBox="1"/>
          <p:nvPr/>
        </p:nvSpPr>
        <p:spPr>
          <a:xfrm>
            <a:off x="1328415" y="2674930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 &lt; 10?</a:t>
            </a:r>
          </a:p>
        </p:txBody>
      </p:sp>
      <p:cxnSp>
        <p:nvCxnSpPr>
          <p:cNvPr id="11" name="Connecteur droit 39">
            <a:extLst>
              <a:ext uri="{FF2B5EF4-FFF2-40B4-BE49-F238E27FC236}">
                <a16:creationId xmlns:a16="http://schemas.microsoft.com/office/drawing/2014/main" id="{EE33E212-DB77-4A02-894E-A2F22DB0B84A}"/>
              </a:ext>
            </a:extLst>
          </p:cNvPr>
          <p:cNvCxnSpPr>
            <a:cxnSpLocks/>
          </p:cNvCxnSpPr>
          <p:nvPr/>
        </p:nvCxnSpPr>
        <p:spPr>
          <a:xfrm flipH="1">
            <a:off x="1926839" y="1594674"/>
            <a:ext cx="18101" cy="7144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élogramme 4">
            <a:extLst>
              <a:ext uri="{FF2B5EF4-FFF2-40B4-BE49-F238E27FC236}">
                <a16:creationId xmlns:a16="http://schemas.microsoft.com/office/drawing/2014/main" id="{9C4023F5-20F9-47FA-9489-D93308064E44}"/>
              </a:ext>
            </a:extLst>
          </p:cNvPr>
          <p:cNvSpPr/>
          <p:nvPr/>
        </p:nvSpPr>
        <p:spPr>
          <a:xfrm>
            <a:off x="874168" y="4261110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“Yes”</a:t>
            </a:r>
          </a:p>
        </p:txBody>
      </p:sp>
      <p:sp>
        <p:nvSpPr>
          <p:cNvPr id="13" name="Parallélogramme 4">
            <a:extLst>
              <a:ext uri="{FF2B5EF4-FFF2-40B4-BE49-F238E27FC236}">
                <a16:creationId xmlns:a16="http://schemas.microsoft.com/office/drawing/2014/main" id="{AA363B3B-25BE-43C9-B42A-2D7E8A3EDB58}"/>
              </a:ext>
            </a:extLst>
          </p:cNvPr>
          <p:cNvSpPr/>
          <p:nvPr/>
        </p:nvSpPr>
        <p:spPr>
          <a:xfrm>
            <a:off x="3288608" y="4647770"/>
            <a:ext cx="1795648" cy="325867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“No”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4DE1DE-8252-442E-AE1A-5B46D96CC797}"/>
              </a:ext>
            </a:extLst>
          </p:cNvPr>
          <p:cNvCxnSpPr>
            <a:cxnSpLocks/>
          </p:cNvCxnSpPr>
          <p:nvPr/>
        </p:nvCxnSpPr>
        <p:spPr>
          <a:xfrm>
            <a:off x="1935848" y="3490396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8">
            <a:extLst>
              <a:ext uri="{FF2B5EF4-FFF2-40B4-BE49-F238E27FC236}">
                <a16:creationId xmlns:a16="http://schemas.microsoft.com/office/drawing/2014/main" id="{DBA7BDB5-C96C-4119-BFF6-75223234B797}"/>
              </a:ext>
            </a:extLst>
          </p:cNvPr>
          <p:cNvSpPr txBox="1"/>
          <p:nvPr/>
        </p:nvSpPr>
        <p:spPr>
          <a:xfrm>
            <a:off x="1909696" y="3631719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16" name="ZoneTexte 18">
            <a:extLst>
              <a:ext uri="{FF2B5EF4-FFF2-40B4-BE49-F238E27FC236}">
                <a16:creationId xmlns:a16="http://schemas.microsoft.com/office/drawing/2014/main" id="{56E01116-DD5D-4ECE-9D83-5BF3D0CD10BF}"/>
              </a:ext>
            </a:extLst>
          </p:cNvPr>
          <p:cNvSpPr txBox="1"/>
          <p:nvPr/>
        </p:nvSpPr>
        <p:spPr>
          <a:xfrm>
            <a:off x="3284933" y="2511812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94EEC6-ADDD-412B-86CF-3C7080C39578}"/>
              </a:ext>
            </a:extLst>
          </p:cNvPr>
          <p:cNvCxnSpPr>
            <a:cxnSpLocks/>
          </p:cNvCxnSpPr>
          <p:nvPr/>
        </p:nvCxnSpPr>
        <p:spPr>
          <a:xfrm>
            <a:off x="1962633" y="4781228"/>
            <a:ext cx="0" cy="13726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4E60C5A-E308-409A-97AE-A969B45C3D54}"/>
              </a:ext>
            </a:extLst>
          </p:cNvPr>
          <p:cNvSpPr/>
          <p:nvPr/>
        </p:nvSpPr>
        <p:spPr>
          <a:xfrm>
            <a:off x="1085889" y="1092217"/>
            <a:ext cx="1718102" cy="465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EA571F-08ED-4AC3-8559-BADB693B3ED1}"/>
              </a:ext>
            </a:extLst>
          </p:cNvPr>
          <p:cNvSpPr txBox="1"/>
          <p:nvPr/>
        </p:nvSpPr>
        <p:spPr>
          <a:xfrm rot="18463855">
            <a:off x="3257399" y="855020"/>
            <a:ext cx="2013693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EXAMPLE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0B0F4AC-DA5B-4693-8D98-53EFA60EE0A2}"/>
              </a:ext>
            </a:extLst>
          </p:cNvPr>
          <p:cNvCxnSpPr>
            <a:cxnSpLocks/>
          </p:cNvCxnSpPr>
          <p:nvPr/>
        </p:nvCxnSpPr>
        <p:spPr>
          <a:xfrm>
            <a:off x="4213740" y="4261110"/>
            <a:ext cx="0" cy="38666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930857-0C40-45BB-99FE-C765E0C472E3}"/>
              </a:ext>
            </a:extLst>
          </p:cNvPr>
          <p:cNvCxnSpPr>
            <a:cxnSpLocks/>
          </p:cNvCxnSpPr>
          <p:nvPr/>
        </p:nvCxnSpPr>
        <p:spPr>
          <a:xfrm>
            <a:off x="3039046" y="2919384"/>
            <a:ext cx="11938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765E407-7A5E-451C-8BF1-4AC8C110D44F}"/>
              </a:ext>
            </a:extLst>
          </p:cNvPr>
          <p:cNvCxnSpPr>
            <a:cxnSpLocks/>
          </p:cNvCxnSpPr>
          <p:nvPr/>
        </p:nvCxnSpPr>
        <p:spPr>
          <a:xfrm>
            <a:off x="4215302" y="2919384"/>
            <a:ext cx="0" cy="40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osange 4">
            <a:extLst>
              <a:ext uri="{FF2B5EF4-FFF2-40B4-BE49-F238E27FC236}">
                <a16:creationId xmlns:a16="http://schemas.microsoft.com/office/drawing/2014/main" id="{F7B8F455-0ACA-46C3-8FF0-8D72B2593452}"/>
              </a:ext>
            </a:extLst>
          </p:cNvPr>
          <p:cNvSpPr/>
          <p:nvPr/>
        </p:nvSpPr>
        <p:spPr>
          <a:xfrm>
            <a:off x="3128129" y="3162842"/>
            <a:ext cx="2171223" cy="114202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87F77D-0275-4A00-909D-ECEA39308D18}"/>
              </a:ext>
            </a:extLst>
          </p:cNvPr>
          <p:cNvSpPr txBox="1"/>
          <p:nvPr/>
        </p:nvSpPr>
        <p:spPr>
          <a:xfrm>
            <a:off x="3558763" y="3440601"/>
            <a:ext cx="1410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 == 10?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A100DFE-7C1D-41D8-BF3B-10267B38C167}"/>
              </a:ext>
            </a:extLst>
          </p:cNvPr>
          <p:cNvCxnSpPr>
            <a:cxnSpLocks/>
          </p:cNvCxnSpPr>
          <p:nvPr/>
        </p:nvCxnSpPr>
        <p:spPr>
          <a:xfrm>
            <a:off x="6329821" y="3733854"/>
            <a:ext cx="0" cy="40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Losange 4">
            <a:extLst>
              <a:ext uri="{FF2B5EF4-FFF2-40B4-BE49-F238E27FC236}">
                <a16:creationId xmlns:a16="http://schemas.microsoft.com/office/drawing/2014/main" id="{F965EA3D-F15E-4FA8-B353-02EED1A74456}"/>
              </a:ext>
            </a:extLst>
          </p:cNvPr>
          <p:cNvSpPr/>
          <p:nvPr/>
        </p:nvSpPr>
        <p:spPr>
          <a:xfrm>
            <a:off x="5235525" y="4009232"/>
            <a:ext cx="2171223" cy="114202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C6AFF0B-AB1E-40BD-8779-0E45FAD4E95B}"/>
              </a:ext>
            </a:extLst>
          </p:cNvPr>
          <p:cNvCxnSpPr>
            <a:cxnSpLocks/>
          </p:cNvCxnSpPr>
          <p:nvPr/>
        </p:nvCxnSpPr>
        <p:spPr>
          <a:xfrm>
            <a:off x="6321136" y="5151256"/>
            <a:ext cx="0" cy="38666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arallélogramme 4">
            <a:extLst>
              <a:ext uri="{FF2B5EF4-FFF2-40B4-BE49-F238E27FC236}">
                <a16:creationId xmlns:a16="http://schemas.microsoft.com/office/drawing/2014/main" id="{2145DAE7-5193-44F1-B063-5F47226CC7E9}"/>
              </a:ext>
            </a:extLst>
          </p:cNvPr>
          <p:cNvSpPr/>
          <p:nvPr/>
        </p:nvSpPr>
        <p:spPr>
          <a:xfrm>
            <a:off x="5431997" y="5592357"/>
            <a:ext cx="1795648" cy="325867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“Okay”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63D984F-38A7-4017-B313-7D6462AD4AAF}"/>
              </a:ext>
            </a:extLst>
          </p:cNvPr>
          <p:cNvCxnSpPr>
            <a:stCxn id="48" idx="3"/>
          </p:cNvCxnSpPr>
          <p:nvPr/>
        </p:nvCxnSpPr>
        <p:spPr>
          <a:xfrm>
            <a:off x="7406748" y="4580244"/>
            <a:ext cx="1461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479DAA1-CCBB-4CD7-9B6A-B3D67D8CD2D3}"/>
              </a:ext>
            </a:extLst>
          </p:cNvPr>
          <p:cNvCxnSpPr/>
          <p:nvPr/>
        </p:nvCxnSpPr>
        <p:spPr>
          <a:xfrm flipH="1">
            <a:off x="7505779" y="4580244"/>
            <a:ext cx="47165" cy="1921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96ED51E-DBF5-426F-A465-B315D001810C}"/>
              </a:ext>
            </a:extLst>
          </p:cNvPr>
          <p:cNvCxnSpPr>
            <a:endCxn id="8" idx="3"/>
          </p:cNvCxnSpPr>
          <p:nvPr/>
        </p:nvCxnSpPr>
        <p:spPr>
          <a:xfrm flipH="1">
            <a:off x="3128129" y="6501639"/>
            <a:ext cx="43776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3204EEB-E026-4D50-8EE2-CEE7DFF62FF7}"/>
              </a:ext>
            </a:extLst>
          </p:cNvPr>
          <p:cNvCxnSpPr>
            <a:cxnSpLocks/>
            <a:stCxn id="50" idx="4"/>
          </p:cNvCxnSpPr>
          <p:nvPr/>
        </p:nvCxnSpPr>
        <p:spPr>
          <a:xfrm flipH="1">
            <a:off x="3110527" y="5918224"/>
            <a:ext cx="3219294" cy="44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3EDEA5A-9B8D-4773-8DAC-E18A140621D0}"/>
              </a:ext>
            </a:extLst>
          </p:cNvPr>
          <p:cNvCxnSpPr>
            <a:stCxn id="13" idx="4"/>
          </p:cNvCxnSpPr>
          <p:nvPr/>
        </p:nvCxnSpPr>
        <p:spPr>
          <a:xfrm flipH="1">
            <a:off x="3003063" y="4973637"/>
            <a:ext cx="1183369" cy="1267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94B1FC7-24B1-4D1B-BDCA-74605C32BAD1}"/>
              </a:ext>
            </a:extLst>
          </p:cNvPr>
          <p:cNvSpPr txBox="1"/>
          <p:nvPr/>
        </p:nvSpPr>
        <p:spPr>
          <a:xfrm>
            <a:off x="5649232" y="4314985"/>
            <a:ext cx="1410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 &gt;= 10?</a:t>
            </a:r>
          </a:p>
        </p:txBody>
      </p:sp>
      <p:sp>
        <p:nvSpPr>
          <p:cNvPr id="70" name="ZoneTexte 18">
            <a:extLst>
              <a:ext uri="{FF2B5EF4-FFF2-40B4-BE49-F238E27FC236}">
                <a16:creationId xmlns:a16="http://schemas.microsoft.com/office/drawing/2014/main" id="{F0F4E51D-4E8E-42F1-AA9D-5458B74F3506}"/>
              </a:ext>
            </a:extLst>
          </p:cNvPr>
          <p:cNvSpPr txBox="1"/>
          <p:nvPr/>
        </p:nvSpPr>
        <p:spPr>
          <a:xfrm>
            <a:off x="5427346" y="3369185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71" name="ZoneTexte 18">
            <a:extLst>
              <a:ext uri="{FF2B5EF4-FFF2-40B4-BE49-F238E27FC236}">
                <a16:creationId xmlns:a16="http://schemas.microsoft.com/office/drawing/2014/main" id="{E35E4296-DE4E-430F-A8A6-8CE9D2449A85}"/>
              </a:ext>
            </a:extLst>
          </p:cNvPr>
          <p:cNvSpPr txBox="1"/>
          <p:nvPr/>
        </p:nvSpPr>
        <p:spPr>
          <a:xfrm>
            <a:off x="7186239" y="4216044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72" name="ZoneTexte 18">
            <a:extLst>
              <a:ext uri="{FF2B5EF4-FFF2-40B4-BE49-F238E27FC236}">
                <a16:creationId xmlns:a16="http://schemas.microsoft.com/office/drawing/2014/main" id="{7C1422D2-931F-4798-93A3-F0F515ABD560}"/>
              </a:ext>
            </a:extLst>
          </p:cNvPr>
          <p:cNvSpPr txBox="1"/>
          <p:nvPr/>
        </p:nvSpPr>
        <p:spPr>
          <a:xfrm>
            <a:off x="4154365" y="4203046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73" name="ZoneTexte 18">
            <a:extLst>
              <a:ext uri="{FF2B5EF4-FFF2-40B4-BE49-F238E27FC236}">
                <a16:creationId xmlns:a16="http://schemas.microsoft.com/office/drawing/2014/main" id="{AA75C7DB-2AAD-45E3-A32A-6A0F6BA91D3C}"/>
              </a:ext>
            </a:extLst>
          </p:cNvPr>
          <p:cNvSpPr txBox="1"/>
          <p:nvPr/>
        </p:nvSpPr>
        <p:spPr>
          <a:xfrm>
            <a:off x="6280219" y="5101557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7998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28201B-D793-421A-876B-F50C4C307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462" y="1803028"/>
            <a:ext cx="4812890" cy="37874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2496B8-529F-4520-948B-C7CA7937C82F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4" name="Rectangle : coins arrondis 36">
            <a:extLst>
              <a:ext uri="{FF2B5EF4-FFF2-40B4-BE49-F238E27FC236}">
                <a16:creationId xmlns:a16="http://schemas.microsoft.com/office/drawing/2014/main" id="{7CD31513-253B-43E8-B7F0-ADFB2F03E678}"/>
              </a:ext>
            </a:extLst>
          </p:cNvPr>
          <p:cNvSpPr/>
          <p:nvPr/>
        </p:nvSpPr>
        <p:spPr>
          <a:xfrm>
            <a:off x="850237" y="59244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E60C5A-E308-409A-97AE-A969B45C3D54}"/>
              </a:ext>
            </a:extLst>
          </p:cNvPr>
          <p:cNvSpPr/>
          <p:nvPr/>
        </p:nvSpPr>
        <p:spPr>
          <a:xfrm>
            <a:off x="1076797" y="745594"/>
            <a:ext cx="1489423" cy="341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10</a:t>
            </a:r>
          </a:p>
        </p:txBody>
      </p:sp>
      <p:sp>
        <p:nvSpPr>
          <p:cNvPr id="7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909235" y="1252895"/>
            <a:ext cx="1832702" cy="821591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&lt;= 10</a:t>
            </a:r>
            <a:endParaRPr lang="en-US" dirty="0"/>
          </a:p>
        </p:txBody>
      </p:sp>
      <p:sp>
        <p:nvSpPr>
          <p:cNvPr id="8" name="Parallélogramme 4">
            <a:extLst>
              <a:ext uri="{FF2B5EF4-FFF2-40B4-BE49-F238E27FC236}">
                <a16:creationId xmlns:a16="http://schemas.microsoft.com/office/drawing/2014/main" id="{9C4023F5-20F9-47FA-9489-D93308064E44}"/>
              </a:ext>
            </a:extLst>
          </p:cNvPr>
          <p:cNvSpPr/>
          <p:nvPr/>
        </p:nvSpPr>
        <p:spPr>
          <a:xfrm>
            <a:off x="972715" y="2256050"/>
            <a:ext cx="1697585" cy="491970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“Yes”</a:t>
            </a:r>
          </a:p>
        </p:txBody>
      </p:sp>
      <p:sp>
        <p:nvSpPr>
          <p:cNvPr id="9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972715" y="2899017"/>
            <a:ext cx="1795907" cy="865469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== 10</a:t>
            </a:r>
            <a:endParaRPr lang="en-US" dirty="0"/>
          </a:p>
        </p:txBody>
      </p:sp>
      <p:sp>
        <p:nvSpPr>
          <p:cNvPr id="10" name="Parallélogramme 4">
            <a:extLst>
              <a:ext uri="{FF2B5EF4-FFF2-40B4-BE49-F238E27FC236}">
                <a16:creationId xmlns:a16="http://schemas.microsoft.com/office/drawing/2014/main" id="{9C4023F5-20F9-47FA-9489-D93308064E44}"/>
              </a:ext>
            </a:extLst>
          </p:cNvPr>
          <p:cNvSpPr/>
          <p:nvPr/>
        </p:nvSpPr>
        <p:spPr>
          <a:xfrm>
            <a:off x="985356" y="3930998"/>
            <a:ext cx="1679186" cy="435533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“No”</a:t>
            </a:r>
            <a:endParaRPr lang="en-US" dirty="0"/>
          </a:p>
        </p:txBody>
      </p:sp>
      <p:sp>
        <p:nvSpPr>
          <p:cNvPr id="11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972715" y="4533043"/>
            <a:ext cx="1755307" cy="843812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&gt;= 10</a:t>
            </a:r>
            <a:endParaRPr lang="en-US" dirty="0"/>
          </a:p>
        </p:txBody>
      </p:sp>
      <p:sp>
        <p:nvSpPr>
          <p:cNvPr id="12" name="Parallélogramme 4">
            <a:extLst>
              <a:ext uri="{FF2B5EF4-FFF2-40B4-BE49-F238E27FC236}">
                <a16:creationId xmlns:a16="http://schemas.microsoft.com/office/drawing/2014/main" id="{9C4023F5-20F9-47FA-9489-D93308064E44}"/>
              </a:ext>
            </a:extLst>
          </p:cNvPr>
          <p:cNvSpPr/>
          <p:nvPr/>
        </p:nvSpPr>
        <p:spPr>
          <a:xfrm>
            <a:off x="1031075" y="5527853"/>
            <a:ext cx="1971988" cy="435533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“Okay”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1821509" y="1086662"/>
            <a:ext cx="4077" cy="16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flipH="1">
            <a:off x="1821508" y="2074486"/>
            <a:ext cx="4078" cy="18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9" idx="0"/>
          </p:cNvCxnSpPr>
          <p:nvPr/>
        </p:nvCxnSpPr>
        <p:spPr>
          <a:xfrm>
            <a:off x="1821508" y="2748020"/>
            <a:ext cx="49161" cy="15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1"/>
          </p:cNvCxnSpPr>
          <p:nvPr/>
        </p:nvCxnSpPr>
        <p:spPr>
          <a:xfrm>
            <a:off x="1870669" y="3764486"/>
            <a:ext cx="8722" cy="16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4"/>
            <a:endCxn id="11" idx="0"/>
          </p:cNvCxnSpPr>
          <p:nvPr/>
        </p:nvCxnSpPr>
        <p:spPr>
          <a:xfrm>
            <a:off x="1824949" y="4366531"/>
            <a:ext cx="25420" cy="16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</p:cNvCxnSpPr>
          <p:nvPr/>
        </p:nvCxnSpPr>
        <p:spPr>
          <a:xfrm flipH="1">
            <a:off x="1821508" y="5376855"/>
            <a:ext cx="28861" cy="150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3"/>
          </p:cNvCxnSpPr>
          <p:nvPr/>
        </p:nvCxnSpPr>
        <p:spPr>
          <a:xfrm>
            <a:off x="2741937" y="1663691"/>
            <a:ext cx="866502" cy="7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98606" y="1681316"/>
            <a:ext cx="0" cy="1066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9" idx="0"/>
          </p:cNvCxnSpPr>
          <p:nvPr/>
        </p:nvCxnSpPr>
        <p:spPr>
          <a:xfrm flipH="1">
            <a:off x="1870669" y="2748020"/>
            <a:ext cx="1737770" cy="15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758850" y="3297717"/>
            <a:ext cx="866502" cy="7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615519" y="3315342"/>
            <a:ext cx="0" cy="1066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887582" y="4382046"/>
            <a:ext cx="1737770" cy="15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741937" y="4961260"/>
            <a:ext cx="866502" cy="7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98606" y="4978885"/>
            <a:ext cx="0" cy="1066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870669" y="6045589"/>
            <a:ext cx="1737770" cy="15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3"/>
          </p:cNvCxnSpPr>
          <p:nvPr/>
        </p:nvCxnSpPr>
        <p:spPr>
          <a:xfrm flipH="1">
            <a:off x="1887582" y="5963386"/>
            <a:ext cx="75045" cy="52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 : coins arrondis 36">
            <a:extLst>
              <a:ext uri="{FF2B5EF4-FFF2-40B4-BE49-F238E27FC236}">
                <a16:creationId xmlns:a16="http://schemas.microsoft.com/office/drawing/2014/main" id="{7CD31513-253B-43E8-B7F0-ADFB2F03E678}"/>
              </a:ext>
            </a:extLst>
          </p:cNvPr>
          <p:cNvSpPr/>
          <p:nvPr/>
        </p:nvSpPr>
        <p:spPr>
          <a:xfrm>
            <a:off x="850237" y="6311434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39940" y="1667587"/>
            <a:ext cx="71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39942" y="4951800"/>
            <a:ext cx="71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39941" y="3327404"/>
            <a:ext cx="71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669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607C39-7781-408E-B57A-18E48F16C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494" y="1702092"/>
            <a:ext cx="5306193" cy="39705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BB178D-FF32-44D8-B4A0-575CFBE37B9E}"/>
              </a:ext>
            </a:extLst>
          </p:cNvPr>
          <p:cNvSpPr txBox="1"/>
          <p:nvPr/>
        </p:nvSpPr>
        <p:spPr>
          <a:xfrm>
            <a:off x="6726740" y="319303"/>
            <a:ext cx="34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DRAW FLOWCHART</a:t>
            </a:r>
          </a:p>
        </p:txBody>
      </p:sp>
      <p:sp>
        <p:nvSpPr>
          <p:cNvPr id="5" name="Rectangle : coins arrondis 36">
            <a:extLst>
              <a:ext uri="{FF2B5EF4-FFF2-40B4-BE49-F238E27FC236}">
                <a16:creationId xmlns:a16="http://schemas.microsoft.com/office/drawing/2014/main" id="{7CD31513-253B-43E8-B7F0-ADFB2F03E678}"/>
              </a:ext>
            </a:extLst>
          </p:cNvPr>
          <p:cNvSpPr/>
          <p:nvPr/>
        </p:nvSpPr>
        <p:spPr>
          <a:xfrm>
            <a:off x="850237" y="59244"/>
            <a:ext cx="2152826" cy="43757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E60C5A-E308-409A-97AE-A969B45C3D54}"/>
              </a:ext>
            </a:extLst>
          </p:cNvPr>
          <p:cNvSpPr/>
          <p:nvPr/>
        </p:nvSpPr>
        <p:spPr>
          <a:xfrm>
            <a:off x="1076797" y="745594"/>
            <a:ext cx="1489423" cy="341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E60C5A-E308-409A-97AE-A969B45C3D54}"/>
              </a:ext>
            </a:extLst>
          </p:cNvPr>
          <p:cNvSpPr/>
          <p:nvPr/>
        </p:nvSpPr>
        <p:spPr>
          <a:xfrm>
            <a:off x="1076797" y="1252895"/>
            <a:ext cx="1489423" cy="341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 </a:t>
            </a:r>
            <a:r>
              <a:rPr lang="en-US" dirty="0"/>
              <a:t>= 5</a:t>
            </a:r>
          </a:p>
        </p:txBody>
      </p:sp>
      <p:sp>
        <p:nvSpPr>
          <p:cNvPr id="8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668549" y="1702092"/>
            <a:ext cx="2305918" cy="87396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&lt;= 10 and b &gt;10</a:t>
            </a:r>
            <a:endParaRPr lang="en-US" dirty="0"/>
          </a:p>
        </p:txBody>
      </p:sp>
      <p:sp>
        <p:nvSpPr>
          <p:cNvPr id="9" name="Parallélogramme 4">
            <a:extLst>
              <a:ext uri="{FF2B5EF4-FFF2-40B4-BE49-F238E27FC236}">
                <a16:creationId xmlns:a16="http://schemas.microsoft.com/office/drawing/2014/main" id="{9C4023F5-20F9-47FA-9489-D93308064E44}"/>
              </a:ext>
            </a:extLst>
          </p:cNvPr>
          <p:cNvSpPr/>
          <p:nvPr/>
        </p:nvSpPr>
        <p:spPr>
          <a:xfrm>
            <a:off x="961880" y="3015818"/>
            <a:ext cx="1697585" cy="491970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“Yes”</a:t>
            </a:r>
          </a:p>
        </p:txBody>
      </p:sp>
      <p:cxnSp>
        <p:nvCxnSpPr>
          <p:cNvPr id="10" name="Straight Connector 9"/>
          <p:cNvCxnSpPr>
            <a:stCxn id="8" idx="3"/>
          </p:cNvCxnSpPr>
          <p:nvPr/>
        </p:nvCxnSpPr>
        <p:spPr>
          <a:xfrm>
            <a:off x="2974467" y="2139072"/>
            <a:ext cx="11550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29548" y="2139072"/>
            <a:ext cx="0" cy="65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2876145" y="2824823"/>
            <a:ext cx="2676427" cy="87396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==10 and b ==10</a:t>
            </a:r>
            <a:endParaRPr lang="en-US" dirty="0"/>
          </a:p>
        </p:txBody>
      </p:sp>
      <p:sp>
        <p:nvSpPr>
          <p:cNvPr id="14" name="Parallélogramme 4">
            <a:extLst>
              <a:ext uri="{FF2B5EF4-FFF2-40B4-BE49-F238E27FC236}">
                <a16:creationId xmlns:a16="http://schemas.microsoft.com/office/drawing/2014/main" id="{9C4023F5-20F9-47FA-9489-D93308064E44}"/>
              </a:ext>
            </a:extLst>
          </p:cNvPr>
          <p:cNvSpPr/>
          <p:nvPr/>
        </p:nvSpPr>
        <p:spPr>
          <a:xfrm>
            <a:off x="3360156" y="3868897"/>
            <a:ext cx="1697585" cy="491970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“No”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3" idx="2"/>
            <a:endCxn id="14" idx="1"/>
          </p:cNvCxnSpPr>
          <p:nvPr/>
        </p:nvCxnSpPr>
        <p:spPr>
          <a:xfrm>
            <a:off x="4214359" y="3698783"/>
            <a:ext cx="56086" cy="17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 flipH="1">
            <a:off x="1810673" y="2576052"/>
            <a:ext cx="10835" cy="439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31062" y="2195493"/>
            <a:ext cx="48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>
            <a:stCxn id="14" idx="4"/>
          </p:cNvCxnSpPr>
          <p:nvPr/>
        </p:nvCxnSpPr>
        <p:spPr>
          <a:xfrm flipH="1">
            <a:off x="4208948" y="4360867"/>
            <a:ext cx="1" cy="240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4"/>
          </p:cNvCxnSpPr>
          <p:nvPr/>
        </p:nvCxnSpPr>
        <p:spPr>
          <a:xfrm>
            <a:off x="1810673" y="3507788"/>
            <a:ext cx="10835" cy="157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810672" y="4601497"/>
            <a:ext cx="2398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osange 4">
            <a:extLst>
              <a:ext uri="{FF2B5EF4-FFF2-40B4-BE49-F238E27FC236}">
                <a16:creationId xmlns:a16="http://schemas.microsoft.com/office/drawing/2014/main" id="{62DA1093-54BC-45DF-BEEF-95BD11A209DB}"/>
              </a:ext>
            </a:extLst>
          </p:cNvPr>
          <p:cNvSpPr/>
          <p:nvPr/>
        </p:nvSpPr>
        <p:spPr>
          <a:xfrm>
            <a:off x="668549" y="5138267"/>
            <a:ext cx="2487606" cy="87396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&gt;= 10 and b &lt;=10</a:t>
            </a:r>
            <a:endParaRPr lang="en-US" dirty="0"/>
          </a:p>
        </p:txBody>
      </p:sp>
      <p:sp>
        <p:nvSpPr>
          <p:cNvPr id="27" name="Parallélogramme 4">
            <a:extLst>
              <a:ext uri="{FF2B5EF4-FFF2-40B4-BE49-F238E27FC236}">
                <a16:creationId xmlns:a16="http://schemas.microsoft.com/office/drawing/2014/main" id="{9C4023F5-20F9-47FA-9489-D93308064E44}"/>
              </a:ext>
            </a:extLst>
          </p:cNvPr>
          <p:cNvSpPr/>
          <p:nvPr/>
        </p:nvSpPr>
        <p:spPr>
          <a:xfrm>
            <a:off x="972715" y="6134973"/>
            <a:ext cx="1697585" cy="491970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</a:t>
            </a:r>
            <a:r>
              <a:rPr lang="en-US" dirty="0" smtClean="0"/>
              <a:t>“Okay”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6" idx="2"/>
            <a:endCxn id="27" idx="0"/>
          </p:cNvCxnSpPr>
          <p:nvPr/>
        </p:nvCxnSpPr>
        <p:spPr>
          <a:xfrm flipH="1">
            <a:off x="1821508" y="6012227"/>
            <a:ext cx="90844" cy="12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2"/>
            <a:endCxn id="6" idx="0"/>
          </p:cNvCxnSpPr>
          <p:nvPr/>
        </p:nvCxnSpPr>
        <p:spPr>
          <a:xfrm flipH="1">
            <a:off x="1821509" y="496823"/>
            <a:ext cx="105141" cy="24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2"/>
            <a:endCxn id="7" idx="0"/>
          </p:cNvCxnSpPr>
          <p:nvPr/>
        </p:nvCxnSpPr>
        <p:spPr>
          <a:xfrm>
            <a:off x="1821509" y="1086662"/>
            <a:ext cx="0" cy="16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2"/>
            <a:endCxn id="8" idx="0"/>
          </p:cNvCxnSpPr>
          <p:nvPr/>
        </p:nvCxnSpPr>
        <p:spPr>
          <a:xfrm flipH="1">
            <a:off x="1821508" y="1593963"/>
            <a:ext cx="1" cy="10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7CD31513-253B-43E8-B7F0-ADFB2F03E678}"/>
              </a:ext>
            </a:extLst>
          </p:cNvPr>
          <p:cNvSpPr/>
          <p:nvPr/>
        </p:nvSpPr>
        <p:spPr>
          <a:xfrm>
            <a:off x="3761681" y="6189363"/>
            <a:ext cx="2152826" cy="43757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39" name="Straight Connector 38"/>
          <p:cNvCxnSpPr>
            <a:stCxn id="27" idx="4"/>
          </p:cNvCxnSpPr>
          <p:nvPr/>
        </p:nvCxnSpPr>
        <p:spPr>
          <a:xfrm flipH="1">
            <a:off x="1810672" y="6626943"/>
            <a:ext cx="10836" cy="147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810672" y="6713756"/>
            <a:ext cx="1549484" cy="35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360156" y="5557281"/>
            <a:ext cx="71302" cy="1192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403973" y="5504212"/>
            <a:ext cx="1434121" cy="71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37" idx="0"/>
          </p:cNvCxnSpPr>
          <p:nvPr/>
        </p:nvCxnSpPr>
        <p:spPr>
          <a:xfrm>
            <a:off x="4798142" y="5476568"/>
            <a:ext cx="39952" cy="712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63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1326</Words>
  <Application>Microsoft Office PowerPoint</Application>
  <PresentationFormat>Widescreen</PresentationFormat>
  <Paragraphs>513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CHANTHOU.VOEUN</cp:lastModifiedBy>
  <cp:revision>88</cp:revision>
  <dcterms:created xsi:type="dcterms:W3CDTF">2023-06-22T13:14:25Z</dcterms:created>
  <dcterms:modified xsi:type="dcterms:W3CDTF">2023-07-16T08:59:39Z</dcterms:modified>
</cp:coreProperties>
</file>