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33CC33"/>
    <a:srgbClr val="FFFF00"/>
    <a:srgbClr val="66FF66"/>
    <a:srgbClr val="00FF00"/>
    <a:srgbClr val="99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12F1-EEC1-4E38-B492-1AE37DD00F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4"/>
          <a:stretch/>
        </p:blipFill>
        <p:spPr>
          <a:xfrm>
            <a:off x="6593840" y="741680"/>
            <a:ext cx="559816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840" y="1554480"/>
            <a:ext cx="6014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5"/>
                </a:solidFill>
              </a:rPr>
              <a:t>THANK YOU</a:t>
            </a:r>
            <a:endParaRPr lang="en-US" sz="88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0255" y="2782287"/>
            <a:ext cx="44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</a:rPr>
              <a:t>For your attention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1391920" cy="1354425"/>
          </a:xfrm>
          <a:custGeom>
            <a:avLst/>
            <a:gdLst>
              <a:gd name="connsiteX0" fmla="*/ 0 w 1391920"/>
              <a:gd name="connsiteY0" fmla="*/ 0 h 1354425"/>
              <a:gd name="connsiteX1" fmla="*/ 359973 w 1391920"/>
              <a:gd name="connsiteY1" fmla="*/ 0 h 1354425"/>
              <a:gd name="connsiteX2" fmla="*/ 299557 w 1391920"/>
              <a:gd name="connsiteY2" fmla="*/ 18754 h 1354425"/>
              <a:gd name="connsiteX3" fmla="*/ 20320 w 1391920"/>
              <a:gd name="connsiteY3" fmla="*/ 440025 h 1354425"/>
              <a:gd name="connsiteX4" fmla="*/ 477520 w 1391920"/>
              <a:gd name="connsiteY4" fmla="*/ 897225 h 1354425"/>
              <a:gd name="connsiteX5" fmla="*/ 934720 w 1391920"/>
              <a:gd name="connsiteY5" fmla="*/ 440025 h 1354425"/>
              <a:gd name="connsiteX6" fmla="*/ 655483 w 1391920"/>
              <a:gd name="connsiteY6" fmla="*/ 18754 h 1354425"/>
              <a:gd name="connsiteX7" fmla="*/ 595067 w 1391920"/>
              <a:gd name="connsiteY7" fmla="*/ 0 h 1354425"/>
              <a:gd name="connsiteX8" fmla="*/ 1279025 w 1391920"/>
              <a:gd name="connsiteY8" fmla="*/ 0 h 1354425"/>
              <a:gd name="connsiteX9" fmla="*/ 1281557 w 1391920"/>
              <a:gd name="connsiteY9" fmla="*/ 4168 h 1354425"/>
              <a:gd name="connsiteX10" fmla="*/ 1391920 w 1391920"/>
              <a:gd name="connsiteY10" fmla="*/ 440025 h 1354425"/>
              <a:gd name="connsiteX11" fmla="*/ 477520 w 1391920"/>
              <a:gd name="connsiteY11" fmla="*/ 1354425 h 1354425"/>
              <a:gd name="connsiteX12" fmla="*/ 41663 w 1391920"/>
              <a:gd name="connsiteY12" fmla="*/ 1244062 h 1354425"/>
              <a:gd name="connsiteX13" fmla="*/ 0 w 1391920"/>
              <a:gd name="connsiteY13" fmla="*/ 1218751 h 1354425"/>
              <a:gd name="connsiteX14" fmla="*/ 0 w 1391920"/>
              <a:gd name="connsiteY14" fmla="*/ 0 h 13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1920" h="1354425">
                <a:moveTo>
                  <a:pt x="0" y="0"/>
                </a:moveTo>
                <a:lnTo>
                  <a:pt x="359973" y="0"/>
                </a:lnTo>
                <a:lnTo>
                  <a:pt x="299557" y="18754"/>
                </a:lnTo>
                <a:cubicBezTo>
                  <a:pt x="135461" y="88161"/>
                  <a:pt x="20320" y="250646"/>
                  <a:pt x="20320" y="440025"/>
                </a:cubicBezTo>
                <a:cubicBezTo>
                  <a:pt x="20320" y="692530"/>
                  <a:pt x="225015" y="897225"/>
                  <a:pt x="477520" y="897225"/>
                </a:cubicBezTo>
                <a:cubicBezTo>
                  <a:pt x="730025" y="897225"/>
                  <a:pt x="934720" y="692530"/>
                  <a:pt x="934720" y="440025"/>
                </a:cubicBezTo>
                <a:cubicBezTo>
                  <a:pt x="934720" y="250646"/>
                  <a:pt x="819579" y="88161"/>
                  <a:pt x="655483" y="18754"/>
                </a:cubicBezTo>
                <a:lnTo>
                  <a:pt x="595067" y="0"/>
                </a:lnTo>
                <a:lnTo>
                  <a:pt x="1279025" y="0"/>
                </a:lnTo>
                <a:lnTo>
                  <a:pt x="1281557" y="4168"/>
                </a:lnTo>
                <a:cubicBezTo>
                  <a:pt x="1351940" y="133732"/>
                  <a:pt x="1391920" y="282210"/>
                  <a:pt x="1391920" y="440025"/>
                </a:cubicBezTo>
                <a:cubicBezTo>
                  <a:pt x="1391920" y="945034"/>
                  <a:pt x="982529" y="1354425"/>
                  <a:pt x="477520" y="1354425"/>
                </a:cubicBezTo>
                <a:cubicBezTo>
                  <a:pt x="319705" y="1354425"/>
                  <a:pt x="171227" y="1314445"/>
                  <a:pt x="41663" y="1244062"/>
                </a:cubicBezTo>
                <a:lnTo>
                  <a:pt x="0" y="12187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88920" y="4856480"/>
            <a:ext cx="802640" cy="85472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  <a:gd name="connsiteX5" fmla="*/ 1143000 w 2286000"/>
              <a:gd name="connsiteY5" fmla="*/ 457200 h 2286000"/>
              <a:gd name="connsiteX6" fmla="*/ 457200 w 2286000"/>
              <a:gd name="connsiteY6" fmla="*/ 1143000 h 2286000"/>
              <a:gd name="connsiteX7" fmla="*/ 1143000 w 2286000"/>
              <a:gd name="connsiteY7" fmla="*/ 1828800 h 2286000"/>
              <a:gd name="connsiteX8" fmla="*/ 1828800 w 2286000"/>
              <a:gd name="connsiteY8" fmla="*/ 1143000 h 2286000"/>
              <a:gd name="connsiteX9" fmla="*/ 1143000 w 2286000"/>
              <a:gd name="connsiteY9" fmla="*/ 4572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  <a:moveTo>
                  <a:pt x="1143000" y="457200"/>
                </a:moveTo>
                <a:cubicBezTo>
                  <a:pt x="764243" y="457200"/>
                  <a:pt x="457200" y="764243"/>
                  <a:pt x="457200" y="1143000"/>
                </a:cubicBezTo>
                <a:cubicBezTo>
                  <a:pt x="457200" y="1521757"/>
                  <a:pt x="764243" y="1828800"/>
                  <a:pt x="1143000" y="1828800"/>
                </a:cubicBezTo>
                <a:cubicBezTo>
                  <a:pt x="1521757" y="1828800"/>
                  <a:pt x="1828800" y="1521757"/>
                  <a:pt x="1828800" y="1143000"/>
                </a:cubicBezTo>
                <a:cubicBezTo>
                  <a:pt x="1828800" y="764243"/>
                  <a:pt x="1521757" y="457200"/>
                  <a:pt x="1143000" y="4572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0" y="4856480"/>
            <a:ext cx="2042160" cy="2001520"/>
          </a:xfrm>
          <a:custGeom>
            <a:avLst/>
            <a:gdLst>
              <a:gd name="connsiteX0" fmla="*/ 899160 w 2042160"/>
              <a:gd name="connsiteY0" fmla="*/ 0 h 2001520"/>
              <a:gd name="connsiteX1" fmla="*/ 2042160 w 2042160"/>
              <a:gd name="connsiteY1" fmla="*/ 1143000 h 2001520"/>
              <a:gd name="connsiteX2" fmla="*/ 1707383 w 2042160"/>
              <a:gd name="connsiteY2" fmla="*/ 1951223 h 2001520"/>
              <a:gd name="connsiteX3" fmla="*/ 1652042 w 2042160"/>
              <a:gd name="connsiteY3" fmla="*/ 2001520 h 2001520"/>
              <a:gd name="connsiteX4" fmla="*/ 146278 w 2042160"/>
              <a:gd name="connsiteY4" fmla="*/ 2001520 h 2001520"/>
              <a:gd name="connsiteX5" fmla="*/ 90937 w 2042160"/>
              <a:gd name="connsiteY5" fmla="*/ 1951223 h 2001520"/>
              <a:gd name="connsiteX6" fmla="*/ 17166 w 2042160"/>
              <a:gd name="connsiteY6" fmla="*/ 1870054 h 2001520"/>
              <a:gd name="connsiteX7" fmla="*/ 0 w 2042160"/>
              <a:gd name="connsiteY7" fmla="*/ 1847098 h 2001520"/>
              <a:gd name="connsiteX8" fmla="*/ 0 w 2042160"/>
              <a:gd name="connsiteY8" fmla="*/ 438902 h 2001520"/>
              <a:gd name="connsiteX9" fmla="*/ 17166 w 2042160"/>
              <a:gd name="connsiteY9" fmla="*/ 415946 h 2001520"/>
              <a:gd name="connsiteX10" fmla="*/ 899160 w 2042160"/>
              <a:gd name="connsiteY10" fmla="*/ 0 h 2001520"/>
              <a:gd name="connsiteX11" fmla="*/ 899160 w 2042160"/>
              <a:gd name="connsiteY11" fmla="*/ 457200 h 2001520"/>
              <a:gd name="connsiteX12" fmla="*/ 213360 w 2042160"/>
              <a:gd name="connsiteY12" fmla="*/ 1143000 h 2001520"/>
              <a:gd name="connsiteX13" fmla="*/ 899160 w 2042160"/>
              <a:gd name="connsiteY13" fmla="*/ 1828800 h 2001520"/>
              <a:gd name="connsiteX14" fmla="*/ 1584960 w 2042160"/>
              <a:gd name="connsiteY14" fmla="*/ 1143000 h 2001520"/>
              <a:gd name="connsiteX15" fmla="*/ 899160 w 2042160"/>
              <a:gd name="connsiteY15" fmla="*/ 45720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160" h="2001520">
                <a:moveTo>
                  <a:pt x="899160" y="0"/>
                </a:moveTo>
                <a:cubicBezTo>
                  <a:pt x="1530421" y="0"/>
                  <a:pt x="2042160" y="511739"/>
                  <a:pt x="2042160" y="1143000"/>
                </a:cubicBezTo>
                <a:cubicBezTo>
                  <a:pt x="2042160" y="1458631"/>
                  <a:pt x="1914225" y="1744381"/>
                  <a:pt x="1707383" y="1951223"/>
                </a:cubicBezTo>
                <a:lnTo>
                  <a:pt x="1652042" y="2001520"/>
                </a:lnTo>
                <a:lnTo>
                  <a:pt x="146278" y="2001520"/>
                </a:lnTo>
                <a:lnTo>
                  <a:pt x="90937" y="1951223"/>
                </a:lnTo>
                <a:cubicBezTo>
                  <a:pt x="65082" y="1925368"/>
                  <a:pt x="40459" y="1898280"/>
                  <a:pt x="17166" y="1870054"/>
                </a:cubicBezTo>
                <a:lnTo>
                  <a:pt x="0" y="1847098"/>
                </a:lnTo>
                <a:lnTo>
                  <a:pt x="0" y="438902"/>
                </a:lnTo>
                <a:lnTo>
                  <a:pt x="17166" y="415946"/>
                </a:lnTo>
                <a:cubicBezTo>
                  <a:pt x="226809" y="161918"/>
                  <a:pt x="544076" y="0"/>
                  <a:pt x="899160" y="0"/>
                </a:cubicBezTo>
                <a:close/>
                <a:moveTo>
                  <a:pt x="899160" y="457200"/>
                </a:moveTo>
                <a:cubicBezTo>
                  <a:pt x="520403" y="457200"/>
                  <a:pt x="213360" y="764243"/>
                  <a:pt x="213360" y="1143000"/>
                </a:cubicBezTo>
                <a:cubicBezTo>
                  <a:pt x="213360" y="1521757"/>
                  <a:pt x="520403" y="1828800"/>
                  <a:pt x="899160" y="1828800"/>
                </a:cubicBezTo>
                <a:cubicBezTo>
                  <a:pt x="1277917" y="1828800"/>
                  <a:pt x="1584960" y="1521757"/>
                  <a:pt x="1584960" y="1143000"/>
                </a:cubicBezTo>
                <a:cubicBezTo>
                  <a:pt x="1584960" y="764243"/>
                  <a:pt x="1277917" y="457200"/>
                  <a:pt x="899160" y="4572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serelles numériques | A Gateway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4" y="109287"/>
            <a:ext cx="3909306" cy="14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637314"/>
            <a:ext cx="12192000" cy="2220686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8757" y="1511696"/>
            <a:ext cx="70586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Bookman Old Style" panose="02050604050505020204" pitchFamily="18" charset="0"/>
              </a:rPr>
              <a:t>Healthy</a:t>
            </a:r>
            <a:r>
              <a:rPr lang="en-US" sz="6600" dirty="0">
                <a:solidFill>
                  <a:schemeClr val="accent6"/>
                </a:solidFill>
                <a:latin typeface="Bookman Old Style" panose="02050604050505020204" pitchFamily="18" charset="0"/>
              </a:rPr>
              <a:t> lifestyle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60" y="2142638"/>
            <a:ext cx="4420627" cy="4420627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-97969" y="4778035"/>
            <a:ext cx="5989317" cy="193924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9642" y="4932049"/>
            <a:ext cx="2536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Chanthou Voeun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Layhor Met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Lieb Toeu</a:t>
            </a:r>
          </a:p>
        </p:txBody>
      </p:sp>
    </p:spTree>
    <p:extLst>
      <p:ext uri="{BB962C8B-B14F-4D97-AF65-F5344CB8AC3E}">
        <p14:creationId xmlns:p14="http://schemas.microsoft.com/office/powerpoint/2010/main" val="36016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3760" y="418011"/>
            <a:ext cx="519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CONTENTS</a:t>
            </a:r>
            <a:endParaRPr lang="en-US" sz="4400" b="1" u="sng" dirty="0"/>
          </a:p>
        </p:txBody>
      </p:sp>
      <p:sp>
        <p:nvSpPr>
          <p:cNvPr id="5" name="Oval 4"/>
          <p:cNvSpPr/>
          <p:nvPr/>
        </p:nvSpPr>
        <p:spPr>
          <a:xfrm>
            <a:off x="1706880" y="171704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159760" y="1851074"/>
            <a:ext cx="315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 more active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Do exercise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6880" y="2981553"/>
            <a:ext cx="914400" cy="91440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02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9760" y="3115587"/>
            <a:ext cx="2733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Nutrition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Food, vegetable, drink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6880" y="4246066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03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59760" y="43801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Stress management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Listen to music, sleep, communication with other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06880" y="5510579"/>
            <a:ext cx="914400" cy="91440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04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9760" y="5644613"/>
            <a:ext cx="544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Self-care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Lower risk of illness, increase inergy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0" y="0"/>
            <a:ext cx="4368800" cy="6858000"/>
          </a:xfrm>
          <a:custGeom>
            <a:avLst/>
            <a:gdLst>
              <a:gd name="connsiteX0" fmla="*/ 0 w 5217160"/>
              <a:gd name="connsiteY0" fmla="*/ 0 h 6858000"/>
              <a:gd name="connsiteX1" fmla="*/ 3241423 w 5217160"/>
              <a:gd name="connsiteY1" fmla="*/ 0 h 6858000"/>
              <a:gd name="connsiteX2" fmla="*/ 3320331 w 5217160"/>
              <a:gd name="connsiteY2" fmla="*/ 44470 h 6858000"/>
              <a:gd name="connsiteX3" fmla="*/ 5217160 w 5217160"/>
              <a:gd name="connsiteY3" fmla="*/ 3551282 h 6858000"/>
              <a:gd name="connsiteX4" fmla="*/ 3898192 w 5217160"/>
              <a:gd name="connsiteY4" fmla="*/ 6628742 h 6858000"/>
              <a:gd name="connsiteX5" fmla="*/ 3619569 w 5217160"/>
              <a:gd name="connsiteY5" fmla="*/ 6858000 h 6858000"/>
              <a:gd name="connsiteX6" fmla="*/ 0 w 5217160"/>
              <a:gd name="connsiteY6" fmla="*/ 6858000 h 6858000"/>
              <a:gd name="connsiteX7" fmla="*/ 0 w 521716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160" h="6858000">
                <a:moveTo>
                  <a:pt x="0" y="0"/>
                </a:moveTo>
                <a:lnTo>
                  <a:pt x="3241423" y="0"/>
                </a:lnTo>
                <a:lnTo>
                  <a:pt x="3320331" y="44470"/>
                </a:lnTo>
                <a:cubicBezTo>
                  <a:pt x="4450168" y="719822"/>
                  <a:pt x="5217160" y="2036994"/>
                  <a:pt x="5217160" y="3551282"/>
                </a:cubicBezTo>
                <a:cubicBezTo>
                  <a:pt x="5217160" y="4790245"/>
                  <a:pt x="4703720" y="5897254"/>
                  <a:pt x="3898192" y="6628742"/>
                </a:cubicBezTo>
                <a:lnTo>
                  <a:pt x="361956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9720" y="2551837"/>
            <a:ext cx="4069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What is </a:t>
            </a:r>
            <a:r>
              <a:rPr lang="en-US" sz="5400" dirty="0" smtClean="0">
                <a:solidFill>
                  <a:srgbClr val="FF0000"/>
                </a:solidFill>
              </a:rPr>
              <a:t>healthy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33CC33"/>
                </a:solidFill>
              </a:rPr>
              <a:t>lifestyle</a:t>
            </a:r>
            <a:r>
              <a:rPr lang="en-US" sz="5400" dirty="0" smtClean="0">
                <a:solidFill>
                  <a:schemeClr val="bg1"/>
                </a:solidFill>
              </a:rPr>
              <a:t>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8" y="924442"/>
            <a:ext cx="1452880" cy="194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7" y="2543463"/>
            <a:ext cx="2164646" cy="1771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34" y="1008745"/>
            <a:ext cx="2688574" cy="1859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0" y="4314537"/>
            <a:ext cx="2667435" cy="16208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" t="5424" b="10083"/>
          <a:stretch/>
        </p:blipFill>
        <p:spPr>
          <a:xfrm>
            <a:off x="8948359" y="3967797"/>
            <a:ext cx="2119049" cy="19405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90670" y="254000"/>
            <a:ext cx="4010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 more active...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77222" y="2868342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Gymg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4176" y="2935069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 sports...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5338" y="4314537"/>
            <a:ext cx="22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Runnig every day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1776" y="5908357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Yoga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76624" y="5908357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740" y="254000"/>
            <a:ext cx="289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Nutrition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856673" y="987772"/>
            <a:ext cx="447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Eat a well-balanced, low-fat diet...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863086" y="1761782"/>
            <a:ext cx="2189098" cy="2154432"/>
          </a:xfrm>
          <a:custGeom>
            <a:avLst/>
            <a:gdLst>
              <a:gd name="connsiteX0" fmla="*/ 2189098 w 2189098"/>
              <a:gd name="connsiteY0" fmla="*/ 0 h 2154432"/>
              <a:gd name="connsiteX1" fmla="*/ 2189098 w 2189098"/>
              <a:gd name="connsiteY1" fmla="*/ 1371600 h 2154432"/>
              <a:gd name="connsiteX2" fmla="*/ 2186095 w 2189098"/>
              <a:gd name="connsiteY2" fmla="*/ 1371752 h 2154432"/>
              <a:gd name="connsiteX3" fmla="*/ 1383764 w 2189098"/>
              <a:gd name="connsiteY3" fmla="*/ 2097148 h 2154432"/>
              <a:gd name="connsiteX4" fmla="*/ 1375021 w 2189098"/>
              <a:gd name="connsiteY4" fmla="*/ 2154432 h 2154432"/>
              <a:gd name="connsiteX5" fmla="*/ 0 w 2189098"/>
              <a:gd name="connsiteY5" fmla="*/ 2154432 h 2154432"/>
              <a:gd name="connsiteX6" fmla="*/ 5389 w 2189098"/>
              <a:gd name="connsiteY6" fmla="*/ 2047701 h 2154432"/>
              <a:gd name="connsiteX7" fmla="*/ 2045857 w 2189098"/>
              <a:gd name="connsiteY7" fmla="*/ 7233 h 2154432"/>
              <a:gd name="connsiteX8" fmla="*/ 2189098 w 2189098"/>
              <a:gd name="connsiteY8" fmla="*/ 0 h 215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98" h="2154432">
                <a:moveTo>
                  <a:pt x="2189098" y="0"/>
                </a:moveTo>
                <a:lnTo>
                  <a:pt x="2189098" y="1371600"/>
                </a:lnTo>
                <a:lnTo>
                  <a:pt x="2186095" y="1371752"/>
                </a:lnTo>
                <a:cubicBezTo>
                  <a:pt x="1786482" y="1412335"/>
                  <a:pt x="1462938" y="1710234"/>
                  <a:pt x="1383764" y="2097148"/>
                </a:cubicBezTo>
                <a:lnTo>
                  <a:pt x="1375021" y="2154432"/>
                </a:lnTo>
                <a:lnTo>
                  <a:pt x="0" y="2154432"/>
                </a:lnTo>
                <a:lnTo>
                  <a:pt x="5389" y="2047701"/>
                </a:lnTo>
                <a:cubicBezTo>
                  <a:pt x="114651" y="971820"/>
                  <a:pt x="969976" y="116495"/>
                  <a:pt x="2045857" y="7233"/>
                </a:cubicBezTo>
                <a:lnTo>
                  <a:pt x="218909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285864" y="1764443"/>
            <a:ext cx="2136396" cy="2151771"/>
          </a:xfrm>
          <a:custGeom>
            <a:avLst/>
            <a:gdLst>
              <a:gd name="connsiteX0" fmla="*/ 0 w 2136396"/>
              <a:gd name="connsiteY0" fmla="*/ 0 h 2151771"/>
              <a:gd name="connsiteX1" fmla="*/ 90539 w 2136396"/>
              <a:gd name="connsiteY1" fmla="*/ 4572 h 2151771"/>
              <a:gd name="connsiteX2" fmla="*/ 2131007 w 2136396"/>
              <a:gd name="connsiteY2" fmla="*/ 2045040 h 2151771"/>
              <a:gd name="connsiteX3" fmla="*/ 2136396 w 2136396"/>
              <a:gd name="connsiteY3" fmla="*/ 2151771 h 2151771"/>
              <a:gd name="connsiteX4" fmla="*/ 761375 w 2136396"/>
              <a:gd name="connsiteY4" fmla="*/ 2151771 h 2151771"/>
              <a:gd name="connsiteX5" fmla="*/ 752632 w 2136396"/>
              <a:gd name="connsiteY5" fmla="*/ 2094487 h 2151771"/>
              <a:gd name="connsiteX6" fmla="*/ 41092 w 2136396"/>
              <a:gd name="connsiteY6" fmla="*/ 1382947 h 2151771"/>
              <a:gd name="connsiteX7" fmla="*/ 0 w 2136396"/>
              <a:gd name="connsiteY7" fmla="*/ 1376676 h 2151771"/>
              <a:gd name="connsiteX8" fmla="*/ 0 w 2136396"/>
              <a:gd name="connsiteY8" fmla="*/ 0 h 215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6396" h="2151771">
                <a:moveTo>
                  <a:pt x="0" y="0"/>
                </a:moveTo>
                <a:lnTo>
                  <a:pt x="90539" y="4572"/>
                </a:lnTo>
                <a:cubicBezTo>
                  <a:pt x="1166420" y="113834"/>
                  <a:pt x="2021745" y="969159"/>
                  <a:pt x="2131007" y="2045040"/>
                </a:cubicBezTo>
                <a:lnTo>
                  <a:pt x="2136396" y="2151771"/>
                </a:lnTo>
                <a:lnTo>
                  <a:pt x="761375" y="2151771"/>
                </a:lnTo>
                <a:lnTo>
                  <a:pt x="752632" y="2094487"/>
                </a:lnTo>
                <a:cubicBezTo>
                  <a:pt x="679548" y="1737335"/>
                  <a:pt x="398244" y="1456031"/>
                  <a:pt x="41092" y="1382947"/>
                </a:cubicBezTo>
                <a:lnTo>
                  <a:pt x="0" y="1376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862340" y="4155441"/>
            <a:ext cx="2189844" cy="2169203"/>
          </a:xfrm>
          <a:custGeom>
            <a:avLst/>
            <a:gdLst>
              <a:gd name="connsiteX0" fmla="*/ 0 w 2189844"/>
              <a:gd name="connsiteY0" fmla="*/ 0 h 2169203"/>
              <a:gd name="connsiteX1" fmla="*/ 1373513 w 2189844"/>
              <a:gd name="connsiteY1" fmla="*/ 0 h 2169203"/>
              <a:gd name="connsiteX2" fmla="*/ 1384510 w 2189844"/>
              <a:gd name="connsiteY2" fmla="*/ 72055 h 2169203"/>
              <a:gd name="connsiteX3" fmla="*/ 2186841 w 2189844"/>
              <a:gd name="connsiteY3" fmla="*/ 797451 h 2169203"/>
              <a:gd name="connsiteX4" fmla="*/ 2189844 w 2189844"/>
              <a:gd name="connsiteY4" fmla="*/ 797603 h 2169203"/>
              <a:gd name="connsiteX5" fmla="*/ 2189844 w 2189844"/>
              <a:gd name="connsiteY5" fmla="*/ 2169203 h 2169203"/>
              <a:gd name="connsiteX6" fmla="*/ 2046603 w 2189844"/>
              <a:gd name="connsiteY6" fmla="*/ 2161970 h 2169203"/>
              <a:gd name="connsiteX7" fmla="*/ 6135 w 2189844"/>
              <a:gd name="connsiteY7" fmla="*/ 121502 h 2169203"/>
              <a:gd name="connsiteX8" fmla="*/ 0 w 2189844"/>
              <a:gd name="connsiteY8" fmla="*/ 0 h 216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844" h="2169203">
                <a:moveTo>
                  <a:pt x="0" y="0"/>
                </a:moveTo>
                <a:lnTo>
                  <a:pt x="1373513" y="0"/>
                </a:lnTo>
                <a:lnTo>
                  <a:pt x="1384510" y="72055"/>
                </a:lnTo>
                <a:cubicBezTo>
                  <a:pt x="1463684" y="458970"/>
                  <a:pt x="1787228" y="756868"/>
                  <a:pt x="2186841" y="797451"/>
                </a:cubicBezTo>
                <a:lnTo>
                  <a:pt x="2189844" y="797603"/>
                </a:lnTo>
                <a:lnTo>
                  <a:pt x="2189844" y="2169203"/>
                </a:lnTo>
                <a:lnTo>
                  <a:pt x="2046603" y="2161970"/>
                </a:lnTo>
                <a:cubicBezTo>
                  <a:pt x="970722" y="2052708"/>
                  <a:pt x="115397" y="1197383"/>
                  <a:pt x="6135" y="121502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285864" y="4155441"/>
            <a:ext cx="2137142" cy="2166542"/>
          </a:xfrm>
          <a:custGeom>
            <a:avLst/>
            <a:gdLst>
              <a:gd name="connsiteX0" fmla="*/ 763629 w 2137142"/>
              <a:gd name="connsiteY0" fmla="*/ 0 h 2166542"/>
              <a:gd name="connsiteX1" fmla="*/ 2137142 w 2137142"/>
              <a:gd name="connsiteY1" fmla="*/ 0 h 2166542"/>
              <a:gd name="connsiteX2" fmla="*/ 2131007 w 2137142"/>
              <a:gd name="connsiteY2" fmla="*/ 121502 h 2166542"/>
              <a:gd name="connsiteX3" fmla="*/ 90539 w 2137142"/>
              <a:gd name="connsiteY3" fmla="*/ 2161970 h 2166542"/>
              <a:gd name="connsiteX4" fmla="*/ 0 w 2137142"/>
              <a:gd name="connsiteY4" fmla="*/ 2166542 h 2166542"/>
              <a:gd name="connsiteX5" fmla="*/ 0 w 2137142"/>
              <a:gd name="connsiteY5" fmla="*/ 789866 h 2166542"/>
              <a:gd name="connsiteX6" fmla="*/ 41092 w 2137142"/>
              <a:gd name="connsiteY6" fmla="*/ 783595 h 2166542"/>
              <a:gd name="connsiteX7" fmla="*/ 752632 w 2137142"/>
              <a:gd name="connsiteY7" fmla="*/ 72055 h 2166542"/>
              <a:gd name="connsiteX8" fmla="*/ 763629 w 2137142"/>
              <a:gd name="connsiteY8" fmla="*/ 0 h 216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142" h="2166542">
                <a:moveTo>
                  <a:pt x="763629" y="0"/>
                </a:moveTo>
                <a:lnTo>
                  <a:pt x="2137142" y="0"/>
                </a:lnTo>
                <a:lnTo>
                  <a:pt x="2131007" y="121502"/>
                </a:lnTo>
                <a:cubicBezTo>
                  <a:pt x="2021745" y="1197383"/>
                  <a:pt x="1166420" y="2052708"/>
                  <a:pt x="90539" y="2161970"/>
                </a:cubicBezTo>
                <a:lnTo>
                  <a:pt x="0" y="2166542"/>
                </a:lnTo>
                <a:lnTo>
                  <a:pt x="0" y="789866"/>
                </a:lnTo>
                <a:lnTo>
                  <a:pt x="41092" y="783595"/>
                </a:lnTo>
                <a:cubicBezTo>
                  <a:pt x="398244" y="710511"/>
                  <a:pt x="679548" y="429207"/>
                  <a:pt x="752632" y="72055"/>
                </a:cubicBezTo>
                <a:lnTo>
                  <a:pt x="763629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941166" y="5238712"/>
            <a:ext cx="293624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Eat a variety of whole grains(such as whole-wheat bread, pasta and brown rice).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41166" y="1637906"/>
            <a:ext cx="2560320" cy="369332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Eat more vegetables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6080" y="1767670"/>
            <a:ext cx="2936240" cy="369332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Eat pleny of fruits of all colors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6080" y="5238712"/>
            <a:ext cx="293624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fish, poultry, beans, and nuts, limit red meat and cheese.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8" idx="3"/>
          </p:cNvCxnSpPr>
          <p:nvPr/>
        </p:nvCxnSpPr>
        <p:spPr>
          <a:xfrm flipH="1" flipV="1">
            <a:off x="3322320" y="1952336"/>
            <a:ext cx="1219200" cy="455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1"/>
          </p:cNvCxnSpPr>
          <p:nvPr/>
        </p:nvCxnSpPr>
        <p:spPr>
          <a:xfrm flipV="1">
            <a:off x="7874000" y="1822572"/>
            <a:ext cx="1067166" cy="666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1"/>
          </p:cNvCxnSpPr>
          <p:nvPr/>
        </p:nvCxnSpPr>
        <p:spPr>
          <a:xfrm>
            <a:off x="7874000" y="5577840"/>
            <a:ext cx="1067166" cy="122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3"/>
          </p:cNvCxnSpPr>
          <p:nvPr/>
        </p:nvCxnSpPr>
        <p:spPr>
          <a:xfrm flipH="1">
            <a:off x="3322320" y="5577840"/>
            <a:ext cx="1076960" cy="122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3" grpId="0" animBg="1"/>
      <p:bldP spid="11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744720" y="3294771"/>
            <a:ext cx="2672080" cy="98459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75050" y="254000"/>
            <a:ext cx="504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Stress management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8" b="-1"/>
          <a:stretch/>
        </p:blipFill>
        <p:spPr>
          <a:xfrm>
            <a:off x="1342776" y="4252155"/>
            <a:ext cx="2396279" cy="171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/>
          <a:stretch/>
        </p:blipFill>
        <p:spPr>
          <a:xfrm>
            <a:off x="1006665" y="765066"/>
            <a:ext cx="3016250" cy="1800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2776" y="2565680"/>
            <a:ext cx="195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Communication with other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20" y="1173100"/>
            <a:ext cx="2476782" cy="16153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24774" y="2930849"/>
            <a:ext cx="2042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Listen to music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27" y="4279366"/>
            <a:ext cx="2515975" cy="1524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24774" y="5968249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7360" y="5968249"/>
            <a:ext cx="1524000" cy="36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83471" y="3492510"/>
            <a:ext cx="222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Control stress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7"/>
            <a:endCxn id="11" idx="1"/>
          </p:cNvCxnSpPr>
          <p:nvPr/>
        </p:nvCxnSpPr>
        <p:spPr>
          <a:xfrm flipV="1">
            <a:off x="7025483" y="1980799"/>
            <a:ext cx="1733937" cy="145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22915" y="2034347"/>
            <a:ext cx="982856" cy="145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5"/>
            <a:endCxn id="13" idx="1"/>
          </p:cNvCxnSpPr>
          <p:nvPr/>
        </p:nvCxnSpPr>
        <p:spPr>
          <a:xfrm>
            <a:off x="7025483" y="4135175"/>
            <a:ext cx="1694744" cy="90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5" idx="3"/>
          </p:cNvCxnSpPr>
          <p:nvPr/>
        </p:nvCxnSpPr>
        <p:spPr>
          <a:xfrm flipH="1">
            <a:off x="3739055" y="4135175"/>
            <a:ext cx="1396982" cy="97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5050" y="254000"/>
            <a:ext cx="504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Self-care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2" y="1767226"/>
            <a:ext cx="2518953" cy="2195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1747600"/>
            <a:ext cx="2214882" cy="2214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55" y="1767226"/>
            <a:ext cx="2060836" cy="18720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3890052" y="2611120"/>
            <a:ext cx="60960" cy="414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058108" y="2611120"/>
            <a:ext cx="60960" cy="414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2800" y="386080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 injury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799" y="386080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smoke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85615" y="386080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drink 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9486" y="262170"/>
            <a:ext cx="3749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inherit"/>
              </a:rPr>
              <a:t>In conclusion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7462" y="1528165"/>
            <a:ext cx="10476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healthy lifestyle not only makes a person confident and productive but also </a:t>
            </a:r>
            <a:r>
              <a:rPr lang="en-US" sz="2800" dirty="0" smtClean="0"/>
              <a:t>make all of yuo </a:t>
            </a:r>
            <a:r>
              <a:rPr lang="en-US" sz="2800" dirty="0"/>
              <a:t>to </a:t>
            </a:r>
            <a:r>
              <a:rPr lang="en-US" sz="2800" dirty="0" smtClean="0"/>
              <a:t>success and got a good healthy in your life.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68" y="2482272"/>
            <a:ext cx="4898242" cy="48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Bookman Old Style</vt:lpstr>
      <vt:lpstr>Calibri</vt:lpstr>
      <vt:lpstr>Calibri Light</vt:lpstr>
      <vt:lpstr>Cambria Math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32</cp:revision>
  <dcterms:created xsi:type="dcterms:W3CDTF">2023-07-15T05:17:12Z</dcterms:created>
  <dcterms:modified xsi:type="dcterms:W3CDTF">2023-07-27T12:54:54Z</dcterms:modified>
</cp:coreProperties>
</file>