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990099"/>
    <a:srgbClr val="FF33CC"/>
    <a:srgbClr val="6600CC"/>
    <a:srgbClr val="9966FF"/>
    <a:srgbClr val="FF0066"/>
    <a:srgbClr val="CC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D10F6-C881-4B8E-99AD-175076BDE83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9D845-97A8-4319-881F-8872CBA6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1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D845-97A8-4319-881F-8872CBA6B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6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-1" y="1185155"/>
            <a:ext cx="12192001" cy="49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477" y="265471"/>
            <a:ext cx="302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main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step3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3" t="46877" r="24152" b="5212"/>
          <a:stretch/>
        </p:blipFill>
        <p:spPr>
          <a:xfrm>
            <a:off x="3972234" y="496303"/>
            <a:ext cx="5014450" cy="17974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34581" y="265471"/>
            <a:ext cx="5368413" cy="219259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2619" y="2920181"/>
            <a:ext cx="7472517" cy="491613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2619" y="5928851"/>
            <a:ext cx="7472517" cy="580103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2619" y="3411794"/>
            <a:ext cx="4547421" cy="2517057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Left-text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80040" y="3411794"/>
            <a:ext cx="2925096" cy="2517057"/>
          </a:xfrm>
          <a:prstGeom prst="rect">
            <a:avLst/>
          </a:prstGeom>
          <a:solidFill>
            <a:srgbClr val="66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- 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0039" y="3411794"/>
            <a:ext cx="2694039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 – direction: row;</a:t>
            </a:r>
          </a:p>
          <a:p>
            <a:r>
              <a:rPr lang="en-US" dirty="0" smtClean="0"/>
              <a:t>Flex-wrap: wrap;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905136" y="3490452"/>
            <a:ext cx="786580" cy="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9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2619" y="5928851"/>
            <a:ext cx="7472517" cy="580103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109884" y="5926391"/>
            <a:ext cx="3765755" cy="580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2619" y="5928851"/>
            <a:ext cx="3677265" cy="580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6477" y="265471"/>
            <a:ext cx="302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main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step4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619" y="2920181"/>
            <a:ext cx="7472517" cy="491613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2619" y="3411794"/>
            <a:ext cx="4547421" cy="2517057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80040" y="3411794"/>
            <a:ext cx="2925096" cy="2517057"/>
          </a:xfrm>
          <a:prstGeom prst="rect">
            <a:avLst/>
          </a:prstGeom>
          <a:solidFill>
            <a:srgbClr val="66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3" t="46877" r="24152" b="5212"/>
          <a:stretch/>
        </p:blipFill>
        <p:spPr>
          <a:xfrm>
            <a:off x="6784260" y="336445"/>
            <a:ext cx="5014450" cy="17974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46607" y="105613"/>
            <a:ext cx="5368413" cy="219259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93690" y="3038168"/>
            <a:ext cx="1150374" cy="2753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7755" y="3667432"/>
            <a:ext cx="3254479" cy="5407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7753" y="4410219"/>
            <a:ext cx="3254479" cy="4031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anwser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7754" y="5034116"/>
            <a:ext cx="3254479" cy="4031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Text-answer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1109" y="6051753"/>
            <a:ext cx="599768" cy="3687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20877" y="6051753"/>
            <a:ext cx="599768" cy="3687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20645" y="6051752"/>
            <a:ext cx="599768" cy="3687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61935" y="6024487"/>
            <a:ext cx="599768" cy="3687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61703" y="6024487"/>
            <a:ext cx="1460090" cy="3687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turn-off&amp;in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21793" y="6024487"/>
            <a:ext cx="599768" cy="3687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62167" y="6024487"/>
            <a:ext cx="599768" cy="3687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161935" y="3682180"/>
            <a:ext cx="703007" cy="51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87846" y="3682180"/>
            <a:ext cx="1833715" cy="51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06581" y="2853502"/>
            <a:ext cx="301850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Justify-content: center;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2619" y="1993095"/>
            <a:ext cx="366743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Flexdirection: column;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06581" y="4040887"/>
            <a:ext cx="255638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Flexdirection: column;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9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477" y="265471"/>
            <a:ext cx="302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main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step5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82" t="46877" r="18976" b="5212"/>
          <a:stretch/>
        </p:blipFill>
        <p:spPr>
          <a:xfrm>
            <a:off x="875070" y="1282883"/>
            <a:ext cx="1111046" cy="4723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9768" y="1101213"/>
            <a:ext cx="1592826" cy="51914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50194" y="570272"/>
            <a:ext cx="1622322" cy="5879690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28735" y="839979"/>
            <a:ext cx="865239" cy="673736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28735" y="1784411"/>
            <a:ext cx="865239" cy="673736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8567" y="2728843"/>
            <a:ext cx="865239" cy="673736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38566" y="3669210"/>
            <a:ext cx="865239" cy="673736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28734" y="4587222"/>
            <a:ext cx="865239" cy="673736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38566" y="5527589"/>
            <a:ext cx="865239" cy="673736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11613" y="1022555"/>
            <a:ext cx="3382297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column;</a:t>
            </a:r>
          </a:p>
          <a:p>
            <a:r>
              <a:rPr lang="en-US" dirty="0" smtClean="0"/>
              <a:t>Justify-content: space-evenly;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472516" y="1101213"/>
            <a:ext cx="530942" cy="9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4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206476" y="1715910"/>
            <a:ext cx="5751871" cy="34460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6476" y="1715910"/>
            <a:ext cx="5751871" cy="66349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9268" y="2379407"/>
            <a:ext cx="5786285" cy="278252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1509" y="1597922"/>
            <a:ext cx="4542504" cy="761820"/>
          </a:xfrm>
          <a:prstGeom prst="rect">
            <a:avLst/>
          </a:prstGeom>
          <a:solidFill>
            <a:srgbClr val="80008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Navagetion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31509" y="2693416"/>
            <a:ext cx="4542504" cy="2340699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21445" y="757084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column;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3355" y="1460091"/>
            <a:ext cx="4768645" cy="370184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285703" y="1597922"/>
            <a:ext cx="9832" cy="634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95535" y="2359742"/>
            <a:ext cx="0" cy="2585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9458" y="1794166"/>
            <a:ext cx="81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Flex: 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1" y="3354636"/>
            <a:ext cx="81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Flex: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31509" y="2359743"/>
            <a:ext cx="4542504" cy="333674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477" y="265471"/>
            <a:ext cx="302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Navegation | step1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 b="87583"/>
          <a:stretch/>
        </p:blipFill>
        <p:spPr>
          <a:xfrm>
            <a:off x="1858297" y="1285995"/>
            <a:ext cx="7826478" cy="3953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2620" y="2790782"/>
            <a:ext cx="11316929" cy="12192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2994" y="1150375"/>
            <a:ext cx="8386916" cy="68622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2620" y="2790782"/>
            <a:ext cx="5643715" cy="1219201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 - left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6335" y="2790782"/>
            <a:ext cx="5673214" cy="1219201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 - right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3794" y="2674374"/>
            <a:ext cx="11493909" cy="145517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2620" y="4286865"/>
            <a:ext cx="5643715" cy="39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213988" y="4245956"/>
            <a:ext cx="5643715" cy="39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8232" y="4483511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Flex: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14619" y="4401693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Flex: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8257" y="2212258"/>
            <a:ext cx="3156155" cy="38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Flex – direction: row;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477" y="265471"/>
            <a:ext cx="302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Navegation | step1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 b="87583"/>
          <a:stretch/>
        </p:blipFill>
        <p:spPr>
          <a:xfrm>
            <a:off x="1858297" y="1285995"/>
            <a:ext cx="7826478" cy="3953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2620" y="2790782"/>
            <a:ext cx="11316929" cy="12192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2994" y="1150375"/>
            <a:ext cx="8386916" cy="68622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478" y="2790782"/>
            <a:ext cx="5869858" cy="1219201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6335" y="2790782"/>
            <a:ext cx="6086168" cy="1219201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826" y="2674374"/>
            <a:ext cx="12123174" cy="145517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4297" y="3010250"/>
            <a:ext cx="855406" cy="707923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56852" y="3028335"/>
            <a:ext cx="855406" cy="707923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79407" y="3028335"/>
            <a:ext cx="855406" cy="707923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01962" y="3028335"/>
            <a:ext cx="855406" cy="707923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45574" y="3932903"/>
            <a:ext cx="383458" cy="97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6477" y="4975123"/>
            <a:ext cx="2880852" cy="64633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lex – direction: row;</a:t>
            </a:r>
          </a:p>
          <a:p>
            <a:r>
              <a:rPr lang="en-US" dirty="0" smtClean="0"/>
              <a:t>Justify – content: flex-start;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54993" y="3028335"/>
            <a:ext cx="629265" cy="707923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12076" y="3028335"/>
            <a:ext cx="629265" cy="707923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69159" y="3028335"/>
            <a:ext cx="629265" cy="707923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426242" y="3028335"/>
            <a:ext cx="629265" cy="707923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183325" y="3028335"/>
            <a:ext cx="629265" cy="707923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940408" y="3028335"/>
            <a:ext cx="629265" cy="707923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697491" y="3028335"/>
            <a:ext cx="629265" cy="707923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454581" y="3028335"/>
            <a:ext cx="629265" cy="707923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273845" y="3783841"/>
            <a:ext cx="383458" cy="97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34748" y="4826061"/>
            <a:ext cx="2880852" cy="64633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lex – direction: row;</a:t>
            </a:r>
          </a:p>
          <a:p>
            <a:r>
              <a:rPr lang="en-US" dirty="0" smtClean="0"/>
              <a:t>Justify – content: flex-end;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477" y="265471"/>
            <a:ext cx="302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H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earder | step1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0594" r="917" b="81027"/>
          <a:stretch/>
        </p:blipFill>
        <p:spPr>
          <a:xfrm>
            <a:off x="953727" y="1612490"/>
            <a:ext cx="9792930" cy="4916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3727" y="1612490"/>
            <a:ext cx="9960079" cy="64893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985" y="3382748"/>
            <a:ext cx="9940413" cy="1071265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52335" y="3500284"/>
            <a:ext cx="3077497" cy="855406"/>
          </a:xfrm>
          <a:prstGeom prst="rect">
            <a:avLst/>
          </a:pr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7819" y="3490677"/>
            <a:ext cx="2998838" cy="855406"/>
          </a:xfrm>
          <a:prstGeom prst="rect">
            <a:avLst/>
          </a:pr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6578" y="3264309"/>
            <a:ext cx="10127228" cy="132735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77547" y="5184195"/>
            <a:ext cx="3736259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 – direction: row;</a:t>
            </a:r>
          </a:p>
          <a:p>
            <a:r>
              <a:rPr lang="en-US" dirty="0" smtClean="0"/>
              <a:t>Justify-content: flex-end;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298426" y="4355690"/>
            <a:ext cx="29497" cy="6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477" y="265471"/>
            <a:ext cx="302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H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earder | step2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0594" r="917" b="81027"/>
          <a:stretch/>
        </p:blipFill>
        <p:spPr>
          <a:xfrm>
            <a:off x="953727" y="1612490"/>
            <a:ext cx="9792930" cy="4916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3727" y="1612490"/>
            <a:ext cx="9960079" cy="64893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985" y="3382748"/>
            <a:ext cx="9940413" cy="1071265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52335" y="3500284"/>
            <a:ext cx="3077497" cy="855406"/>
          </a:xfrm>
          <a:prstGeom prst="rect">
            <a:avLst/>
          </a:pr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7819" y="3490677"/>
            <a:ext cx="2998838" cy="855406"/>
          </a:xfrm>
          <a:prstGeom prst="rect">
            <a:avLst/>
          </a:pr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6578" y="3264309"/>
            <a:ext cx="10127228" cy="132735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9819" y="3696929"/>
            <a:ext cx="648929" cy="46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66735" y="3687322"/>
            <a:ext cx="648929" cy="46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33651" y="3677715"/>
            <a:ext cx="648929" cy="46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14967" y="3673024"/>
            <a:ext cx="1396181" cy="46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25961" y="5338916"/>
            <a:ext cx="3392129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 – direction: row;</a:t>
            </a:r>
          </a:p>
          <a:p>
            <a:r>
              <a:rPr lang="en-US" dirty="0" smtClean="0"/>
              <a:t>Justify – conten: flex-start;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626942" y="4159045"/>
            <a:ext cx="98323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067368" y="4218039"/>
            <a:ext cx="98323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3" t="20312" r="18976" b="3169"/>
          <a:stretch/>
        </p:blipFill>
        <p:spPr>
          <a:xfrm>
            <a:off x="452284" y="1641986"/>
            <a:ext cx="6343665" cy="3313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77" y="265471"/>
            <a:ext cx="302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main | step1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19768" y="1641986"/>
            <a:ext cx="3559278" cy="934066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cotent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19768" y="2576052"/>
            <a:ext cx="3559278" cy="2212258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content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135" y="1514168"/>
            <a:ext cx="6636775" cy="363793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01781" y="1514168"/>
            <a:ext cx="3814916" cy="344128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81883" y="896261"/>
            <a:ext cx="26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– direction: column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08723" y="1897626"/>
            <a:ext cx="7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08723" y="3689867"/>
            <a:ext cx="7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1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973961" y="1641986"/>
            <a:ext cx="0" cy="816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83794" y="2576052"/>
            <a:ext cx="9832" cy="2212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3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477" y="265471"/>
            <a:ext cx="302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main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step2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3" t="20312" r="18976" b="53576"/>
          <a:stretch/>
        </p:blipFill>
        <p:spPr>
          <a:xfrm>
            <a:off x="3303639" y="589936"/>
            <a:ext cx="6343665" cy="11307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77497" y="422787"/>
            <a:ext cx="6754761" cy="150433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67148" y="3047998"/>
            <a:ext cx="7816646" cy="1759975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53033" y="3293807"/>
            <a:ext cx="2585883" cy="521110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53033" y="4021505"/>
            <a:ext cx="2585883" cy="579879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2942" y="2575372"/>
            <a:ext cx="3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column;</a:t>
            </a:r>
          </a:p>
        </p:txBody>
      </p:sp>
    </p:spTree>
    <p:extLst>
      <p:ext uri="{BB962C8B-B14F-4D97-AF65-F5344CB8AC3E}">
        <p14:creationId xmlns:p14="http://schemas.microsoft.com/office/powerpoint/2010/main" val="183366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477" y="265471"/>
            <a:ext cx="302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main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step3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3" t="46877" r="18976" b="5212"/>
          <a:stretch/>
        </p:blipFill>
        <p:spPr>
          <a:xfrm>
            <a:off x="3972234" y="496303"/>
            <a:ext cx="5496232" cy="17974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36258" y="265471"/>
            <a:ext cx="5919019" cy="220242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0710" y="3392129"/>
            <a:ext cx="6617109" cy="2831690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Left-sidebar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12393" y="3392129"/>
            <a:ext cx="978309" cy="2831690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Right-saidebar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55277" y="3549445"/>
            <a:ext cx="237940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 direction: row;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1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217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CHANTHOU.VOEUN</cp:lastModifiedBy>
  <cp:revision>15</cp:revision>
  <dcterms:created xsi:type="dcterms:W3CDTF">2022-07-11T07:10:23Z</dcterms:created>
  <dcterms:modified xsi:type="dcterms:W3CDTF">2023-07-11T08:27:02Z</dcterms:modified>
</cp:coreProperties>
</file>