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3399"/>
    <a:srgbClr val="FF33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1026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579" y="1051215"/>
            <a:ext cx="8818879" cy="54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4" t="15822"/>
          <a:stretch/>
        </p:blipFill>
        <p:spPr bwMode="auto">
          <a:xfrm>
            <a:off x="619433" y="1932038"/>
            <a:ext cx="2102028" cy="40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2452" y="1799303"/>
            <a:ext cx="2438400" cy="437535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57369" y="592360"/>
            <a:ext cx="3559276" cy="5820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57369" y="592359"/>
            <a:ext cx="3559276" cy="2035275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57369" y="2627636"/>
            <a:ext cx="3559276" cy="953729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57369" y="3581366"/>
            <a:ext cx="3559276" cy="283169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03174" y="646438"/>
            <a:ext cx="884903" cy="398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03174" y="1201961"/>
            <a:ext cx="884903" cy="393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06064" y="1757484"/>
            <a:ext cx="1189703" cy="761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03173" y="2765286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03172" y="3205278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503172" y="3712867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503172" y="4130735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03172" y="4548603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03172" y="4966471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03172" y="5384339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03172" y="5802207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99003" y="3712867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506064" y="4130735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506064" y="4548603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506064" y="4966471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06064" y="5384339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506064" y="5802207"/>
            <a:ext cx="884903" cy="339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Manu | Right sidebar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11561" y="393290"/>
            <a:ext cx="3991897" cy="6164826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74248" y="1044643"/>
            <a:ext cx="3097161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  <a:p>
            <a:r>
              <a:rPr lang="en-US" dirty="0" smtClean="0"/>
              <a:t>Align-self: center;</a:t>
            </a:r>
          </a:p>
          <a:p>
            <a:endParaRPr lang="en-US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574247" y="4674413"/>
            <a:ext cx="3097161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  <a:p>
            <a:r>
              <a:rPr lang="en-US" dirty="0" smtClean="0"/>
              <a:t>Align-self: center;</a:t>
            </a:r>
          </a:p>
          <a:p>
            <a:endParaRPr lang="en-US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574246" y="3175160"/>
            <a:ext cx="3097161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</p:txBody>
      </p:sp>
      <p:cxnSp>
        <p:nvCxnSpPr>
          <p:cNvPr id="32" name="Straight Arrow Connector 31"/>
          <p:cNvCxnSpPr>
            <a:stCxn id="13" idx="1"/>
          </p:cNvCxnSpPr>
          <p:nvPr/>
        </p:nvCxnSpPr>
        <p:spPr>
          <a:xfrm flipH="1">
            <a:off x="7241454" y="1506308"/>
            <a:ext cx="1332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 flipV="1">
            <a:off x="6518787" y="3205278"/>
            <a:ext cx="2055459" cy="15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1"/>
          </p:cNvCxnSpPr>
          <p:nvPr/>
        </p:nvCxnSpPr>
        <p:spPr>
          <a:xfrm flipH="1" flipV="1">
            <a:off x="6882322" y="4887817"/>
            <a:ext cx="1691925" cy="24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2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1423" y="1395661"/>
            <a:ext cx="8787864" cy="103952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1047" y="2637321"/>
            <a:ext cx="8787865" cy="3801979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8543" y="1251284"/>
            <a:ext cx="9153625" cy="539014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133" y="1703671"/>
            <a:ext cx="116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3134" y="4168978"/>
            <a:ext cx="116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6037" y="754328"/>
            <a:ext cx="207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43789" y="1485862"/>
            <a:ext cx="9626" cy="804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443789" y="2637321"/>
            <a:ext cx="9626" cy="38019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3" b="82416"/>
          <a:stretch/>
        </p:blipFill>
        <p:spPr bwMode="auto">
          <a:xfrm>
            <a:off x="2493977" y="1347537"/>
            <a:ext cx="8818879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29314" y="1174282"/>
            <a:ext cx="9172875" cy="83739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95663" y="3147461"/>
            <a:ext cx="10231655" cy="1183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82291" y="3224463"/>
            <a:ext cx="2954955" cy="102027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Div-left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37247" y="3224463"/>
            <a:ext cx="4514248" cy="102027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Div-center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55242" y="3224463"/>
            <a:ext cx="2646947" cy="102027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Div-right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37760" y="2691501"/>
            <a:ext cx="2184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direction: row;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24349" y="4743833"/>
            <a:ext cx="174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088682" y="4743833"/>
            <a:ext cx="174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0.5;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60016" y="4743833"/>
            <a:ext cx="174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0.5;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89785" y="3060833"/>
            <a:ext cx="10453036" cy="134753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Manu| Navegation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3" b="82416"/>
          <a:stretch/>
        </p:blipFill>
        <p:spPr bwMode="auto">
          <a:xfrm>
            <a:off x="2493977" y="1347537"/>
            <a:ext cx="8818879" cy="4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329314" y="1174282"/>
            <a:ext cx="9172875" cy="83739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1383" y="3224463"/>
            <a:ext cx="11790946" cy="972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637" y="3291840"/>
            <a:ext cx="2954955" cy="83739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50592" y="3291840"/>
            <a:ext cx="5566150" cy="83739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16741" y="3291840"/>
            <a:ext cx="3099334" cy="837398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503" y="3133022"/>
            <a:ext cx="11983453" cy="117428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732" y="3426594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160879" y="3426594"/>
            <a:ext cx="1500508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86433" y="3426591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968349" y="3426590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845630" y="3426590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68842" y="3441032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709152" y="3426591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05947" y="3441031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141601" y="3441031"/>
            <a:ext cx="654519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877255" y="3441031"/>
            <a:ext cx="894442" cy="558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19732" y="4687503"/>
            <a:ext cx="2583350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Justify-centent: center;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417477" y="4687503"/>
            <a:ext cx="3427112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Justify-centent:  space-around;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415222" y="4687503"/>
            <a:ext cx="3427112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</a:p>
          <a:p>
            <a:r>
              <a:rPr lang="en-US" dirty="0" smtClean="0"/>
              <a:t>Justify-centent:  flex-end;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Manu| Navegation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2"/>
          <a:stretch/>
        </p:blipFill>
        <p:spPr bwMode="auto">
          <a:xfrm>
            <a:off x="7282452" y="457200"/>
            <a:ext cx="4535721" cy="23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6767" y="3022332"/>
            <a:ext cx="1722369" cy="3416968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Left-sidebar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19136" y="3022332"/>
            <a:ext cx="2754404" cy="3416968"/>
          </a:xfrm>
          <a:prstGeom prst="rect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Main-content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73540" y="3022332"/>
            <a:ext cx="1722369" cy="3416968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dirty="0" smtClean="0"/>
              <a:t>ight-sidebar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84194" y="245444"/>
            <a:ext cx="4908884" cy="277688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387" y="2906829"/>
            <a:ext cx="6456902" cy="366722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3276" y="2410583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0.5;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89710" y="2394856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1;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04586" y="2414010"/>
            <a:ext cx="128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0.5;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6767" y="2821939"/>
            <a:ext cx="16362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7065" y="2821939"/>
            <a:ext cx="2618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88017" y="2821939"/>
            <a:ext cx="14822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053669" y="4976260"/>
            <a:ext cx="278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Main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2" r="71487"/>
          <a:stretch/>
        </p:blipFill>
        <p:spPr bwMode="auto">
          <a:xfrm>
            <a:off x="537524" y="1632155"/>
            <a:ext cx="2495047" cy="456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3123" y="1474839"/>
            <a:ext cx="2782529" cy="4817806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1647" y="471948"/>
            <a:ext cx="3923070" cy="796413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1646" y="2536722"/>
            <a:ext cx="3923071" cy="3755923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9466" y="580103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80317" y="589935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1646" y="1268362"/>
            <a:ext cx="3923071" cy="1268360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99465" y="1351936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80317" y="1351935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99465" y="2620296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99465" y="3271684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699465" y="3923072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99465" y="4574460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9465" y="5225848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580316" y="5201268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53193" y="2620296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653192" y="3280288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653191" y="3940280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53190" y="4600272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53189" y="5260264"/>
            <a:ext cx="825909" cy="550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Left-sidebar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5169" y="285135"/>
            <a:ext cx="4336026" cy="622381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29014" y="622030"/>
            <a:ext cx="314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space-between;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29014" y="1474839"/>
            <a:ext cx="3149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  <a:p>
            <a:r>
              <a:rPr lang="en-US" dirty="0" smtClean="0"/>
              <a:t>Justify-content: space-between;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07672" y="4091517"/>
            <a:ext cx="314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row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t="15822" r="27882"/>
          <a:stretch/>
        </p:blipFill>
        <p:spPr bwMode="auto">
          <a:xfrm>
            <a:off x="560438" y="1838027"/>
            <a:ext cx="3480619" cy="41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2452" y="1681317"/>
            <a:ext cx="3736258" cy="449334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2438" y="992756"/>
            <a:ext cx="4473678" cy="1572556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32437" y="3589378"/>
            <a:ext cx="4473679" cy="2930012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32437" y="2553326"/>
            <a:ext cx="4473679" cy="506360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32437" y="3073186"/>
            <a:ext cx="4473679" cy="516192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65291" y="806246"/>
            <a:ext cx="4876799" cy="588952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Main|content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73032" y="1229032"/>
            <a:ext cx="14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373032" y="2553326"/>
            <a:ext cx="14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0373032" y="3165407"/>
            <a:ext cx="14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373032" y="4869718"/>
            <a:ext cx="145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930581" y="992756"/>
            <a:ext cx="0" cy="13964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950241" y="2587447"/>
            <a:ext cx="29497" cy="357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994487" y="3059686"/>
            <a:ext cx="29497" cy="357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994487" y="3589378"/>
            <a:ext cx="29497" cy="2930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86166" y="260536"/>
            <a:ext cx="28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1" t="15822" r="27882"/>
          <a:stretch/>
        </p:blipFill>
        <p:spPr bwMode="auto">
          <a:xfrm>
            <a:off x="560438" y="1838027"/>
            <a:ext cx="3480619" cy="411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2452" y="1681317"/>
            <a:ext cx="3736258" cy="449334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22373" y="265471"/>
            <a:ext cx="4778480" cy="1572556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2372" y="3579545"/>
            <a:ext cx="4778482" cy="2930012"/>
          </a:xfrm>
          <a:prstGeom prst="rect">
            <a:avLst/>
          </a:prstGeom>
          <a:solidFill>
            <a:srgbClr val="9900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22372" y="1951703"/>
            <a:ext cx="4778481" cy="757083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22372" y="2708786"/>
            <a:ext cx="4778482" cy="757083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60029" y="427702"/>
            <a:ext cx="1042219" cy="12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20232" y="427702"/>
            <a:ext cx="1042219" cy="12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80435" y="427702"/>
            <a:ext cx="1042219" cy="12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340638" y="427702"/>
            <a:ext cx="1042219" cy="126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7845" y="2094271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02248" y="2094271"/>
            <a:ext cx="321514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button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08955" y="2851354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78993" y="2861188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849031" y="2871022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987845" y="3687097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722372" y="4650657"/>
            <a:ext cx="4778481" cy="1858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photos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555226" y="78658"/>
            <a:ext cx="5112774" cy="66072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630694" y="3682180"/>
            <a:ext cx="766916" cy="4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Main|content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29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acebook's new web layout is coming out, and random users are experiencing  it | LaptrinhX">
            <a:extLst>
              <a:ext uri="{FF2B5EF4-FFF2-40B4-BE49-F238E27FC236}">
                <a16:creationId xmlns:a16="http://schemas.microsoft.com/office/drawing/2014/main" id="{4E2DB89D-4100-4141-9C1F-48A203B852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44" t="15822"/>
          <a:stretch/>
        </p:blipFill>
        <p:spPr bwMode="auto">
          <a:xfrm>
            <a:off x="619433" y="1932038"/>
            <a:ext cx="2102028" cy="40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2452" y="1799303"/>
            <a:ext cx="2438400" cy="4375355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2" y="592360"/>
            <a:ext cx="3559276" cy="5820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81602" y="592359"/>
            <a:ext cx="3559276" cy="2035275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Header-side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2" y="2627636"/>
            <a:ext cx="3559276" cy="953729"/>
          </a:xfrm>
          <a:prstGeom prst="rect">
            <a:avLst/>
          </a:prstGeom>
          <a:solidFill>
            <a:srgbClr val="CC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nav-nav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181602" y="3581366"/>
            <a:ext cx="3559276" cy="283169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Main-side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3610" y="69139"/>
            <a:ext cx="409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Manu | Right sidebar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04619" y="501445"/>
            <a:ext cx="3913239" cy="6027174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281652" y="825910"/>
            <a:ext cx="253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Flex-direction: column;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54245" y="1248697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0.2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54245" y="295916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854245" y="4669629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Flex: 1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847303" y="592359"/>
            <a:ext cx="19665" cy="1796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845228" y="2627634"/>
            <a:ext cx="0" cy="882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66968" y="3581365"/>
            <a:ext cx="0" cy="2831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1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225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CHANTHOU.VOEUN</cp:lastModifiedBy>
  <cp:revision>19</cp:revision>
  <dcterms:created xsi:type="dcterms:W3CDTF">2022-07-11T07:10:23Z</dcterms:created>
  <dcterms:modified xsi:type="dcterms:W3CDTF">2023-07-18T12:00:56Z</dcterms:modified>
</cp:coreProperties>
</file>