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800080"/>
    <a:srgbClr val="993366"/>
    <a:srgbClr val="CC3399"/>
    <a:srgbClr val="66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374"/>
            <a:ext cx="12192000" cy="53570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380374"/>
            <a:ext cx="12192000" cy="48775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3032" y="1945728"/>
            <a:ext cx="6538452" cy="491227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0" t="40045" r="24032" b="2499"/>
          <a:stretch/>
        </p:blipFill>
        <p:spPr>
          <a:xfrm>
            <a:off x="275302" y="2055356"/>
            <a:ext cx="4404853" cy="2673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985" y="1897626"/>
            <a:ext cx="4866969" cy="318565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45394" y="2448232"/>
            <a:ext cx="6125496" cy="944103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3884" y="2526889"/>
            <a:ext cx="835742" cy="786787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41742" y="2526888"/>
            <a:ext cx="835742" cy="786787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28619" y="2526888"/>
            <a:ext cx="4119718" cy="786787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07742" y="2340077"/>
            <a:ext cx="6449961" cy="113071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2981" y="3824748"/>
            <a:ext cx="324464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row;</a:t>
            </a:r>
          </a:p>
          <a:p>
            <a:r>
              <a:rPr lang="en-US" dirty="0" smtClean="0"/>
              <a:t>Justify-content: space-between;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412" y="2202425"/>
            <a:ext cx="7816645" cy="3824748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412" y="1553497"/>
            <a:ext cx="7816645" cy="648928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6258" y="963562"/>
            <a:ext cx="2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929" y="1415845"/>
            <a:ext cx="8141110" cy="476864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57187" y="1553497"/>
            <a:ext cx="0" cy="648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7187" y="2271252"/>
            <a:ext cx="0" cy="3755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93161" y="1838632"/>
            <a:ext cx="127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: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93161" y="3964546"/>
            <a:ext cx="127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110" y="422788"/>
            <a:ext cx="273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Navegation| step1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699"/>
          <a:stretch/>
        </p:blipFill>
        <p:spPr>
          <a:xfrm>
            <a:off x="1691148" y="1350876"/>
            <a:ext cx="9769909" cy="3992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6181" y="1189703"/>
            <a:ext cx="10245213" cy="66859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6245" y="3136491"/>
            <a:ext cx="10913806" cy="1061884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6245" y="3244646"/>
            <a:ext cx="2802193" cy="865689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2051" y="3234586"/>
            <a:ext cx="2802193" cy="865689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17858" y="3234587"/>
            <a:ext cx="2802193" cy="865689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8140" y="4913302"/>
            <a:ext cx="3516712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row;</a:t>
            </a:r>
          </a:p>
          <a:p>
            <a:r>
              <a:rPr lang="en-US" dirty="0" smtClean="0"/>
              <a:t>Justify-content: space-between;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6245" y="3136491"/>
            <a:ext cx="10913806" cy="1061884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6246" y="3244646"/>
            <a:ext cx="2281084" cy="865689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22840" y="3234586"/>
            <a:ext cx="3067664" cy="865689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7858" y="3234587"/>
            <a:ext cx="2802193" cy="865689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1110" y="422788"/>
            <a:ext cx="273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Navegation| step1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699"/>
          <a:stretch/>
        </p:blipFill>
        <p:spPr>
          <a:xfrm>
            <a:off x="1691148" y="1350876"/>
            <a:ext cx="9769909" cy="399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181" y="1189703"/>
            <a:ext cx="10245213" cy="66859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82546" y="3363083"/>
            <a:ext cx="730047" cy="6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96614" y="3363083"/>
            <a:ext cx="730047" cy="6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77052" y="3347882"/>
            <a:ext cx="730047" cy="6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32216" y="3332681"/>
            <a:ext cx="730047" cy="6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56113" y="3332681"/>
            <a:ext cx="730047" cy="6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8284" y="3332681"/>
            <a:ext cx="730047" cy="6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49394" y="3347882"/>
            <a:ext cx="730047" cy="6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77529" y="3363083"/>
            <a:ext cx="730047" cy="6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81764" y="3363083"/>
            <a:ext cx="730047" cy="6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42552" y="4650658"/>
            <a:ext cx="3211461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row;</a:t>
            </a:r>
          </a:p>
          <a:p>
            <a:r>
              <a:rPr lang="en-US" dirty="0" smtClean="0"/>
              <a:t>Justify-content: flex-start;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7576" y="4100275"/>
            <a:ext cx="191727" cy="46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5" t="11307" r="24032"/>
          <a:stretch/>
        </p:blipFill>
        <p:spPr>
          <a:xfrm>
            <a:off x="432620" y="1956619"/>
            <a:ext cx="5360646" cy="3954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110" y="422788"/>
            <a:ext cx="273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Main</a:t>
            </a:r>
            <a:r>
              <a:rPr lang="en-US" sz="2400" dirty="0" smtClean="0">
                <a:solidFill>
                  <a:schemeClr val="accent6"/>
                </a:solidFill>
              </a:rPr>
              <a:t>| </a:t>
            </a:r>
            <a:r>
              <a:rPr lang="en-US" sz="2400" dirty="0" smtClean="0">
                <a:solidFill>
                  <a:schemeClr val="accent6"/>
                </a:solidFill>
              </a:rPr>
              <a:t>step1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0400" y="3283973"/>
            <a:ext cx="5014451" cy="30283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Content-main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399" y="2035276"/>
            <a:ext cx="5014451" cy="1248697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Header-main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5" t="11307" r="24032" b="60028"/>
          <a:stretch/>
        </p:blipFill>
        <p:spPr>
          <a:xfrm>
            <a:off x="4572001" y="521109"/>
            <a:ext cx="5360646" cy="12781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110" y="422788"/>
            <a:ext cx="273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Header-main| </a:t>
            </a:r>
            <a:r>
              <a:rPr lang="en-US" sz="2400" dirty="0" smtClean="0">
                <a:solidFill>
                  <a:schemeClr val="accent6"/>
                </a:solidFill>
              </a:rPr>
              <a:t>step1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6012" y="2851356"/>
            <a:ext cx="7787150" cy="1573160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06813" y="2949677"/>
            <a:ext cx="1278193" cy="589936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38748" y="3647768"/>
            <a:ext cx="1342104" cy="663677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2775" y="4759263"/>
            <a:ext cx="3269226" cy="92333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row;</a:t>
            </a:r>
          </a:p>
          <a:p>
            <a:r>
              <a:rPr lang="en-US" dirty="0" smtClean="0"/>
              <a:t>Justify-content: space-between;</a:t>
            </a:r>
          </a:p>
          <a:p>
            <a:r>
              <a:rPr lang="en-US" dirty="0" smtClean="0"/>
              <a:t>Align-self: end;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81305" y="422787"/>
            <a:ext cx="5742038" cy="147461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2775" y="2743426"/>
            <a:ext cx="8028038" cy="18484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5" t="41515" r="24032"/>
          <a:stretch/>
        </p:blipFill>
        <p:spPr>
          <a:xfrm>
            <a:off x="3962400" y="422788"/>
            <a:ext cx="4196941" cy="2041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110" y="422788"/>
            <a:ext cx="309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Content-main| </a:t>
            </a:r>
            <a:r>
              <a:rPr lang="en-US" sz="2400" dirty="0" smtClean="0">
                <a:solidFill>
                  <a:schemeClr val="accent6"/>
                </a:solidFill>
              </a:rPr>
              <a:t>step1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5418" y="216310"/>
            <a:ext cx="4414685" cy="221225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265" y="3067664"/>
            <a:ext cx="1907458" cy="3490452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Sidebar-left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3535" y="3062748"/>
            <a:ext cx="5063613" cy="3490452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1110" y="2920181"/>
            <a:ext cx="7384025" cy="383458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78761" y="4552335"/>
            <a:ext cx="237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4787" y="2507709"/>
            <a:ext cx="144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1665" y="2508192"/>
            <a:ext cx="144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5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5" t="41515" r="24032"/>
          <a:stretch/>
        </p:blipFill>
        <p:spPr>
          <a:xfrm>
            <a:off x="3962400" y="422788"/>
            <a:ext cx="4196941" cy="2041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110" y="422788"/>
            <a:ext cx="309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Content-main| </a:t>
            </a:r>
            <a:r>
              <a:rPr lang="en-US" sz="2400" dirty="0" smtClean="0">
                <a:solidFill>
                  <a:schemeClr val="accent6"/>
                </a:solidFill>
              </a:rPr>
              <a:t>step1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5418" y="216310"/>
            <a:ext cx="4414685" cy="221225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265" y="3067664"/>
            <a:ext cx="1907458" cy="3490452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3535" y="3062748"/>
            <a:ext cx="5063613" cy="3490452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1110" y="2920181"/>
            <a:ext cx="7384025" cy="383458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6748" y="3215148"/>
            <a:ext cx="1612491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Sidebar-box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6913" y="4208206"/>
            <a:ext cx="1612491" cy="70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Sidebar-box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914" y="5107857"/>
            <a:ext cx="1612491" cy="132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Sidebar-box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90684" y="3215149"/>
            <a:ext cx="4768645" cy="5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90683" y="3888657"/>
            <a:ext cx="4768645" cy="5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90682" y="4562165"/>
            <a:ext cx="4768645" cy="5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90681" y="5235673"/>
            <a:ext cx="4768645" cy="5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90680" y="5909181"/>
            <a:ext cx="4768645" cy="5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98425" y="3830961"/>
            <a:ext cx="317582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</a:p>
          <a:p>
            <a:r>
              <a:rPr lang="en-US" dirty="0" smtClean="0"/>
              <a:t>Justify-conten: space-evenly;</a:t>
            </a:r>
          </a:p>
        </p:txBody>
      </p:sp>
    </p:spTree>
    <p:extLst>
      <p:ext uri="{BB962C8B-B14F-4D97-AF65-F5344CB8AC3E}">
        <p14:creationId xmlns:p14="http://schemas.microsoft.com/office/powerpoint/2010/main" val="89320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110" y="422788"/>
            <a:ext cx="309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Sidebar-left</a:t>
            </a:r>
            <a:r>
              <a:rPr lang="en-US" sz="2400" dirty="0" smtClean="0">
                <a:solidFill>
                  <a:schemeClr val="accent6"/>
                </a:solidFill>
              </a:rPr>
              <a:t>| </a:t>
            </a:r>
            <a:r>
              <a:rPr lang="en-US" sz="2400" dirty="0" smtClean="0">
                <a:solidFill>
                  <a:schemeClr val="accent6"/>
                </a:solidFill>
              </a:rPr>
              <a:t>step1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5" t="41515" r="65772"/>
          <a:stretch/>
        </p:blipFill>
        <p:spPr>
          <a:xfrm>
            <a:off x="648929" y="1710813"/>
            <a:ext cx="1724402" cy="39984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8499" y="1417834"/>
            <a:ext cx="2414427" cy="44795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03516" y="422788"/>
            <a:ext cx="4089114" cy="6183495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08998" y="612861"/>
            <a:ext cx="3688423" cy="1469204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1466" y="725877"/>
            <a:ext cx="1160980" cy="47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09051" y="725877"/>
            <a:ext cx="604463" cy="47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94114" y="1537535"/>
            <a:ext cx="2517168" cy="48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Button-link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03861" y="2272137"/>
            <a:ext cx="3688423" cy="1469204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09051" y="2344057"/>
            <a:ext cx="604463" cy="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01466" y="2356900"/>
            <a:ext cx="1489752" cy="45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03860" y="3954530"/>
            <a:ext cx="3688423" cy="1244194"/>
          </a:xfrm>
          <a:prstGeom prst="rect">
            <a:avLst/>
          </a:prstGeom>
          <a:solidFill>
            <a:srgbClr val="99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03859" y="5198724"/>
            <a:ext cx="3688423" cy="1244194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01466" y="4041350"/>
            <a:ext cx="1489752" cy="42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01466" y="5246506"/>
            <a:ext cx="1489752" cy="46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01466" y="4587692"/>
            <a:ext cx="1489752" cy="46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23762" y="5918196"/>
            <a:ext cx="1489752" cy="46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View-button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3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13</cp:revision>
  <dcterms:created xsi:type="dcterms:W3CDTF">2022-07-11T07:10:23Z</dcterms:created>
  <dcterms:modified xsi:type="dcterms:W3CDTF">2023-07-12T03:08:11Z</dcterms:modified>
</cp:coreProperties>
</file>