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9999"/>
    <a:srgbClr val="FF66FF"/>
    <a:srgbClr val="F61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969" autoAdjust="0"/>
  </p:normalViewPr>
  <p:slideViewPr>
    <p:cSldViewPr snapToGrid="0">
      <p:cViewPr>
        <p:scale>
          <a:sx n="66" d="100"/>
          <a:sy n="66" d="100"/>
        </p:scale>
        <p:origin x="32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1513A-268D-4749-9BA2-8789816ADDBA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444E-DC7B-4203-8AB0-C9D45C469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8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r>
              <a:rPr lang="en-US" baseline="0" dirty="0" smtClean="0"/>
              <a:t> To use all function we need to use “Display: flex;” before. If you don’t use disply: flex; , you can not use all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4444E-DC7B-4203-8AB0-C9D45C469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9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 justify-content: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space-between:</a:t>
            </a:r>
            <a:r>
              <a:rPr lang="en-US" dirty="0" smtClean="0"/>
              <a:t> items are evenly distributed in the line; first item is on the start line, last item on the end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Space-evenly:</a:t>
            </a:r>
            <a:r>
              <a:rPr lang="en-US" dirty="0" smtClean="0"/>
              <a:t> items have space the same or equal.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Space-around: </a:t>
            </a:r>
            <a:r>
              <a:rPr lang="en-US" dirty="0" smtClean="0"/>
              <a:t>items are evenly distributed in the line with equal space around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Flext-start: </a:t>
            </a:r>
            <a:r>
              <a:rPr lang="en-US" dirty="0" smtClean="0"/>
              <a:t>items that packed toward the start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Flex-end: </a:t>
            </a:r>
            <a:r>
              <a:rPr lang="en-US" dirty="0" smtClean="0"/>
              <a:t>items are packed toward to end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Center: </a:t>
            </a:r>
            <a:r>
              <a:rPr lang="en-US" dirty="0" smtClean="0"/>
              <a:t>items are centered along the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+Align-item: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Flex-start: </a:t>
            </a:r>
            <a:r>
              <a:rPr lang="en-US" dirty="0" smtClean="0"/>
              <a:t>we use to align items from </a:t>
            </a:r>
            <a:r>
              <a:rPr lang="en-US" dirty="0" smtClean="0">
                <a:solidFill>
                  <a:schemeClr val="accent6"/>
                </a:solidFill>
              </a:rPr>
              <a:t>Cross axis </a:t>
            </a:r>
            <a:r>
              <a:rPr lang="en-US" dirty="0" smtClean="0"/>
              <a:t>to stay at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Center:  </a:t>
            </a:r>
            <a:r>
              <a:rPr lang="en-US" dirty="0" smtClean="0"/>
              <a:t>We use to align items from Cross axis to stay at the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Flex-end: </a:t>
            </a:r>
            <a:r>
              <a:rPr lang="en-US" dirty="0" smtClean="0"/>
              <a:t>We use to align items on </a:t>
            </a:r>
            <a:r>
              <a:rPr lang="en-US" dirty="0" smtClean="0">
                <a:solidFill>
                  <a:srgbClr val="FF0000"/>
                </a:solidFill>
              </a:rPr>
              <a:t>Cross axis </a:t>
            </a:r>
            <a:r>
              <a:rPr lang="en-US" dirty="0" smtClean="0"/>
              <a:t>to the end.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+</a:t>
            </a:r>
            <a:r>
              <a:rPr lang="en-US" baseline="0" dirty="0" smtClean="0"/>
              <a:t>Align-self: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Align-self: </a:t>
            </a:r>
            <a:r>
              <a:rPr lang="en-US" dirty="0" smtClean="0"/>
              <a:t>We use to align only you want to align.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+Flex-wrap: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Wrap: </a:t>
            </a:r>
            <a:r>
              <a:rPr lang="en-US" dirty="0" smtClean="0"/>
              <a:t>value specifies that the flex items will wrap if necessary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Nowrap</a:t>
            </a:r>
            <a:r>
              <a:rPr lang="en-US" dirty="0" smtClean="0"/>
              <a:t> value specifies that the flex items will not wrap (this is default).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+Flex: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Flex-grow:  </a:t>
            </a:r>
            <a:r>
              <a:rPr lang="en-US" dirty="0" smtClean="0"/>
              <a:t>is a sub-property of the Flexible Box Layout module. It defines the ability for a flex item to grow if necessary.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Flex-basis: </a:t>
            </a:r>
            <a:r>
              <a:rPr lang="en-US" dirty="0" smtClean="0"/>
              <a:t>The flex-basis property defines the size of the flex-item along the main axis of the flex 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Flex-shrink: </a:t>
            </a:r>
            <a:r>
              <a:rPr lang="en-US" dirty="0" smtClean="0"/>
              <a:t>. The flex-shrink property specifies how the item will shrink relative to the rest of the flexible items inside the same container.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4444E-DC7B-4203-8AB0-C9D45C469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8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C5EA-CD35-4A7D-ABA5-8E5288A1286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CB82-A885-419B-A789-08513C20F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0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C5EA-CD35-4A7D-ABA5-8E5288A1286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CB82-A885-419B-A789-08513C20F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5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C5EA-CD35-4A7D-ABA5-8E5288A1286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CB82-A885-419B-A789-08513C20F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3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C5EA-CD35-4A7D-ABA5-8E5288A1286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CB82-A885-419B-A789-08513C20F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2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C5EA-CD35-4A7D-ABA5-8E5288A1286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CB82-A885-419B-A789-08513C20F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C5EA-CD35-4A7D-ABA5-8E5288A1286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CB82-A885-419B-A789-08513C20F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C5EA-CD35-4A7D-ABA5-8E5288A1286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CB82-A885-419B-A789-08513C20F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9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C5EA-CD35-4A7D-ABA5-8E5288A1286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CB82-A885-419B-A789-08513C20F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6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C5EA-CD35-4A7D-ABA5-8E5288A1286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CB82-A885-419B-A789-08513C20F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4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C5EA-CD35-4A7D-ABA5-8E5288A1286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CB82-A885-419B-A789-08513C20F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9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C5EA-CD35-4A7D-ABA5-8E5288A1286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CB82-A885-419B-A789-08513C20F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C5EA-CD35-4A7D-ABA5-8E5288A1286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FCB82-A885-419B-A789-08513C20F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8764" y="147197"/>
            <a:ext cx="3574473" cy="584775"/>
          </a:xfrm>
          <a:prstGeom prst="rect">
            <a:avLst/>
          </a:prstGeom>
          <a:solidFill>
            <a:srgbClr val="F61AD1"/>
          </a:solidFill>
          <a:ln>
            <a:solidFill>
              <a:srgbClr val="F61AD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Flex - </a:t>
            </a:r>
            <a:r>
              <a:rPr lang="en-US" sz="3200" dirty="0" smtClean="0">
                <a:solidFill>
                  <a:schemeClr val="bg1"/>
                </a:solidFill>
              </a:rPr>
              <a:t>direction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1403" y="1009036"/>
            <a:ext cx="311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Flex-direction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column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9367" y="2016075"/>
            <a:ext cx="1953491" cy="1410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4909" y="2082556"/>
            <a:ext cx="378691" cy="3665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20708" y="2016074"/>
            <a:ext cx="2628" cy="141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49366" y="1849637"/>
            <a:ext cx="1953491" cy="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9729" y="1480305"/>
            <a:ext cx="86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 smtClean="0">
                <a:solidFill>
                  <a:srgbClr val="00B0F0"/>
                </a:solidFill>
              </a:rPr>
              <a:t>ross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7818" y="2624463"/>
            <a:ext cx="73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Main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94908" y="2551064"/>
            <a:ext cx="378691" cy="3665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55714" y="1027988"/>
            <a:ext cx="311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Flex-direction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row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21600" y="2016074"/>
            <a:ext cx="1953491" cy="1410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68552" y="2070119"/>
            <a:ext cx="378691" cy="3665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492941" y="2016073"/>
            <a:ext cx="2628" cy="141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21599" y="1849636"/>
            <a:ext cx="1953491" cy="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46715" y="2619014"/>
            <a:ext cx="86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 smtClean="0">
                <a:solidFill>
                  <a:srgbClr val="00B0F0"/>
                </a:solidFill>
              </a:rPr>
              <a:t>ross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63925" y="1460855"/>
            <a:ext cx="73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Main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3461" y="2067432"/>
            <a:ext cx="378691" cy="3665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01402" y="3996141"/>
            <a:ext cx="340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Flex-direction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column-revers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49366" y="4976282"/>
            <a:ext cx="1953491" cy="1410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497538" y="5485494"/>
            <a:ext cx="378691" cy="3665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292350" y="4976281"/>
            <a:ext cx="9076" cy="141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49366" y="6524344"/>
            <a:ext cx="1953491" cy="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73599" y="6488836"/>
            <a:ext cx="86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 smtClean="0">
                <a:solidFill>
                  <a:srgbClr val="00B0F0"/>
                </a:solidFill>
              </a:rPr>
              <a:t>ross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77817" y="5584670"/>
            <a:ext cx="73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Main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97537" y="5954002"/>
            <a:ext cx="378691" cy="3665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55714" y="3996141"/>
            <a:ext cx="311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Flex-direction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row-revers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21599" y="4976282"/>
            <a:ext cx="1953491" cy="1410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747029" y="5038002"/>
            <a:ext cx="378691" cy="3665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98184" y="5496923"/>
            <a:ext cx="86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 smtClean="0">
                <a:solidFill>
                  <a:srgbClr val="00B0F0"/>
                </a:solidFill>
              </a:rPr>
              <a:t>ross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05469" y="4494547"/>
            <a:ext cx="73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Main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38864" y="5032554"/>
            <a:ext cx="378691" cy="3665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828010" y="4976281"/>
            <a:ext cx="2628" cy="141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684174" y="4819650"/>
            <a:ext cx="205672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4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-1" y="3764173"/>
            <a:ext cx="12192000" cy="581115"/>
          </a:xfrm>
          <a:prstGeom prst="rect">
            <a:avLst/>
          </a:prstGeom>
          <a:solidFill>
            <a:srgbClr val="F61A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0" y="185380"/>
            <a:ext cx="12192000" cy="581115"/>
          </a:xfrm>
          <a:prstGeom prst="rect">
            <a:avLst/>
          </a:prstGeom>
          <a:solidFill>
            <a:srgbClr val="F61A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421743" y="4479570"/>
            <a:ext cx="2194836" cy="139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1273" y="29401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Justify-content:  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1" y="766496"/>
            <a:ext cx="20504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Space-between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Space-evenly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Space-around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Flex-start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Flex-end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center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65437" y="294018"/>
            <a:ext cx="181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Align-item:  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3354" y="766496"/>
            <a:ext cx="2032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Flex-start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Center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Flex-end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68553" y="294018"/>
            <a:ext cx="208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Align-self:  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060" y="3915322"/>
            <a:ext cx="208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Flex-wrap:  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5993" y="4476133"/>
            <a:ext cx="1741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Nowarp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1159" y="3915322"/>
            <a:ext cx="1186873" cy="37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Flex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2052" y="4514990"/>
            <a:ext cx="1976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Flex-grow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Flex-basis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Flex-shrink</a:t>
            </a:r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3842328" y="3537527"/>
            <a:ext cx="106215" cy="92364"/>
          </a:xfrm>
          <a:custGeom>
            <a:avLst/>
            <a:gdLst>
              <a:gd name="connsiteX0" fmla="*/ 0 w 106215"/>
              <a:gd name="connsiteY0" fmla="*/ 0 h 92364"/>
              <a:gd name="connsiteX1" fmla="*/ 106215 w 106215"/>
              <a:gd name="connsiteY1" fmla="*/ 0 h 92364"/>
              <a:gd name="connsiteX2" fmla="*/ 106215 w 106215"/>
              <a:gd name="connsiteY2" fmla="*/ 92364 h 92364"/>
              <a:gd name="connsiteX3" fmla="*/ 0 w 106215"/>
              <a:gd name="connsiteY3" fmla="*/ 92364 h 92364"/>
              <a:gd name="connsiteX4" fmla="*/ 0 w 106215"/>
              <a:gd name="connsiteY4" fmla="*/ 0 h 9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15" h="92364">
                <a:moveTo>
                  <a:pt x="0" y="0"/>
                </a:moveTo>
                <a:lnTo>
                  <a:pt x="106215" y="0"/>
                </a:lnTo>
                <a:lnTo>
                  <a:pt x="106215" y="92364"/>
                </a:lnTo>
                <a:lnTo>
                  <a:pt x="0" y="923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8201892" y="3537527"/>
            <a:ext cx="87751" cy="92364"/>
          </a:xfrm>
          <a:custGeom>
            <a:avLst/>
            <a:gdLst>
              <a:gd name="connsiteX0" fmla="*/ 0 w 87751"/>
              <a:gd name="connsiteY0" fmla="*/ 0 h 92364"/>
              <a:gd name="connsiteX1" fmla="*/ 87751 w 87751"/>
              <a:gd name="connsiteY1" fmla="*/ 0 h 92364"/>
              <a:gd name="connsiteX2" fmla="*/ 87751 w 87751"/>
              <a:gd name="connsiteY2" fmla="*/ 92364 h 92364"/>
              <a:gd name="connsiteX3" fmla="*/ 0 w 87751"/>
              <a:gd name="connsiteY3" fmla="*/ 92364 h 92364"/>
              <a:gd name="connsiteX4" fmla="*/ 0 w 87751"/>
              <a:gd name="connsiteY4" fmla="*/ 0 h 9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51" h="92364">
                <a:moveTo>
                  <a:pt x="0" y="0"/>
                </a:moveTo>
                <a:lnTo>
                  <a:pt x="87751" y="0"/>
                </a:lnTo>
                <a:lnTo>
                  <a:pt x="87751" y="92364"/>
                </a:lnTo>
                <a:lnTo>
                  <a:pt x="0" y="923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3842328" y="-1"/>
            <a:ext cx="106215" cy="3537528"/>
          </a:xfrm>
          <a:custGeom>
            <a:avLst/>
            <a:gdLst>
              <a:gd name="connsiteX0" fmla="*/ 0 w 106215"/>
              <a:gd name="connsiteY0" fmla="*/ 0 h 3537528"/>
              <a:gd name="connsiteX1" fmla="*/ 106215 w 106215"/>
              <a:gd name="connsiteY1" fmla="*/ 0 h 3537528"/>
              <a:gd name="connsiteX2" fmla="*/ 106215 w 106215"/>
              <a:gd name="connsiteY2" fmla="*/ 3537528 h 3537528"/>
              <a:gd name="connsiteX3" fmla="*/ 0 w 106215"/>
              <a:gd name="connsiteY3" fmla="*/ 3537528 h 3537528"/>
              <a:gd name="connsiteX4" fmla="*/ 0 w 106215"/>
              <a:gd name="connsiteY4" fmla="*/ 0 h 353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15" h="3537528">
                <a:moveTo>
                  <a:pt x="0" y="0"/>
                </a:moveTo>
                <a:lnTo>
                  <a:pt x="106215" y="0"/>
                </a:lnTo>
                <a:lnTo>
                  <a:pt x="106215" y="3537528"/>
                </a:lnTo>
                <a:lnTo>
                  <a:pt x="0" y="35375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8201892" y="-1"/>
            <a:ext cx="87751" cy="3537528"/>
          </a:xfrm>
          <a:custGeom>
            <a:avLst/>
            <a:gdLst>
              <a:gd name="connsiteX0" fmla="*/ 0 w 87751"/>
              <a:gd name="connsiteY0" fmla="*/ 0 h 3537528"/>
              <a:gd name="connsiteX1" fmla="*/ 87751 w 87751"/>
              <a:gd name="connsiteY1" fmla="*/ 0 h 3537528"/>
              <a:gd name="connsiteX2" fmla="*/ 87751 w 87751"/>
              <a:gd name="connsiteY2" fmla="*/ 3537528 h 3537528"/>
              <a:gd name="connsiteX3" fmla="*/ 0 w 87751"/>
              <a:gd name="connsiteY3" fmla="*/ 3537528 h 3537528"/>
              <a:gd name="connsiteX4" fmla="*/ 0 w 87751"/>
              <a:gd name="connsiteY4" fmla="*/ 0 h 353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51" h="3537528">
                <a:moveTo>
                  <a:pt x="0" y="0"/>
                </a:moveTo>
                <a:lnTo>
                  <a:pt x="87751" y="0"/>
                </a:lnTo>
                <a:lnTo>
                  <a:pt x="87751" y="3537528"/>
                </a:lnTo>
                <a:lnTo>
                  <a:pt x="0" y="35375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-1" y="3537527"/>
            <a:ext cx="3842328" cy="92364"/>
          </a:xfrm>
          <a:custGeom>
            <a:avLst/>
            <a:gdLst>
              <a:gd name="connsiteX0" fmla="*/ 0 w 3842328"/>
              <a:gd name="connsiteY0" fmla="*/ 0 h 92364"/>
              <a:gd name="connsiteX1" fmla="*/ 3842328 w 3842328"/>
              <a:gd name="connsiteY1" fmla="*/ 0 h 92364"/>
              <a:gd name="connsiteX2" fmla="*/ 3842328 w 3842328"/>
              <a:gd name="connsiteY2" fmla="*/ 92364 h 92364"/>
              <a:gd name="connsiteX3" fmla="*/ 0 w 3842328"/>
              <a:gd name="connsiteY3" fmla="*/ 92364 h 92364"/>
              <a:gd name="connsiteX4" fmla="*/ 0 w 3842328"/>
              <a:gd name="connsiteY4" fmla="*/ 0 h 9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2328" h="92364">
                <a:moveTo>
                  <a:pt x="0" y="0"/>
                </a:moveTo>
                <a:lnTo>
                  <a:pt x="3842328" y="0"/>
                </a:lnTo>
                <a:lnTo>
                  <a:pt x="3842328" y="92364"/>
                </a:lnTo>
                <a:lnTo>
                  <a:pt x="0" y="923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3948543" y="3537527"/>
            <a:ext cx="4253349" cy="92364"/>
          </a:xfrm>
          <a:custGeom>
            <a:avLst/>
            <a:gdLst>
              <a:gd name="connsiteX0" fmla="*/ 0 w 4253349"/>
              <a:gd name="connsiteY0" fmla="*/ 0 h 92364"/>
              <a:gd name="connsiteX1" fmla="*/ 4253349 w 4253349"/>
              <a:gd name="connsiteY1" fmla="*/ 0 h 92364"/>
              <a:gd name="connsiteX2" fmla="*/ 4253349 w 4253349"/>
              <a:gd name="connsiteY2" fmla="*/ 92364 h 92364"/>
              <a:gd name="connsiteX3" fmla="*/ 0 w 4253349"/>
              <a:gd name="connsiteY3" fmla="*/ 92364 h 92364"/>
              <a:gd name="connsiteX4" fmla="*/ 0 w 4253349"/>
              <a:gd name="connsiteY4" fmla="*/ 0 h 9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3349" h="92364">
                <a:moveTo>
                  <a:pt x="0" y="0"/>
                </a:moveTo>
                <a:lnTo>
                  <a:pt x="4253349" y="0"/>
                </a:lnTo>
                <a:lnTo>
                  <a:pt x="4253349" y="92364"/>
                </a:lnTo>
                <a:lnTo>
                  <a:pt x="0" y="923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8289643" y="3537527"/>
            <a:ext cx="3902357" cy="92364"/>
          </a:xfrm>
          <a:custGeom>
            <a:avLst/>
            <a:gdLst>
              <a:gd name="connsiteX0" fmla="*/ 0 w 3902357"/>
              <a:gd name="connsiteY0" fmla="*/ 0 h 92364"/>
              <a:gd name="connsiteX1" fmla="*/ 3902357 w 3902357"/>
              <a:gd name="connsiteY1" fmla="*/ 0 h 92364"/>
              <a:gd name="connsiteX2" fmla="*/ 3902357 w 3902357"/>
              <a:gd name="connsiteY2" fmla="*/ 92364 h 92364"/>
              <a:gd name="connsiteX3" fmla="*/ 0 w 3902357"/>
              <a:gd name="connsiteY3" fmla="*/ 92364 h 92364"/>
              <a:gd name="connsiteX4" fmla="*/ 0 w 3902357"/>
              <a:gd name="connsiteY4" fmla="*/ 0 h 9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357" h="92364">
                <a:moveTo>
                  <a:pt x="0" y="0"/>
                </a:moveTo>
                <a:lnTo>
                  <a:pt x="3902357" y="0"/>
                </a:lnTo>
                <a:lnTo>
                  <a:pt x="3902357" y="92364"/>
                </a:lnTo>
                <a:lnTo>
                  <a:pt x="0" y="923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075217" y="3629891"/>
            <a:ext cx="106215" cy="3228109"/>
          </a:xfrm>
          <a:custGeom>
            <a:avLst/>
            <a:gdLst>
              <a:gd name="connsiteX0" fmla="*/ 0 w 106215"/>
              <a:gd name="connsiteY0" fmla="*/ 0 h 3228109"/>
              <a:gd name="connsiteX1" fmla="*/ 106215 w 106215"/>
              <a:gd name="connsiteY1" fmla="*/ 0 h 3228109"/>
              <a:gd name="connsiteX2" fmla="*/ 106215 w 106215"/>
              <a:gd name="connsiteY2" fmla="*/ 3228109 h 3228109"/>
              <a:gd name="connsiteX3" fmla="*/ 0 w 106215"/>
              <a:gd name="connsiteY3" fmla="*/ 3228109 h 3228109"/>
              <a:gd name="connsiteX4" fmla="*/ 0 w 106215"/>
              <a:gd name="connsiteY4" fmla="*/ 0 h 322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15" h="3228109">
                <a:moveTo>
                  <a:pt x="0" y="0"/>
                </a:moveTo>
                <a:lnTo>
                  <a:pt x="106215" y="0"/>
                </a:lnTo>
                <a:lnTo>
                  <a:pt x="106215" y="3228109"/>
                </a:lnTo>
                <a:lnTo>
                  <a:pt x="0" y="32281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950048" y="925033"/>
            <a:ext cx="2192873" cy="2296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996249" y="961309"/>
            <a:ext cx="471035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9851240" y="1467541"/>
            <a:ext cx="471035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996249" y="1956639"/>
            <a:ext cx="471035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536670" y="4571934"/>
            <a:ext cx="471035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297476" y="4571934"/>
            <a:ext cx="471035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062614" y="4581371"/>
            <a:ext cx="471035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570417" y="5237635"/>
            <a:ext cx="471035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15395" y="5458771"/>
            <a:ext cx="2194837" cy="1399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064072" y="5551135"/>
            <a:ext cx="471035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532040" y="5551135"/>
            <a:ext cx="471035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002188" y="5551135"/>
            <a:ext cx="471035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471043" y="5551135"/>
            <a:ext cx="471035" cy="48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223436" y="4735629"/>
            <a:ext cx="1046236" cy="40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8116659" y="4858408"/>
            <a:ext cx="757393" cy="12096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40823" y="5274105"/>
            <a:ext cx="174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Flex: 0 0 0;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744485" y="4804441"/>
            <a:ext cx="213510" cy="55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677400" y="4571934"/>
            <a:ext cx="132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Flex: grow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677400" y="5626100"/>
            <a:ext cx="280595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996249" y="5907120"/>
            <a:ext cx="132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Flex: shrink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212262" y="5551135"/>
            <a:ext cx="690688" cy="25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573263" y="5755866"/>
            <a:ext cx="132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Flex: basis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86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365</Words>
  <Application>Microsoft Office PowerPoint</Application>
  <PresentationFormat>Widescreen</PresentationFormat>
  <Paragraphs>84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CHANTHOU.VOEUN</dc:creator>
  <cp:lastModifiedBy>CHANTHOU.VOEUN</cp:lastModifiedBy>
  <cp:revision>11</cp:revision>
  <dcterms:created xsi:type="dcterms:W3CDTF">2023-07-07T00:27:52Z</dcterms:created>
  <dcterms:modified xsi:type="dcterms:W3CDTF">2023-07-08T04:12:31Z</dcterms:modified>
</cp:coreProperties>
</file>