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911A-151D-409B-AB01-9D44F441552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davy@pnc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davy@pnc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3" y="585916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155575" y="1183712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7162" y="1216708"/>
            <a:ext cx="929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teacher Davy to fix her visit card with </a:t>
            </a:r>
            <a:r>
              <a:rPr lang="en-US" sz="2800" b="1" dirty="0" smtClean="0">
                <a:solidFill>
                  <a:schemeClr val="accent6"/>
                </a:solidFill>
              </a:rPr>
              <a:t>proximity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principles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3768" y="3273486"/>
            <a:ext cx="82270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Davy ‘s nurse services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Are you sick or feel unwell during your studies? Get help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And come to see e at the nurse room   – </a:t>
            </a:r>
            <a:r>
              <a:rPr lang="en-US" sz="2400" dirty="0" smtClean="0">
                <a:latin typeface="Comic Sans MS" panose="030F0702030302020204" pitchFamily="66" charset="0"/>
                <a:hlinkClick r:id="rId4"/>
              </a:rPr>
              <a:t>davy@pnc.org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Free for PNC students – Available Monday to Friday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881" y="2383490"/>
            <a:ext cx="10447719" cy="33496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994" y="352399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9649">
            <a:off x="865657" y="3360846"/>
            <a:ext cx="1610450" cy="1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3" y="585916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155575" y="1183712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7162" y="1216708"/>
            <a:ext cx="929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teacher Davy to fix her visit card with </a:t>
            </a:r>
            <a:r>
              <a:rPr lang="en-US" sz="2800" b="1" dirty="0" smtClean="0">
                <a:solidFill>
                  <a:schemeClr val="accent6"/>
                </a:solidFill>
              </a:rPr>
              <a:t>proximity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principles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07019" y="2657593"/>
            <a:ext cx="6678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Davy ‘s nurse services</a:t>
            </a:r>
            <a:r>
              <a:rPr lang="km-KH" sz="2400" b="1" dirty="0" smtClean="0">
                <a:latin typeface="Comic Sans MS" panose="030F0702030302020204" pitchFamily="66" charset="0"/>
              </a:rPr>
              <a:t>​​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         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       –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hlinkClick r:id="rId4"/>
              </a:rPr>
              <a:t>davy@pnc.org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Free </a:t>
            </a:r>
            <a:r>
              <a:rPr lang="en-US" sz="2000" dirty="0">
                <a:latin typeface="Comic Sans MS" panose="030F0702030302020204" pitchFamily="66" charset="0"/>
              </a:rPr>
              <a:t>for PNC students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            – </a:t>
            </a:r>
            <a:r>
              <a:rPr lang="en-US" sz="2000" dirty="0">
                <a:latin typeface="Comic Sans MS" panose="030F0702030302020204" pitchFamily="66" charset="0"/>
              </a:rPr>
              <a:t>Available Monday to Friday</a:t>
            </a:r>
            <a:r>
              <a:rPr lang="km-KH" sz="2000" dirty="0" smtClean="0">
                <a:latin typeface="Comic Sans MS" panose="030F0702030302020204" pitchFamily="66" charset="0"/>
              </a:rPr>
              <a:t> </a:t>
            </a:r>
          </a:p>
          <a:p>
            <a:endParaRPr lang="km-KH" sz="20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</a:t>
            </a:r>
            <a:r>
              <a:rPr lang="en-US" sz="2000" dirty="0" smtClean="0">
                <a:latin typeface="Comic Sans MS" panose="030F0702030302020204" pitchFamily="66" charset="0"/>
              </a:rPr>
              <a:t>Are </a:t>
            </a:r>
            <a:r>
              <a:rPr lang="en-US" sz="2000" dirty="0">
                <a:latin typeface="Comic Sans MS" panose="030F0702030302020204" pitchFamily="66" charset="0"/>
              </a:rPr>
              <a:t>you sick or feel unwell during your studies? </a:t>
            </a:r>
            <a:endParaRPr lang="km-KH" sz="2000" dirty="0" smtClean="0">
              <a:latin typeface="Comic Sans MS" panose="030F0702030302020204" pitchFamily="66" charset="0"/>
            </a:endParaRPr>
          </a:p>
          <a:p>
            <a:r>
              <a:rPr lang="km-KH" sz="2000" dirty="0" smtClean="0">
                <a:latin typeface="Comic Sans MS" panose="030F0702030302020204" pitchFamily="66" charset="0"/>
              </a:rPr>
              <a:t>​​  ​​​</a:t>
            </a:r>
            <a:r>
              <a:rPr lang="en-US" sz="2000" dirty="0">
                <a:latin typeface="Comic Sans MS" panose="030F0702030302020204" pitchFamily="66" charset="0"/>
                <a:sym typeface="Wingdings" panose="05000000000000000000" pitchFamily="2" charset="2"/>
              </a:rPr>
              <a:t></a:t>
            </a:r>
            <a:r>
              <a:rPr lang="en-US" sz="2000" dirty="0" smtClean="0">
                <a:latin typeface="Comic Sans MS" panose="030F0702030302020204" pitchFamily="66" charset="0"/>
              </a:rPr>
              <a:t>Get help</a:t>
            </a:r>
            <a:r>
              <a:rPr lang="km-KH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and come to see e at the nurse room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881" y="2383490"/>
            <a:ext cx="10447719" cy="33496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994" y="352399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9649">
            <a:off x="865657" y="3360846"/>
            <a:ext cx="1610450" cy="1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DaunPenh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3</cp:revision>
  <dcterms:created xsi:type="dcterms:W3CDTF">2022-06-15T01:43:03Z</dcterms:created>
  <dcterms:modified xsi:type="dcterms:W3CDTF">2023-03-27T13:15:20Z</dcterms:modified>
</cp:coreProperties>
</file>