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7" r:id="rId2"/>
    <p:sldId id="264" r:id="rId3"/>
    <p:sldId id="259" r:id="rId4"/>
    <p:sldId id="267" r:id="rId5"/>
    <p:sldId id="268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3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1E08F-E92E-4FD2-A8FE-3342619D5D6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793E9-C49C-431C-88A5-995152C7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9C84-D4B1-44B7-8392-20C6A09FDA13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8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BF53-2739-4360-A48B-861C31F216E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0D26-7A93-4243-9191-9CC8CC70852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7ACA-C453-4E5C-948A-4CC2E28F96C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7CB0-8BFA-4D51-84D6-5FE9308C0CE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38F9-DD73-4C8E-AEC5-F7817823C623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575A-061E-439E-8846-615582918298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09B-C45C-4EA6-A35E-6737E1D71D3D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A2AE-E3ED-4E5A-9F89-823A69532FF0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4536E8-3A96-40D3-8142-B75D5E0AEB9F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4B-FFB5-4E6D-84B1-146B12CE9EF1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AA1420-5ED6-41DB-8830-B1535A8BB994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534503-CB58-411C-A3DD-99DCA6016E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7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0337" y="492981"/>
            <a:ext cx="4086970" cy="469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ookman Old Style" panose="02050604050505020204" pitchFamily="18" charset="0"/>
              </a:rPr>
              <a:t>PRESENTATION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93343" y="1702363"/>
            <a:ext cx="7680958" cy="7629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Condensed" panose="020B0502040204020203" pitchFamily="34" charset="0"/>
              </a:rPr>
              <a:t>OGANIZE FILE PERSONAL DATA 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67" y="0"/>
            <a:ext cx="1115833" cy="11158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05670"/>
            <a:ext cx="12192000" cy="723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Name: Voeun chanthou</a:t>
            </a:r>
            <a:endParaRPr lang="en-US"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1303" y="6479458"/>
            <a:ext cx="5820697" cy="37854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 teacher Rady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7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268" y="413824"/>
            <a:ext cx="7839986" cy="1454733"/>
          </a:xfrm>
        </p:spPr>
        <p:txBody>
          <a:bodyPr/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What is personal data?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9673" y="2671638"/>
            <a:ext cx="9470003" cy="77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Personal data is any kind of information that can be related to an identifiable person.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721" y="100668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4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4265" y="240996"/>
            <a:ext cx="2782957" cy="58839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 Condensed" panose="020B0502040204020203" pitchFamily="34" charset="0"/>
              </a:rPr>
              <a:t>OGANIZE FILE</a:t>
            </a:r>
            <a:endParaRPr lang="en-US" sz="36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24" y="1663424"/>
            <a:ext cx="4744237" cy="4306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65" y="159027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3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48" y="1569763"/>
            <a:ext cx="2977798" cy="2729533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6171906" y="1179871"/>
            <a:ext cx="1261280" cy="3826247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90501" y="987933"/>
            <a:ext cx="1848465" cy="38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0499" y="1927123"/>
            <a:ext cx="1848465" cy="44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90500" y="4824761"/>
            <a:ext cx="1848465" cy="362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pratices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90499" y="3828626"/>
            <a:ext cx="1848465" cy="46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90499" y="2883831"/>
            <a:ext cx="1848465" cy="41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7585" y="292139"/>
            <a:ext cx="3559279" cy="69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</a:t>
            </a:r>
            <a:r>
              <a:rPr lang="en-US" sz="3200" dirty="0" smtClean="0">
                <a:solidFill>
                  <a:schemeClr val="tx1"/>
                </a:solidFill>
              </a:rPr>
              <a:t>Personal 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4700" y="3627064"/>
            <a:ext cx="1717893" cy="403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Personal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9" y="102043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3" y="1872358"/>
            <a:ext cx="962185" cy="9621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78" y="1809135"/>
            <a:ext cx="1044531" cy="1044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66" y="1809135"/>
            <a:ext cx="1025408" cy="10254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20" y="1742520"/>
            <a:ext cx="1092023" cy="10920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02488" y="2664739"/>
            <a:ext cx="1347020" cy="339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download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9265" y="2664739"/>
            <a:ext cx="1555020" cy="339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practices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6082" y="2664739"/>
            <a:ext cx="1418714" cy="339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picture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09378" y="2664738"/>
            <a:ext cx="1563329" cy="339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search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7180" y="2998839"/>
            <a:ext cx="594056" cy="134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11823"/>
            <a:ext cx="1349885" cy="36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469265" y="3004346"/>
            <a:ext cx="611122" cy="135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57168" y="2998839"/>
            <a:ext cx="6852" cy="135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2"/>
          </p:cNvCxnSpPr>
          <p:nvPr/>
        </p:nvCxnSpPr>
        <p:spPr>
          <a:xfrm flipH="1">
            <a:off x="6820820" y="3004346"/>
            <a:ext cx="594619" cy="135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146846" y="4517329"/>
            <a:ext cx="1118472" cy="363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531510" y="3038168"/>
            <a:ext cx="626977" cy="131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66874" y="4517329"/>
            <a:ext cx="1253954" cy="363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video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3165" y="4511823"/>
            <a:ext cx="929121" cy="369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21" idx="2"/>
          </p:cNvCxnSpPr>
          <p:nvPr/>
        </p:nvCxnSpPr>
        <p:spPr>
          <a:xfrm>
            <a:off x="1575998" y="3004346"/>
            <a:ext cx="393141" cy="134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210637" y="4503173"/>
            <a:ext cx="892008" cy="366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BCU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851923" y="3038168"/>
            <a:ext cx="501445" cy="131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412143" y="3038168"/>
            <a:ext cx="577798" cy="131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820094" y="4511821"/>
            <a:ext cx="855407" cy="36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BCU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932903" y="4503174"/>
            <a:ext cx="698091" cy="377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67874" y="4503173"/>
            <a:ext cx="913494" cy="377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English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491042" y="3057932"/>
            <a:ext cx="94494" cy="12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1643" y="4462101"/>
            <a:ext cx="792913" cy="516022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>
            <a:off x="10753909" y="3057932"/>
            <a:ext cx="671175" cy="12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136" y="4462101"/>
            <a:ext cx="957155" cy="4999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9" y="102043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35" y="1966902"/>
            <a:ext cx="5144775" cy="2986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65" y="134223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1478" y="1208598"/>
            <a:ext cx="8857753" cy="3673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</a:rPr>
              <a:t>Thank you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65" y="134223"/>
            <a:ext cx="1115833" cy="11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61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Black</vt:lpstr>
      <vt:lpstr>Arial Narrow</vt:lpstr>
      <vt:lpstr>Bahnschrift Condensed</vt:lpstr>
      <vt:lpstr>Bahnschrift SemiCondensed</vt:lpstr>
      <vt:lpstr>Book Antiqua</vt:lpstr>
      <vt:lpstr>Bookman Old Style</vt:lpstr>
      <vt:lpstr>Calibri</vt:lpstr>
      <vt:lpstr>Calibri Light</vt:lpstr>
      <vt:lpstr>Wingdings</vt:lpstr>
      <vt:lpstr>Retrospect</vt:lpstr>
      <vt:lpstr>OGANIZE FILE PERSONAL DATA </vt:lpstr>
      <vt:lpstr>What is personal data?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32</cp:revision>
  <dcterms:created xsi:type="dcterms:W3CDTF">2023-01-27T00:01:51Z</dcterms:created>
  <dcterms:modified xsi:type="dcterms:W3CDTF">2023-01-31T01:15:50Z</dcterms:modified>
</cp:coreProperties>
</file>