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5F2AB-F0C2-42FD-B80C-1ADC5E9357A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82C73-80C8-4795-A813-7401AFD2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18B3-AE5B-47FA-883C-32559725F46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8EDB-40E2-4A8F-8E43-3C057187360C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110A-9562-4558-B131-C3E3CA8F3048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542-28DF-4075-9E2A-11DCF2078AC1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498-4944-4BF2-B7A9-DDF8AD9DD5C6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C6FF-9FBE-41BC-8368-A7C6131A20BC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7013-7D21-47A2-8F2C-1A7AC86F3BEC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975-AB0B-4058-A407-9758051EE008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B5413B-8377-4F66-812C-A91533E33CD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9CEA-4FBF-4D11-BB49-A6E13DD6C064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2532B-F038-476D-95EC-7281A5506426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VOEUN CHANTHOU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9B750A-938E-4638-896F-80F9E229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667910"/>
            <a:ext cx="10058400" cy="106945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THE4 DESIGN PRINCIPLES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901-02CC-404A-957F-68C97026F2AA}" type="datetime1">
              <a:rPr lang="en-US" sz="1400" smtClean="0"/>
              <a:t>3/29/2023</a:t>
            </a:fld>
            <a:endParaRPr lang="en-US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2" name="5-Point Star 1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46919" y="238540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 CONTRAST BETWEEN GOOD AND BAD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75429"/>
              </p:ext>
            </p:extLst>
          </p:nvPr>
        </p:nvGraphicFramePr>
        <p:xfrm>
          <a:off x="1913954" y="1876507"/>
          <a:ext cx="8128000" cy="156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16202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3946046"/>
                    </a:ext>
                  </a:extLst>
                </a:gridCol>
              </a:tblGrid>
              <a:tr h="310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1118"/>
                  </a:ext>
                </a:extLst>
              </a:tr>
              <a:tr h="12003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No color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No color background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No bold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Small title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Have</a:t>
                      </a:r>
                      <a:r>
                        <a:rPr lang="en-US" sz="1600" baseline="0" dirty="0" smtClean="0"/>
                        <a:t> color background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Bold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Big title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5014"/>
                  </a:ext>
                </a:extLst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VOEUN CHANTHOU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14190" y="318052"/>
            <a:ext cx="3393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</a:t>
            </a:r>
            <a:r>
              <a:rPr lang="en-US" sz="4000" b="1" dirty="0" smtClean="0"/>
              <a:t>. ALIGNMENT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6104" y="1232452"/>
            <a:ext cx="18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35322" y="1439116"/>
            <a:ext cx="3921622" cy="451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2947" y="2031839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4819" y="2766118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6258" y="2139904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6996" y="2473585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35054" y="2844718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7292" y="3565822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8371" y="4178900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03728" y="4989232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193" y="4234677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36508" y="3746208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63475" y="3166084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3737" y="4409190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30630" y="3530241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30994" y="4897659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3272" y="5133642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VOEUN CHANTHOU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35322" y="1439116"/>
            <a:ext cx="3921622" cy="451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19695" y="2227563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695" y="2943055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2301" y="2233166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84907" y="2233167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52301" y="2943056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67420" y="3711433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7420" y="4433023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04622" y="5133642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13516" y="4433023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4907" y="3711434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84907" y="2968975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84907" y="4397834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13272" y="3711433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67420" y="5133404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13272" y="5133642"/>
            <a:ext cx="522158" cy="4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419" y="1248354"/>
            <a:ext cx="16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GOOD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VOEUN CHANTHOU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99509"/>
              </p:ext>
            </p:extLst>
          </p:nvPr>
        </p:nvGraphicFramePr>
        <p:xfrm>
          <a:off x="1913954" y="1876507"/>
          <a:ext cx="8128000" cy="156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16202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3946046"/>
                    </a:ext>
                  </a:extLst>
                </a:gridCol>
              </a:tblGrid>
              <a:tr h="310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1118"/>
                  </a:ext>
                </a:extLst>
              </a:tr>
              <a:tr h="12003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No align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messing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Have align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clear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5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6919" y="238540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 </a:t>
            </a:r>
            <a:r>
              <a:rPr lang="en-US" b="1" dirty="0" smtClean="0"/>
              <a:t>AlLIGNMENT</a:t>
            </a:r>
            <a:r>
              <a:rPr lang="en-US" b="1" dirty="0" smtClean="0"/>
              <a:t> </a:t>
            </a:r>
            <a:r>
              <a:rPr lang="en-US" b="1" dirty="0" smtClean="0"/>
              <a:t>BETWEEN GOOD AND BAD</a:t>
            </a:r>
            <a:endParaRPr lang="en-US" b="1" dirty="0"/>
          </a:p>
        </p:txBody>
      </p:sp>
      <p:sp>
        <p:nvSpPr>
          <p:cNvPr id="6" name="5-Point Star 5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41573" y="1997561"/>
            <a:ext cx="4896910" cy="400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9CBC-5DC1-4FF4-9272-446B31F9AA21}" type="datetime1">
              <a:rPr lang="en-US" sz="1400" smtClean="0"/>
              <a:t>3/29/2023</a:t>
            </a:fld>
            <a:endParaRPr lang="en-US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05170" y="127222"/>
            <a:ext cx="322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 PROXIMITY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6104" y="1232452"/>
            <a:ext cx="18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9525" y="2768494"/>
            <a:ext cx="19639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RAME </a:t>
            </a:r>
          </a:p>
          <a:p>
            <a:r>
              <a:rPr lang="en-US" sz="1600" dirty="0" smtClean="0"/>
              <a:t>CPU</a:t>
            </a:r>
          </a:p>
          <a:p>
            <a:r>
              <a:rPr lang="en-US" sz="1600" dirty="0" smtClean="0"/>
              <a:t>HARD DISK</a:t>
            </a:r>
          </a:p>
          <a:p>
            <a:r>
              <a:rPr lang="en-US" sz="1600" dirty="0" smtClean="0"/>
              <a:t>VGA </a:t>
            </a:r>
          </a:p>
          <a:p>
            <a:r>
              <a:rPr lang="en-US" sz="1600" dirty="0" smtClean="0"/>
              <a:t>DVD ROM</a:t>
            </a:r>
            <a:endParaRPr lang="en-US" sz="1600" dirty="0"/>
          </a:p>
          <a:p>
            <a:r>
              <a:rPr lang="en-US" sz="1600" dirty="0" smtClean="0"/>
              <a:t>MAINBOARD</a:t>
            </a:r>
          </a:p>
          <a:p>
            <a:r>
              <a:rPr lang="en-US" sz="1600" dirty="0" smtClean="0"/>
              <a:t>KEYBOARD</a:t>
            </a:r>
          </a:p>
          <a:p>
            <a:r>
              <a:rPr lang="en-US" sz="1600" dirty="0" smtClean="0"/>
              <a:t>MOUSE</a:t>
            </a:r>
          </a:p>
          <a:p>
            <a:r>
              <a:rPr lang="en-US" sz="1600" dirty="0" smtClean="0"/>
              <a:t>SCREEN</a:t>
            </a:r>
          </a:p>
          <a:p>
            <a:r>
              <a:rPr lang="en-US" sz="1600" dirty="0" smtClean="0"/>
              <a:t>TOUCH PAID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96786" y="2198362"/>
            <a:ext cx="288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COMPUTER HARDWARE</a:t>
            </a:r>
            <a:endParaRPr lang="en-US" sz="2000" dirty="0"/>
          </a:p>
        </p:txBody>
      </p:sp>
      <p:sp>
        <p:nvSpPr>
          <p:cNvPr id="11" name="5-Point Star 10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400" smtClean="0"/>
              <a:t>3/29/2023</a:t>
            </a:fld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6419" y="1248354"/>
            <a:ext cx="16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6686" y="2013463"/>
            <a:ext cx="4896910" cy="400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096786" y="2198362"/>
            <a:ext cx="2870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COMPUTER HARDWARE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22297" y="3039122"/>
            <a:ext cx="20752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INTERNAL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1600" dirty="0" smtClean="0"/>
              <a:t>- DVD ROM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- MAINDBOAR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 - CPU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	 - RAME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- HARD DISK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- VGA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7878" y="3008344"/>
            <a:ext cx="17810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EXTERNAL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	</a:t>
            </a:r>
            <a:r>
              <a:rPr lang="en-US" sz="1600" dirty="0" smtClean="0"/>
              <a:t>  - MOUSE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- SCREEN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	  - KEYBOARD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-TOUCHPAID</a:t>
            </a:r>
            <a:endParaRPr lang="en-US" sz="1600" dirty="0"/>
          </a:p>
        </p:txBody>
      </p:sp>
      <p:sp>
        <p:nvSpPr>
          <p:cNvPr id="9" name="5-Point Star 8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34338"/>
              </p:ext>
            </p:extLst>
          </p:nvPr>
        </p:nvGraphicFramePr>
        <p:xfrm>
          <a:off x="1913954" y="1876507"/>
          <a:ext cx="8128000" cy="156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16202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3946046"/>
                    </a:ext>
                  </a:extLst>
                </a:gridCol>
              </a:tblGrid>
              <a:tr h="310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1118"/>
                  </a:ext>
                </a:extLst>
              </a:tr>
              <a:tr h="1200384">
                <a:tc>
                  <a:txBody>
                    <a:bodyPr/>
                    <a:lstStyle/>
                    <a:p>
                      <a:r>
                        <a:rPr lang="en-US" dirty="0" smtClean="0"/>
                        <a:t>-no</a:t>
                      </a:r>
                      <a:r>
                        <a:rPr lang="en-US" baseline="0" dirty="0" smtClean="0"/>
                        <a:t> space</a:t>
                      </a:r>
                    </a:p>
                    <a:p>
                      <a:r>
                        <a:rPr lang="en-US" baseline="0" dirty="0" smtClean="0"/>
                        <a:t>-no bold</a:t>
                      </a:r>
                    </a:p>
                    <a:p>
                      <a:r>
                        <a:rPr lang="en-US" dirty="0" smtClean="0"/>
                        <a:t>-no bullets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Bold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Bullets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clear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5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46919" y="238540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 PROXIMITY BETWEEN GOOD AND BAD</a:t>
            </a:r>
            <a:endParaRPr lang="en-US" b="1" dirty="0"/>
          </a:p>
        </p:txBody>
      </p:sp>
      <p:sp>
        <p:nvSpPr>
          <p:cNvPr id="7" name="5-Point Star 6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14191" y="318052"/>
            <a:ext cx="327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 REPETITION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6104" y="1232452"/>
            <a:ext cx="18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4980" y="1950164"/>
            <a:ext cx="7955280" cy="3739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61792" y="4099274"/>
            <a:ext cx="978408" cy="8869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35279" y="4588554"/>
            <a:ext cx="978408" cy="886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3934" y="4642104"/>
            <a:ext cx="978408" cy="8869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17640" y="3350039"/>
            <a:ext cx="978408" cy="88696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98854" y="3312208"/>
            <a:ext cx="978408" cy="88696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52610" y="2181606"/>
            <a:ext cx="978408" cy="88696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37595" y="2781014"/>
            <a:ext cx="978408" cy="886968"/>
          </a:xfrm>
          <a:prstGeom prst="ellipse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4318" y="3224498"/>
            <a:ext cx="978408" cy="886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74460" y="2163340"/>
            <a:ext cx="978408" cy="886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6419" y="1248354"/>
            <a:ext cx="16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4980" y="1950164"/>
            <a:ext cx="7955280" cy="3739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1792" y="4099274"/>
            <a:ext cx="978408" cy="8869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35279" y="4588554"/>
            <a:ext cx="978408" cy="886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3934" y="4642104"/>
            <a:ext cx="978408" cy="8869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17640" y="3350039"/>
            <a:ext cx="978408" cy="8869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98854" y="3312208"/>
            <a:ext cx="978408" cy="886968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2610" y="2181606"/>
            <a:ext cx="978408" cy="886968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37595" y="2781014"/>
            <a:ext cx="978408" cy="886968"/>
          </a:xfrm>
          <a:prstGeom prst="ellipse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84318" y="3224498"/>
            <a:ext cx="978408" cy="8869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74460" y="2163340"/>
            <a:ext cx="978408" cy="8869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46919" y="238540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 REPETITION BETWEEN GOOD AND BAD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78151"/>
              </p:ext>
            </p:extLst>
          </p:nvPr>
        </p:nvGraphicFramePr>
        <p:xfrm>
          <a:off x="1913954" y="1876507"/>
          <a:ext cx="8128000" cy="156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16202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3946046"/>
                    </a:ext>
                  </a:extLst>
                </a:gridCol>
              </a:tblGrid>
              <a:tr h="310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1118"/>
                  </a:ext>
                </a:extLst>
              </a:tr>
              <a:tr h="12003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Lot of color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Hard to know about group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Have</a:t>
                      </a:r>
                      <a:r>
                        <a:rPr lang="en-US" sz="1600" baseline="0" dirty="0" smtClean="0"/>
                        <a:t> color yellow alot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Easy to watch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5014"/>
                  </a:ext>
                </a:extLst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14191" y="318052"/>
            <a:ext cx="327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</a:t>
            </a:r>
            <a:r>
              <a:rPr lang="en-US" sz="4000" b="1" dirty="0" smtClean="0"/>
              <a:t>. CONTRAST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6104" y="1232452"/>
            <a:ext cx="18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186" y="1514972"/>
            <a:ext cx="125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LIBRARY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5251" y="1601784"/>
            <a:ext cx="2993558" cy="38683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56567" y="2680924"/>
            <a:ext cx="2900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READING IS SO IMPORTANT ?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186" y="2127117"/>
            <a:ext cx="1219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PNC CLUB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5276" y="3213760"/>
            <a:ext cx="25935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and writing work in similar ways. Reading improves your writing style and flow. Writers learn to perfect their craft by taking inspiration from other writers. It’s impossible to be a good writer if you don’t read. Acclaimed author Stephen King is said to carry a book with him wherever he goes. He even reads while eating.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30E-5248-409D-AA5D-31326E2CE52B}" type="datetime1">
              <a:rPr lang="en-US" sz="1800" smtClean="0"/>
              <a:t>3/29/2023</a:t>
            </a:fld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VOEUN CHANTHOU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6419" y="1248354"/>
            <a:ext cx="16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251" y="1604895"/>
            <a:ext cx="299355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LIBRARY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4445251" y="1601784"/>
            <a:ext cx="2993558" cy="38683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1641" y="2797019"/>
            <a:ext cx="2900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WHY READING IS SO IMPORTANT ?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404" y="2318722"/>
            <a:ext cx="205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PNC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/>
              <a:t>CLUB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645276" y="3213760"/>
            <a:ext cx="25935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and writing work in similar ways. Reading improves your writing style and flow. Writers learn to perfect their craft by taking inspiration from other writers. It’s impossible to be a good writer if you don’t read. Acclaimed author Stephen King is said to carry a book with him wherever he goes. He even reads while eating.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238299" y="159911"/>
            <a:ext cx="565265" cy="508000"/>
          </a:xfrm>
          <a:prstGeom prst="star5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354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Wingdings</vt:lpstr>
      <vt:lpstr>Retrospect</vt:lpstr>
      <vt:lpstr>THE4 DESIGN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THE4 DESIGN PRINCIPLES</dc:title>
  <dc:creator>CHANTHOU.VOEUN</dc:creator>
  <cp:lastModifiedBy>CHANTHOU.VOEUN</cp:lastModifiedBy>
  <cp:revision>14</cp:revision>
  <dcterms:created xsi:type="dcterms:W3CDTF">2023-03-27T12:02:40Z</dcterms:created>
  <dcterms:modified xsi:type="dcterms:W3CDTF">2023-03-29T00:05:40Z</dcterms:modified>
</cp:coreProperties>
</file>