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69" d="100"/>
          <a:sy n="69" d="100"/>
        </p:scale>
        <p:origin x="14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2363"/>
              </p:ext>
            </p:extLst>
          </p:nvPr>
        </p:nvGraphicFramePr>
        <p:xfrm>
          <a:off x="1413517" y="4722071"/>
          <a:ext cx="990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position: first</a:t>
                      </a:r>
                    </a:p>
                    <a:p>
                      <a:r>
                        <a:rPr lang="en-US" sz="2000" baseline="0" dirty="0" smtClean="0"/>
                        <a:t>              </a:t>
                      </a:r>
                    </a:p>
                    <a:p>
                      <a:r>
                        <a:rPr lang="en-US" sz="2000" baseline="0" dirty="0" smtClean="0"/>
                        <a:t>                           center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                            last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4786"/>
              </p:ext>
            </p:extLst>
          </p:nvPr>
        </p:nvGraphicFramePr>
        <p:xfrm>
          <a:off x="1454918" y="4635951"/>
          <a:ext cx="9864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82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2882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2882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2426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4298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position: Part 1:</a:t>
                      </a:r>
                    </a:p>
                    <a:p>
                      <a:r>
                        <a:rPr lang="en-US" sz="2000" baseline="0" dirty="0" smtClean="0"/>
                        <a:t>              </a:t>
                      </a:r>
                    </a:p>
                    <a:p>
                      <a:r>
                        <a:rPr lang="en-US" sz="2000" baseline="0" dirty="0" smtClean="0"/>
                        <a:t>                            Part 2: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                            Part 3: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w=0</a:t>
                      </a:r>
                    </a:p>
                    <a:p>
                      <a:r>
                        <a:rPr lang="en-US" sz="2000" dirty="0" smtClean="0"/>
                        <a:t>B=1</a:t>
                      </a:r>
                    </a:p>
                    <a:p>
                      <a:r>
                        <a:rPr lang="en-US" sz="2000" dirty="0" smtClean="0"/>
                        <a:t>W=0</a:t>
                      </a:r>
                    </a:p>
                    <a:p>
                      <a:r>
                        <a:rPr lang="en-US" sz="2000" dirty="0" smtClean="0"/>
                        <a:t>B=1</a:t>
                      </a:r>
                    </a:p>
                    <a:p>
                      <a:r>
                        <a:rPr lang="en-US" sz="2000" dirty="0" smtClean="0"/>
                        <a:t>W=0</a:t>
                      </a:r>
                    </a:p>
                    <a:p>
                      <a:r>
                        <a:rPr lang="en-US" sz="2000" dirty="0" smtClean="0"/>
                        <a:t>B=1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42268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W=0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W=0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Blcak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W=0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88146"/>
              </p:ext>
            </p:extLst>
          </p:nvPr>
        </p:nvGraphicFramePr>
        <p:xfrm>
          <a:off x="1118302" y="2952906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W=0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W=1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W=0</a:t>
                      </a:r>
                    </a:p>
                    <a:p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81183" y="350952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29988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71153" y="509025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44311"/>
              </p:ext>
            </p:extLst>
          </p:nvPr>
        </p:nvGraphicFramePr>
        <p:xfrm>
          <a:off x="1118302" y="5426866"/>
          <a:ext cx="9942090" cy="1280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14030">
                  <a:extLst>
                    <a:ext uri="{9D8B030D-6E8A-4147-A177-3AD203B41FA5}">
                      <a16:colId xmlns:a16="http://schemas.microsoft.com/office/drawing/2014/main" val="3234840771"/>
                    </a:ext>
                  </a:extLst>
                </a:gridCol>
                <a:gridCol w="3314030">
                  <a:extLst>
                    <a:ext uri="{9D8B030D-6E8A-4147-A177-3AD203B41FA5}">
                      <a16:colId xmlns:a16="http://schemas.microsoft.com/office/drawing/2014/main" val="2750191719"/>
                    </a:ext>
                  </a:extLst>
                </a:gridCol>
                <a:gridCol w="3314030">
                  <a:extLst>
                    <a:ext uri="{9D8B030D-6E8A-4147-A177-3AD203B41FA5}">
                      <a16:colId xmlns:a16="http://schemas.microsoft.com/office/drawing/2014/main" val="2842010881"/>
                    </a:ext>
                  </a:extLst>
                </a:gridCol>
              </a:tblGrid>
              <a:tr h="494185">
                <a:tc>
                  <a:txBody>
                    <a:bodyPr/>
                    <a:lstStyle/>
                    <a:p>
                      <a:r>
                        <a:rPr lang="en-US" dirty="0" smtClean="0"/>
                        <a:t>Black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W=0</a:t>
                      </a:r>
                    </a:p>
                    <a:p>
                      <a:r>
                        <a:rPr lang="en-US" dirty="0" smtClean="0"/>
                        <a:t>B=1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49288"/>
                  </a:ext>
                </a:extLst>
              </a:tr>
              <a:tr h="494185">
                <a:tc>
                  <a:txBody>
                    <a:bodyPr/>
                    <a:lstStyle/>
                    <a:p>
                      <a:r>
                        <a:rPr lang="en-US" dirty="0" smtClean="0"/>
                        <a:t>Black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W=0</a:t>
                      </a:r>
                    </a:p>
                    <a:p>
                      <a:r>
                        <a:rPr lang="en-US" dirty="0" smtClean="0"/>
                        <a:t>B=1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6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06120"/>
              </p:ext>
            </p:extLst>
          </p:nvPr>
        </p:nvGraphicFramePr>
        <p:xfrm>
          <a:off x="1118302" y="3578550"/>
          <a:ext cx="9906000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1800" dirty="0" smtClean="0"/>
                        <a:t>ចំនួន</a:t>
                      </a:r>
                      <a:r>
                        <a:rPr lang="en-US" sz="1800" dirty="0" smtClean="0"/>
                        <a:t>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001,</a:t>
                      </a:r>
                      <a:r>
                        <a:rPr lang="en-US" sz="2000" baseline="0" dirty="0" smtClean="0"/>
                        <a:t> 010, 011, 100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ចំនួន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01, 10, 11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កន្លែងចាប់ផ្ដើម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001,</a:t>
                      </a:r>
                      <a:r>
                        <a:rPr lang="en-US" sz="2000" baseline="0" dirty="0" smtClean="0"/>
                        <a:t> 010, 011, 100</a:t>
                      </a: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79136"/>
              </p:ext>
            </p:extLst>
          </p:nvPr>
        </p:nvGraphicFramePr>
        <p:xfrm>
          <a:off x="1118302" y="3578550"/>
          <a:ext cx="9906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49222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602767">
                <a:tc>
                  <a:txBody>
                    <a:bodyPr/>
                    <a:lstStyle/>
                    <a:p>
                      <a:r>
                        <a:rPr lang="km-KH" sz="1800" dirty="0" smtClean="0"/>
                        <a:t>ចំនួន</a:t>
                      </a:r>
                      <a:r>
                        <a:rPr lang="en-US" sz="1800" dirty="0" smtClean="0"/>
                        <a:t>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001-101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60276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001-100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61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កន្លែងចាប់ផ្ដើម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1-5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001-101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6008"/>
              </p:ext>
            </p:extLst>
          </p:nvPr>
        </p:nvGraphicFramePr>
        <p:xfrm>
          <a:off x="1258673" y="2907054"/>
          <a:ext cx="9906000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00-11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00-11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position: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W=0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B=1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466073" y="334912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497173" y="409065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63115" y="477423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20435"/>
              </p:ext>
            </p:extLst>
          </p:nvPr>
        </p:nvGraphicFramePr>
        <p:xfrm>
          <a:off x="1258673" y="5198134"/>
          <a:ext cx="99429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332">
                  <a:extLst>
                    <a:ext uri="{9D8B030D-6E8A-4147-A177-3AD203B41FA5}">
                      <a16:colId xmlns:a16="http://schemas.microsoft.com/office/drawing/2014/main" val="388758318"/>
                    </a:ext>
                  </a:extLst>
                </a:gridCol>
                <a:gridCol w="3314332">
                  <a:extLst>
                    <a:ext uri="{9D8B030D-6E8A-4147-A177-3AD203B41FA5}">
                      <a16:colId xmlns:a16="http://schemas.microsoft.com/office/drawing/2014/main" val="2259590126"/>
                    </a:ext>
                  </a:extLst>
                </a:gridCol>
                <a:gridCol w="3314332">
                  <a:extLst>
                    <a:ext uri="{9D8B030D-6E8A-4147-A177-3AD203B41FA5}">
                      <a16:colId xmlns:a16="http://schemas.microsoft.com/office/drawing/2014/main" val="13847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r>
                        <a:rPr lang="en-US" baseline="0" dirty="0" smtClean="0"/>
                        <a:t>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W=0</a:t>
                      </a:r>
                    </a:p>
                    <a:p>
                      <a:r>
                        <a:rPr lang="en-US" dirty="0" smtClean="0"/>
                        <a:t>B=1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r>
                        <a:rPr lang="en-US" baseline="0" dirty="0" smtClean="0"/>
                        <a:t>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W=0</a:t>
                      </a:r>
                    </a:p>
                    <a:p>
                      <a:r>
                        <a:rPr lang="en-US" dirty="0" smtClean="0"/>
                        <a:t>B=1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908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63114" y="53618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</a:t>
            </a:r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97172" y="594950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</a:t>
            </a:r>
            <a:r>
              <a:rPr lang="en-US" sz="1400" dirty="0" smtClean="0">
                <a:solidFill>
                  <a:schemeClr val="accen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17685"/>
              </p:ext>
            </p:extLst>
          </p:nvPr>
        </p:nvGraphicFramePr>
        <p:xfrm>
          <a:off x="1154544" y="3689684"/>
          <a:ext cx="9869757" cy="107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9919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289919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289919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6901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7072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W=0</a:t>
                      </a:r>
                    </a:p>
                    <a:p>
                      <a:r>
                        <a:rPr lang="en-US" sz="2000" dirty="0" smtClean="0"/>
                        <a:t>B=1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26509"/>
              </p:ext>
            </p:extLst>
          </p:nvPr>
        </p:nvGraphicFramePr>
        <p:xfrm>
          <a:off x="1118302" y="3689684"/>
          <a:ext cx="990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position: firs </a:t>
                      </a:r>
                    </a:p>
                    <a:p>
                      <a:r>
                        <a:rPr lang="en-US" sz="2000" baseline="0" dirty="0" smtClean="0"/>
                        <a:t/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                           last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69006"/>
              </p:ext>
            </p:extLst>
          </p:nvPr>
        </p:nvGraphicFramePr>
        <p:xfrm>
          <a:off x="1413517" y="4722071"/>
          <a:ext cx="990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position: first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                           last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692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not encoding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5741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</a:t>
                      </a:r>
                      <a:r>
                        <a:rPr lang="en-US" sz="2000" baseline="0" dirty="0" smtClean="0"/>
                        <a:t> not encoding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W=0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0438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</a:t>
                      </a:r>
                      <a:r>
                        <a:rPr lang="en-US" sz="2000" baseline="0" dirty="0" smtClean="0"/>
                        <a:t> not encoding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</a:t>
                      </a:r>
                    </a:p>
                    <a:p>
                      <a:r>
                        <a:rPr lang="en-US" sz="2000" dirty="0" smtClean="0"/>
                        <a:t>W=0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831</Words>
  <Application>Microsoft Office PowerPoint</Application>
  <PresentationFormat>Widescreen</PresentationFormat>
  <Paragraphs>340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68</cp:revision>
  <dcterms:created xsi:type="dcterms:W3CDTF">2023-03-15T06:34:02Z</dcterms:created>
  <dcterms:modified xsi:type="dcterms:W3CDTF">2023-05-01T07:28:53Z</dcterms:modified>
</cp:coreProperties>
</file>