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B0F3-1930-4827-9F5D-F602092F5D4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B592-4D3C-45A6-9422-AFF49F2F7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4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0" y="2326640"/>
            <a:ext cx="12192000" cy="3126994"/>
          </a:xfrm>
          <a:custGeom>
            <a:avLst/>
            <a:gdLst>
              <a:gd name="connsiteX0" fmla="*/ 8636656 w 12192000"/>
              <a:gd name="connsiteY0" fmla="*/ 0 h 3126994"/>
              <a:gd name="connsiteX1" fmla="*/ 12192000 w 12192000"/>
              <a:gd name="connsiteY1" fmla="*/ 0 h 3126994"/>
              <a:gd name="connsiteX2" fmla="*/ 12192000 w 12192000"/>
              <a:gd name="connsiteY2" fmla="*/ 144976 h 3126994"/>
              <a:gd name="connsiteX3" fmla="*/ 9514051 w 12192000"/>
              <a:gd name="connsiteY3" fmla="*/ 799970 h 3126994"/>
              <a:gd name="connsiteX4" fmla="*/ 8755290 w 12192000"/>
              <a:gd name="connsiteY4" fmla="*/ 115011 h 3126994"/>
              <a:gd name="connsiteX5" fmla="*/ 8102036 w 12192000"/>
              <a:gd name="connsiteY5" fmla="*/ 838653 h 3126994"/>
              <a:gd name="connsiteX6" fmla="*/ 8369336 w 12192000"/>
              <a:gd name="connsiteY6" fmla="*/ 1079954 h 3126994"/>
              <a:gd name="connsiteX7" fmla="*/ 0 w 12192000"/>
              <a:gd name="connsiteY7" fmla="*/ 3126994 h 3126994"/>
              <a:gd name="connsiteX8" fmla="*/ 0 w 12192000"/>
              <a:gd name="connsiteY8" fmla="*/ 2112423 h 3126994"/>
              <a:gd name="connsiteX9" fmla="*/ 8636656 w 12192000"/>
              <a:gd name="connsiteY9" fmla="*/ 0 h 312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126994">
                <a:moveTo>
                  <a:pt x="8636656" y="0"/>
                </a:moveTo>
                <a:lnTo>
                  <a:pt x="12192000" y="0"/>
                </a:lnTo>
                <a:lnTo>
                  <a:pt x="12192000" y="144976"/>
                </a:lnTo>
                <a:lnTo>
                  <a:pt x="9514051" y="799970"/>
                </a:lnTo>
                <a:lnTo>
                  <a:pt x="8755290" y="115011"/>
                </a:lnTo>
                <a:lnTo>
                  <a:pt x="8102036" y="838653"/>
                </a:lnTo>
                <a:lnTo>
                  <a:pt x="8369336" y="1079954"/>
                </a:lnTo>
                <a:lnTo>
                  <a:pt x="0" y="3126994"/>
                </a:lnTo>
                <a:lnTo>
                  <a:pt x="0" y="2112423"/>
                </a:lnTo>
                <a:lnTo>
                  <a:pt x="8636656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369336" y="3126610"/>
            <a:ext cx="3822664" cy="3730828"/>
          </a:xfrm>
          <a:custGeom>
            <a:avLst/>
            <a:gdLst>
              <a:gd name="connsiteX0" fmla="*/ 1144715 w 3822664"/>
              <a:gd name="connsiteY0" fmla="*/ 0 h 3730828"/>
              <a:gd name="connsiteX1" fmla="*/ 3822664 w 3822664"/>
              <a:gd name="connsiteY1" fmla="*/ 2417472 h 3730828"/>
              <a:gd name="connsiteX2" fmla="*/ 3822664 w 3822664"/>
              <a:gd name="connsiteY2" fmla="*/ 3730828 h 3730828"/>
              <a:gd name="connsiteX3" fmla="*/ 0 w 3822664"/>
              <a:gd name="connsiteY3" fmla="*/ 279984 h 3730828"/>
              <a:gd name="connsiteX4" fmla="*/ 1144715 w 3822664"/>
              <a:gd name="connsiteY4" fmla="*/ 0 h 373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2664" h="3730828">
                <a:moveTo>
                  <a:pt x="1144715" y="0"/>
                </a:moveTo>
                <a:lnTo>
                  <a:pt x="3822664" y="2417472"/>
                </a:lnTo>
                <a:lnTo>
                  <a:pt x="3822664" y="3730828"/>
                </a:lnTo>
                <a:lnTo>
                  <a:pt x="0" y="279984"/>
                </a:lnTo>
                <a:lnTo>
                  <a:pt x="1144715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636656" y="1454430"/>
            <a:ext cx="3800182" cy="1017186"/>
          </a:xfrm>
          <a:custGeom>
            <a:avLst/>
            <a:gdLst>
              <a:gd name="connsiteX0" fmla="*/ 3566037 w 3800182"/>
              <a:gd name="connsiteY0" fmla="*/ 0 h 1017186"/>
              <a:gd name="connsiteX1" fmla="*/ 3800182 w 3800182"/>
              <a:gd name="connsiteY1" fmla="*/ 957301 h 1017186"/>
              <a:gd name="connsiteX2" fmla="*/ 3555344 w 3800182"/>
              <a:gd name="connsiteY2" fmla="*/ 1017186 h 1017186"/>
              <a:gd name="connsiteX3" fmla="*/ 3555344 w 3800182"/>
              <a:gd name="connsiteY3" fmla="*/ 872210 h 1017186"/>
              <a:gd name="connsiteX4" fmla="*/ 0 w 3800182"/>
              <a:gd name="connsiteY4" fmla="*/ 872210 h 1017186"/>
              <a:gd name="connsiteX5" fmla="*/ 3566037 w 3800182"/>
              <a:gd name="connsiteY5" fmla="*/ 0 h 101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0182" h="1017186">
                <a:moveTo>
                  <a:pt x="3566037" y="0"/>
                </a:moveTo>
                <a:lnTo>
                  <a:pt x="3800182" y="957301"/>
                </a:lnTo>
                <a:lnTo>
                  <a:pt x="3555344" y="1017186"/>
                </a:lnTo>
                <a:lnTo>
                  <a:pt x="3555344" y="872210"/>
                </a:lnTo>
                <a:lnTo>
                  <a:pt x="0" y="872210"/>
                </a:lnTo>
                <a:lnTo>
                  <a:pt x="3566037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102037" y="2441652"/>
            <a:ext cx="1412015" cy="964943"/>
          </a:xfrm>
          <a:custGeom>
            <a:avLst/>
            <a:gdLst>
              <a:gd name="connsiteX0" fmla="*/ 653254 w 1412015"/>
              <a:gd name="connsiteY0" fmla="*/ 0 h 964943"/>
              <a:gd name="connsiteX1" fmla="*/ 1412015 w 1412015"/>
              <a:gd name="connsiteY1" fmla="*/ 684959 h 964943"/>
              <a:gd name="connsiteX2" fmla="*/ 267300 w 1412015"/>
              <a:gd name="connsiteY2" fmla="*/ 964943 h 964943"/>
              <a:gd name="connsiteX3" fmla="*/ 0 w 1412015"/>
              <a:gd name="connsiteY3" fmla="*/ 723642 h 964943"/>
              <a:gd name="connsiteX4" fmla="*/ 653254 w 1412015"/>
              <a:gd name="connsiteY4" fmla="*/ 0 h 96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015" h="964943">
                <a:moveTo>
                  <a:pt x="653254" y="0"/>
                </a:moveTo>
                <a:lnTo>
                  <a:pt x="1412015" y="684959"/>
                </a:lnTo>
                <a:lnTo>
                  <a:pt x="267300" y="964943"/>
                </a:lnTo>
                <a:lnTo>
                  <a:pt x="0" y="723642"/>
                </a:lnTo>
                <a:lnTo>
                  <a:pt x="653254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514052" y="2471616"/>
            <a:ext cx="2677949" cy="3072466"/>
          </a:xfrm>
          <a:custGeom>
            <a:avLst/>
            <a:gdLst>
              <a:gd name="connsiteX0" fmla="*/ 2677949 w 2677949"/>
              <a:gd name="connsiteY0" fmla="*/ 0 h 3072466"/>
              <a:gd name="connsiteX1" fmla="*/ 2677949 w 2677949"/>
              <a:gd name="connsiteY1" fmla="*/ 3072466 h 3072466"/>
              <a:gd name="connsiteX2" fmla="*/ 0 w 2677949"/>
              <a:gd name="connsiteY2" fmla="*/ 654994 h 3072466"/>
              <a:gd name="connsiteX3" fmla="*/ 2677949 w 2677949"/>
              <a:gd name="connsiteY3" fmla="*/ 0 h 307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949" h="3072466">
                <a:moveTo>
                  <a:pt x="2677949" y="0"/>
                </a:moveTo>
                <a:lnTo>
                  <a:pt x="2677949" y="3072466"/>
                </a:lnTo>
                <a:lnTo>
                  <a:pt x="0" y="654994"/>
                </a:lnTo>
                <a:lnTo>
                  <a:pt x="2677949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3406594"/>
            <a:ext cx="12192000" cy="3451406"/>
          </a:xfrm>
          <a:custGeom>
            <a:avLst/>
            <a:gdLst>
              <a:gd name="connsiteX0" fmla="*/ 8369336 w 12192000"/>
              <a:gd name="connsiteY0" fmla="*/ 0 h 3451406"/>
              <a:gd name="connsiteX1" fmla="*/ 12192000 w 12192000"/>
              <a:gd name="connsiteY1" fmla="*/ 3450844 h 3451406"/>
              <a:gd name="connsiteX2" fmla="*/ 12192000 w 12192000"/>
              <a:gd name="connsiteY2" fmla="*/ 3451406 h 3451406"/>
              <a:gd name="connsiteX3" fmla="*/ 0 w 12192000"/>
              <a:gd name="connsiteY3" fmla="*/ 3451406 h 3451406"/>
              <a:gd name="connsiteX4" fmla="*/ 0 w 12192000"/>
              <a:gd name="connsiteY4" fmla="*/ 2047040 h 3451406"/>
              <a:gd name="connsiteX5" fmla="*/ 8369336 w 12192000"/>
              <a:gd name="connsiteY5" fmla="*/ 0 h 345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451406">
                <a:moveTo>
                  <a:pt x="8369336" y="0"/>
                </a:moveTo>
                <a:lnTo>
                  <a:pt x="12192000" y="3450844"/>
                </a:lnTo>
                <a:lnTo>
                  <a:pt x="12192000" y="3451406"/>
                </a:lnTo>
                <a:lnTo>
                  <a:pt x="0" y="3451406"/>
                </a:lnTo>
                <a:lnTo>
                  <a:pt x="0" y="2047040"/>
                </a:lnTo>
                <a:lnTo>
                  <a:pt x="8369336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5331" y="4278805"/>
            <a:ext cx="520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91148" y="5480512"/>
            <a:ext cx="3768437" cy="109412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986" y="2941782"/>
            <a:ext cx="8534400" cy="707886"/>
          </a:xfrm>
          <a:prstGeom prst="rect">
            <a:avLst/>
          </a:prstGeom>
          <a:solidFill>
            <a:srgbClr val="FF9933">
              <a:alpha val="7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HEALTHY FOOD?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8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929" y="0"/>
            <a:ext cx="6390694" cy="1351760"/>
          </a:xfrm>
          <a:custGeom>
            <a:avLst/>
            <a:gdLst>
              <a:gd name="connsiteX0" fmla="*/ 2904135 w 6390694"/>
              <a:gd name="connsiteY0" fmla="*/ 0 h 1351760"/>
              <a:gd name="connsiteX1" fmla="*/ 6390694 w 6390694"/>
              <a:gd name="connsiteY1" fmla="*/ 0 h 1351760"/>
              <a:gd name="connsiteX2" fmla="*/ 1698617 w 6390694"/>
              <a:gd name="connsiteY2" fmla="*/ 1351760 h 1351760"/>
              <a:gd name="connsiteX3" fmla="*/ 0 w 6390694"/>
              <a:gd name="connsiteY3" fmla="*/ 836664 h 1351760"/>
              <a:gd name="connsiteX4" fmla="*/ 2904135 w 6390694"/>
              <a:gd name="connsiteY4" fmla="*/ 0 h 13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0694" h="1351760">
                <a:moveTo>
                  <a:pt x="2904135" y="0"/>
                </a:moveTo>
                <a:lnTo>
                  <a:pt x="6390694" y="0"/>
                </a:lnTo>
                <a:lnTo>
                  <a:pt x="1698617" y="1351760"/>
                </a:lnTo>
                <a:lnTo>
                  <a:pt x="0" y="836664"/>
                </a:lnTo>
                <a:lnTo>
                  <a:pt x="2904135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" y="836382"/>
            <a:ext cx="929" cy="550"/>
          </a:xfrm>
          <a:custGeom>
            <a:avLst/>
            <a:gdLst>
              <a:gd name="connsiteX0" fmla="*/ 0 w 929"/>
              <a:gd name="connsiteY0" fmla="*/ 0 h 550"/>
              <a:gd name="connsiteX1" fmla="*/ 929 w 929"/>
              <a:gd name="connsiteY1" fmla="*/ 282 h 550"/>
              <a:gd name="connsiteX2" fmla="*/ 0 w 929"/>
              <a:gd name="connsiteY2" fmla="*/ 550 h 550"/>
              <a:gd name="connsiteX3" fmla="*/ 0 w 929"/>
              <a:gd name="connsiteY3" fmla="*/ 0 h 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" h="550">
                <a:moveTo>
                  <a:pt x="0" y="0"/>
                </a:moveTo>
                <a:lnTo>
                  <a:pt x="929" y="282"/>
                </a:lnTo>
                <a:lnTo>
                  <a:pt x="0" y="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0" y="1351760"/>
            <a:ext cx="12192000" cy="4190378"/>
          </a:xfrm>
          <a:custGeom>
            <a:avLst/>
            <a:gdLst>
              <a:gd name="connsiteX0" fmla="*/ 1699546 w 12192000"/>
              <a:gd name="connsiteY0" fmla="*/ 0 h 4190378"/>
              <a:gd name="connsiteX1" fmla="*/ 12192000 w 12192000"/>
              <a:gd name="connsiteY1" fmla="*/ 3181775 h 4190378"/>
              <a:gd name="connsiteX2" fmla="*/ 12192000 w 12192000"/>
              <a:gd name="connsiteY2" fmla="*/ 4190378 h 4190378"/>
              <a:gd name="connsiteX3" fmla="*/ 10528507 w 12192000"/>
              <a:gd name="connsiteY3" fmla="*/ 3685933 h 4190378"/>
              <a:gd name="connsiteX4" fmla="*/ 10716346 w 12192000"/>
              <a:gd name="connsiteY4" fmla="*/ 3533535 h 4190378"/>
              <a:gd name="connsiteX5" fmla="*/ 10108231 w 12192000"/>
              <a:gd name="connsiteY5" fmla="*/ 2783997 h 4190378"/>
              <a:gd name="connsiteX6" fmla="*/ 9413349 w 12192000"/>
              <a:gd name="connsiteY6" fmla="*/ 3347768 h 4190378"/>
              <a:gd name="connsiteX7" fmla="*/ 0 w 12192000"/>
              <a:gd name="connsiteY7" fmla="*/ 493226 h 4190378"/>
              <a:gd name="connsiteX8" fmla="*/ 0 w 12192000"/>
              <a:gd name="connsiteY8" fmla="*/ 489629 h 4190378"/>
              <a:gd name="connsiteX9" fmla="*/ 1699546 w 12192000"/>
              <a:gd name="connsiteY9" fmla="*/ 0 h 419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190378">
                <a:moveTo>
                  <a:pt x="1699546" y="0"/>
                </a:moveTo>
                <a:lnTo>
                  <a:pt x="12192000" y="3181775"/>
                </a:lnTo>
                <a:lnTo>
                  <a:pt x="12192000" y="4190378"/>
                </a:lnTo>
                <a:lnTo>
                  <a:pt x="10528507" y="3685933"/>
                </a:lnTo>
                <a:lnTo>
                  <a:pt x="10716346" y="3533535"/>
                </a:lnTo>
                <a:lnTo>
                  <a:pt x="10108231" y="2783997"/>
                </a:lnTo>
                <a:lnTo>
                  <a:pt x="9413349" y="3347768"/>
                </a:lnTo>
                <a:lnTo>
                  <a:pt x="0" y="493226"/>
                </a:lnTo>
                <a:lnTo>
                  <a:pt x="0" y="489629"/>
                </a:lnTo>
                <a:lnTo>
                  <a:pt x="1699546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752903" y="4699528"/>
            <a:ext cx="3775605" cy="2158472"/>
          </a:xfrm>
          <a:custGeom>
            <a:avLst/>
            <a:gdLst>
              <a:gd name="connsiteX0" fmla="*/ 2660447 w 3775605"/>
              <a:gd name="connsiteY0" fmla="*/ 0 h 2158472"/>
              <a:gd name="connsiteX1" fmla="*/ 3775605 w 3775605"/>
              <a:gd name="connsiteY1" fmla="*/ 338165 h 2158472"/>
              <a:gd name="connsiteX2" fmla="*/ 1531965 w 3775605"/>
              <a:gd name="connsiteY2" fmla="*/ 2158472 h 2158472"/>
              <a:gd name="connsiteX3" fmla="*/ 0 w 3775605"/>
              <a:gd name="connsiteY3" fmla="*/ 2158472 h 2158472"/>
              <a:gd name="connsiteX4" fmla="*/ 2660447 w 3775605"/>
              <a:gd name="connsiteY4" fmla="*/ 0 h 215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5605" h="2158472">
                <a:moveTo>
                  <a:pt x="2660447" y="0"/>
                </a:moveTo>
                <a:lnTo>
                  <a:pt x="3775605" y="338165"/>
                </a:lnTo>
                <a:lnTo>
                  <a:pt x="1531965" y="2158472"/>
                </a:lnTo>
                <a:lnTo>
                  <a:pt x="0" y="2158472"/>
                </a:lnTo>
                <a:lnTo>
                  <a:pt x="2660447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2905064" cy="836664"/>
          </a:xfrm>
          <a:custGeom>
            <a:avLst/>
            <a:gdLst>
              <a:gd name="connsiteX0" fmla="*/ 0 w 2905064"/>
              <a:gd name="connsiteY0" fmla="*/ 0 h 836664"/>
              <a:gd name="connsiteX1" fmla="*/ 2905064 w 2905064"/>
              <a:gd name="connsiteY1" fmla="*/ 0 h 836664"/>
              <a:gd name="connsiteX2" fmla="*/ 929 w 2905064"/>
              <a:gd name="connsiteY2" fmla="*/ 836664 h 836664"/>
              <a:gd name="connsiteX3" fmla="*/ 0 w 2905064"/>
              <a:gd name="connsiteY3" fmla="*/ 836382 h 836664"/>
              <a:gd name="connsiteX4" fmla="*/ 0 w 2905064"/>
              <a:gd name="connsiteY4" fmla="*/ 0 h 83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064" h="836664">
                <a:moveTo>
                  <a:pt x="0" y="0"/>
                </a:moveTo>
                <a:lnTo>
                  <a:pt x="2905064" y="0"/>
                </a:lnTo>
                <a:lnTo>
                  <a:pt x="929" y="836664"/>
                </a:lnTo>
                <a:lnTo>
                  <a:pt x="0" y="83638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5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99546" y="1"/>
            <a:ext cx="10492454" cy="4533535"/>
          </a:xfrm>
          <a:custGeom>
            <a:avLst/>
            <a:gdLst>
              <a:gd name="connsiteX0" fmla="*/ 4692077 w 10492454"/>
              <a:gd name="connsiteY0" fmla="*/ 0 h 4533535"/>
              <a:gd name="connsiteX1" fmla="*/ 10492454 w 10492454"/>
              <a:gd name="connsiteY1" fmla="*/ 0 h 4533535"/>
              <a:gd name="connsiteX2" fmla="*/ 10492454 w 10492454"/>
              <a:gd name="connsiteY2" fmla="*/ 4533535 h 4533535"/>
              <a:gd name="connsiteX3" fmla="*/ 0 w 10492454"/>
              <a:gd name="connsiteY3" fmla="*/ 1351760 h 4533535"/>
              <a:gd name="connsiteX4" fmla="*/ 4692077 w 10492454"/>
              <a:gd name="connsiteY4" fmla="*/ 0 h 4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2454" h="4533535">
                <a:moveTo>
                  <a:pt x="4692077" y="0"/>
                </a:moveTo>
                <a:lnTo>
                  <a:pt x="10492454" y="0"/>
                </a:lnTo>
                <a:lnTo>
                  <a:pt x="10492454" y="4533535"/>
                </a:lnTo>
                <a:lnTo>
                  <a:pt x="0" y="1351760"/>
                </a:lnTo>
                <a:lnTo>
                  <a:pt x="4692077" y="0"/>
                </a:lnTo>
                <a:close/>
              </a:path>
            </a:pathLst>
          </a:custGeom>
          <a:solidFill>
            <a:schemeClr val="dk1">
              <a:alpha val="5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636" y="830439"/>
            <a:ext cx="23636" cy="13303"/>
          </a:xfrm>
          <a:custGeom>
            <a:avLst/>
            <a:gdLst>
              <a:gd name="connsiteX0" fmla="*/ 4034 w 23636"/>
              <a:gd name="connsiteY0" fmla="*/ 0 h 13303"/>
              <a:gd name="connsiteX1" fmla="*/ 23636 w 23636"/>
              <a:gd name="connsiteY1" fmla="*/ 5944 h 13303"/>
              <a:gd name="connsiteX2" fmla="*/ 23636 w 23636"/>
              <a:gd name="connsiteY2" fmla="*/ 6494 h 13303"/>
              <a:gd name="connsiteX3" fmla="*/ 0 w 23636"/>
              <a:gd name="connsiteY3" fmla="*/ 13303 h 13303"/>
              <a:gd name="connsiteX4" fmla="*/ 4034 w 23636"/>
              <a:gd name="connsiteY4" fmla="*/ 0 h 1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6" h="13303">
                <a:moveTo>
                  <a:pt x="4034" y="0"/>
                </a:moveTo>
                <a:lnTo>
                  <a:pt x="23636" y="5944"/>
                </a:lnTo>
                <a:lnTo>
                  <a:pt x="23636" y="6494"/>
                </a:lnTo>
                <a:lnTo>
                  <a:pt x="0" y="13303"/>
                </a:lnTo>
                <a:lnTo>
                  <a:pt x="40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0" y="836665"/>
            <a:ext cx="1699546" cy="1004725"/>
          </a:xfrm>
          <a:custGeom>
            <a:avLst/>
            <a:gdLst>
              <a:gd name="connsiteX0" fmla="*/ 929 w 1699546"/>
              <a:gd name="connsiteY0" fmla="*/ 0 h 1004725"/>
              <a:gd name="connsiteX1" fmla="*/ 1699546 w 1699546"/>
              <a:gd name="connsiteY1" fmla="*/ 515096 h 1004725"/>
              <a:gd name="connsiteX2" fmla="*/ 0 w 1699546"/>
              <a:gd name="connsiteY2" fmla="*/ 1004725 h 1004725"/>
              <a:gd name="connsiteX3" fmla="*/ 0 w 1699546"/>
              <a:gd name="connsiteY3" fmla="*/ 268 h 1004725"/>
              <a:gd name="connsiteX4" fmla="*/ 929 w 1699546"/>
              <a:gd name="connsiteY4" fmla="*/ 0 h 100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546" h="1004725">
                <a:moveTo>
                  <a:pt x="929" y="0"/>
                </a:moveTo>
                <a:lnTo>
                  <a:pt x="1699546" y="515096"/>
                </a:lnTo>
                <a:lnTo>
                  <a:pt x="0" y="1004725"/>
                </a:lnTo>
                <a:lnTo>
                  <a:pt x="0" y="268"/>
                </a:lnTo>
                <a:lnTo>
                  <a:pt x="929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6082" y="1841390"/>
            <a:ext cx="6082" cy="3597"/>
          </a:xfrm>
          <a:custGeom>
            <a:avLst/>
            <a:gdLst>
              <a:gd name="connsiteX0" fmla="*/ 6082 w 6082"/>
              <a:gd name="connsiteY0" fmla="*/ 0 h 3597"/>
              <a:gd name="connsiteX1" fmla="*/ 6082 w 6082"/>
              <a:gd name="connsiteY1" fmla="*/ 3597 h 3597"/>
              <a:gd name="connsiteX2" fmla="*/ 0 w 6082"/>
              <a:gd name="connsiteY2" fmla="*/ 1752 h 3597"/>
              <a:gd name="connsiteX3" fmla="*/ 6082 w 6082"/>
              <a:gd name="connsiteY3" fmla="*/ 0 h 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2" h="3597">
                <a:moveTo>
                  <a:pt x="6082" y="0"/>
                </a:moveTo>
                <a:lnTo>
                  <a:pt x="6082" y="3597"/>
                </a:lnTo>
                <a:lnTo>
                  <a:pt x="0" y="1752"/>
                </a:lnTo>
                <a:lnTo>
                  <a:pt x="608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" y="1844986"/>
            <a:ext cx="9413349" cy="5013014"/>
          </a:xfrm>
          <a:custGeom>
            <a:avLst/>
            <a:gdLst>
              <a:gd name="connsiteX0" fmla="*/ 0 w 9413349"/>
              <a:gd name="connsiteY0" fmla="*/ 0 h 5013014"/>
              <a:gd name="connsiteX1" fmla="*/ 9413349 w 9413349"/>
              <a:gd name="connsiteY1" fmla="*/ 2854542 h 5013014"/>
              <a:gd name="connsiteX2" fmla="*/ 6752902 w 9413349"/>
              <a:gd name="connsiteY2" fmla="*/ 5013014 h 5013014"/>
              <a:gd name="connsiteX3" fmla="*/ 0 w 9413349"/>
              <a:gd name="connsiteY3" fmla="*/ 5013014 h 5013014"/>
              <a:gd name="connsiteX4" fmla="*/ 0 w 9413349"/>
              <a:gd name="connsiteY4" fmla="*/ 0 h 501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349" h="5013014">
                <a:moveTo>
                  <a:pt x="0" y="0"/>
                </a:moveTo>
                <a:lnTo>
                  <a:pt x="9413349" y="2854542"/>
                </a:lnTo>
                <a:lnTo>
                  <a:pt x="6752902" y="5013014"/>
                </a:lnTo>
                <a:lnTo>
                  <a:pt x="0" y="50130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413350" y="4135757"/>
            <a:ext cx="1302997" cy="901936"/>
          </a:xfrm>
          <a:custGeom>
            <a:avLst/>
            <a:gdLst>
              <a:gd name="connsiteX0" fmla="*/ 694882 w 1302997"/>
              <a:gd name="connsiteY0" fmla="*/ 0 h 901936"/>
              <a:gd name="connsiteX1" fmla="*/ 1302997 w 1302997"/>
              <a:gd name="connsiteY1" fmla="*/ 749538 h 901936"/>
              <a:gd name="connsiteX2" fmla="*/ 1115158 w 1302997"/>
              <a:gd name="connsiteY2" fmla="*/ 901936 h 901936"/>
              <a:gd name="connsiteX3" fmla="*/ 0 w 1302997"/>
              <a:gd name="connsiteY3" fmla="*/ 563771 h 901936"/>
              <a:gd name="connsiteX4" fmla="*/ 694882 w 1302997"/>
              <a:gd name="connsiteY4" fmla="*/ 0 h 9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2997" h="901936">
                <a:moveTo>
                  <a:pt x="694882" y="0"/>
                </a:moveTo>
                <a:lnTo>
                  <a:pt x="1302997" y="749538"/>
                </a:lnTo>
                <a:lnTo>
                  <a:pt x="1115158" y="901936"/>
                </a:lnTo>
                <a:lnTo>
                  <a:pt x="0" y="563771"/>
                </a:lnTo>
                <a:lnTo>
                  <a:pt x="694882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284868" y="5037694"/>
            <a:ext cx="3907133" cy="1820307"/>
          </a:xfrm>
          <a:custGeom>
            <a:avLst/>
            <a:gdLst>
              <a:gd name="connsiteX0" fmla="*/ 2243640 w 3907133"/>
              <a:gd name="connsiteY0" fmla="*/ 0 h 1820307"/>
              <a:gd name="connsiteX1" fmla="*/ 3907133 w 3907133"/>
              <a:gd name="connsiteY1" fmla="*/ 504445 h 1820307"/>
              <a:gd name="connsiteX2" fmla="*/ 3907133 w 3907133"/>
              <a:gd name="connsiteY2" fmla="*/ 1820307 h 1820307"/>
              <a:gd name="connsiteX3" fmla="*/ 0 w 3907133"/>
              <a:gd name="connsiteY3" fmla="*/ 1820307 h 1820307"/>
              <a:gd name="connsiteX4" fmla="*/ 2243640 w 3907133"/>
              <a:gd name="connsiteY4" fmla="*/ 0 h 18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133" h="1820307">
                <a:moveTo>
                  <a:pt x="2243640" y="0"/>
                </a:moveTo>
                <a:lnTo>
                  <a:pt x="3907133" y="504445"/>
                </a:lnTo>
                <a:lnTo>
                  <a:pt x="3907133" y="1820307"/>
                </a:lnTo>
                <a:lnTo>
                  <a:pt x="0" y="1820307"/>
                </a:lnTo>
                <a:lnTo>
                  <a:pt x="2243640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70269" y="1227895"/>
            <a:ext cx="582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WHERE DO NUTRIENTS COME FROM?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4492" y="5421070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6816" y="5447529"/>
            <a:ext cx="567461" cy="5661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4492" y="4318685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6816" y="4345144"/>
            <a:ext cx="567461" cy="5661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4492" y="3211278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6816" y="3237737"/>
            <a:ext cx="567461" cy="5661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0230" y="3319991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FRUIT AND VEGETABLE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50230" y="4431064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GRAINS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0230" y="5573634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PROTEINS</a:t>
            </a:r>
          </a:p>
        </p:txBody>
      </p:sp>
    </p:spTree>
    <p:extLst>
      <p:ext uri="{BB962C8B-B14F-4D97-AF65-F5344CB8AC3E}">
        <p14:creationId xmlns:p14="http://schemas.microsoft.com/office/powerpoint/2010/main" val="12730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5026822" y="0"/>
            <a:ext cx="4421897" cy="6858000"/>
          </a:xfrm>
          <a:custGeom>
            <a:avLst/>
            <a:gdLst>
              <a:gd name="connsiteX0" fmla="*/ 0 w 4421897"/>
              <a:gd name="connsiteY0" fmla="*/ 0 h 6858000"/>
              <a:gd name="connsiteX1" fmla="*/ 1140398 w 4421897"/>
              <a:gd name="connsiteY1" fmla="*/ 0 h 6858000"/>
              <a:gd name="connsiteX2" fmla="*/ 2086551 w 4421897"/>
              <a:gd name="connsiteY2" fmla="*/ 1977364 h 6858000"/>
              <a:gd name="connsiteX3" fmla="*/ 1451404 w 4421897"/>
              <a:gd name="connsiteY3" fmla="*/ 2358522 h 6858000"/>
              <a:gd name="connsiteX4" fmla="*/ 1980736 w 4421897"/>
              <a:gd name="connsiteY4" fmla="*/ 3240583 h 6858000"/>
              <a:gd name="connsiteX5" fmla="*/ 2532542 w 4421897"/>
              <a:gd name="connsiteY5" fmla="*/ 2909439 h 6858000"/>
              <a:gd name="connsiteX6" fmla="*/ 4421897 w 4421897"/>
              <a:gd name="connsiteY6" fmla="*/ 6858000 h 6858000"/>
              <a:gd name="connsiteX7" fmla="*/ 3281499 w 4421897"/>
              <a:gd name="connsiteY7" fmla="*/ 6858000 h 6858000"/>
              <a:gd name="connsiteX8" fmla="*/ 0 w 442189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21897" h="6858000">
                <a:moveTo>
                  <a:pt x="0" y="0"/>
                </a:moveTo>
                <a:lnTo>
                  <a:pt x="1140398" y="0"/>
                </a:lnTo>
                <a:lnTo>
                  <a:pt x="2086551" y="1977364"/>
                </a:lnTo>
                <a:lnTo>
                  <a:pt x="1451404" y="2358522"/>
                </a:lnTo>
                <a:lnTo>
                  <a:pt x="1980736" y="3240583"/>
                </a:lnTo>
                <a:lnTo>
                  <a:pt x="2532542" y="2909439"/>
                </a:lnTo>
                <a:lnTo>
                  <a:pt x="4421897" y="6858000"/>
                </a:lnTo>
                <a:lnTo>
                  <a:pt x="328149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13372" y="1"/>
            <a:ext cx="5078628" cy="2909439"/>
          </a:xfrm>
          <a:custGeom>
            <a:avLst/>
            <a:gdLst>
              <a:gd name="connsiteX0" fmla="*/ 3295005 w 5078628"/>
              <a:gd name="connsiteY0" fmla="*/ 0 h 2909439"/>
              <a:gd name="connsiteX1" fmla="*/ 5078628 w 5078628"/>
              <a:gd name="connsiteY1" fmla="*/ 0 h 2909439"/>
              <a:gd name="connsiteX2" fmla="*/ 5078628 w 5078628"/>
              <a:gd name="connsiteY2" fmla="*/ 129350 h 2909439"/>
              <a:gd name="connsiteX3" fmla="*/ 445991 w 5078628"/>
              <a:gd name="connsiteY3" fmla="*/ 2909439 h 2909439"/>
              <a:gd name="connsiteX4" fmla="*/ 0 w 5078628"/>
              <a:gd name="connsiteY4" fmla="*/ 1977364 h 2909439"/>
              <a:gd name="connsiteX5" fmla="*/ 3295005 w 5078628"/>
              <a:gd name="connsiteY5" fmla="*/ 0 h 290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8628" h="2909439">
                <a:moveTo>
                  <a:pt x="3295005" y="0"/>
                </a:moveTo>
                <a:lnTo>
                  <a:pt x="5078628" y="0"/>
                </a:lnTo>
                <a:lnTo>
                  <a:pt x="5078628" y="129350"/>
                </a:lnTo>
                <a:lnTo>
                  <a:pt x="445991" y="2909439"/>
                </a:lnTo>
                <a:lnTo>
                  <a:pt x="0" y="1977364"/>
                </a:lnTo>
                <a:lnTo>
                  <a:pt x="3295005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8308320" cy="6858000"/>
          </a:xfrm>
          <a:custGeom>
            <a:avLst/>
            <a:gdLst>
              <a:gd name="connsiteX0" fmla="*/ 0 w 8308320"/>
              <a:gd name="connsiteY0" fmla="*/ 0 h 6858000"/>
              <a:gd name="connsiteX1" fmla="*/ 5026821 w 8308320"/>
              <a:gd name="connsiteY1" fmla="*/ 0 h 6858000"/>
              <a:gd name="connsiteX2" fmla="*/ 8308320 w 8308320"/>
              <a:gd name="connsiteY2" fmla="*/ 6858000 h 6858000"/>
              <a:gd name="connsiteX3" fmla="*/ 0 w 8308320"/>
              <a:gd name="connsiteY3" fmla="*/ 6858000 h 6858000"/>
              <a:gd name="connsiteX4" fmla="*/ 0 w 83083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320" h="6858000">
                <a:moveTo>
                  <a:pt x="0" y="0"/>
                </a:moveTo>
                <a:lnTo>
                  <a:pt x="5026821" y="0"/>
                </a:lnTo>
                <a:lnTo>
                  <a:pt x="83083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67219" y="0"/>
            <a:ext cx="4241158" cy="1977364"/>
          </a:xfrm>
          <a:custGeom>
            <a:avLst/>
            <a:gdLst>
              <a:gd name="connsiteX0" fmla="*/ 0 w 4241158"/>
              <a:gd name="connsiteY0" fmla="*/ 0 h 1977364"/>
              <a:gd name="connsiteX1" fmla="*/ 4241158 w 4241158"/>
              <a:gd name="connsiteY1" fmla="*/ 0 h 1977364"/>
              <a:gd name="connsiteX2" fmla="*/ 946153 w 4241158"/>
              <a:gd name="connsiteY2" fmla="*/ 1977364 h 1977364"/>
              <a:gd name="connsiteX3" fmla="*/ 0 w 4241158"/>
              <a:gd name="connsiteY3" fmla="*/ 0 h 197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158" h="1977364">
                <a:moveTo>
                  <a:pt x="0" y="0"/>
                </a:moveTo>
                <a:lnTo>
                  <a:pt x="4241158" y="0"/>
                </a:lnTo>
                <a:lnTo>
                  <a:pt x="946153" y="19773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559364" y="129350"/>
            <a:ext cx="4632637" cy="6728650"/>
          </a:xfrm>
          <a:custGeom>
            <a:avLst/>
            <a:gdLst>
              <a:gd name="connsiteX0" fmla="*/ 4632637 w 4632637"/>
              <a:gd name="connsiteY0" fmla="*/ 0 h 6728650"/>
              <a:gd name="connsiteX1" fmla="*/ 4632637 w 4632637"/>
              <a:gd name="connsiteY1" fmla="*/ 6728650 h 6728650"/>
              <a:gd name="connsiteX2" fmla="*/ 1889355 w 4632637"/>
              <a:gd name="connsiteY2" fmla="*/ 6728650 h 6728650"/>
              <a:gd name="connsiteX3" fmla="*/ 0 w 4632637"/>
              <a:gd name="connsiteY3" fmla="*/ 2780089 h 6728650"/>
              <a:gd name="connsiteX4" fmla="*/ 4632637 w 4632637"/>
              <a:gd name="connsiteY4" fmla="*/ 0 h 67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2637" h="6728650">
                <a:moveTo>
                  <a:pt x="4632637" y="0"/>
                </a:moveTo>
                <a:lnTo>
                  <a:pt x="4632637" y="6728650"/>
                </a:lnTo>
                <a:lnTo>
                  <a:pt x="1889355" y="6728650"/>
                </a:lnTo>
                <a:lnTo>
                  <a:pt x="0" y="2780089"/>
                </a:lnTo>
                <a:lnTo>
                  <a:pt x="4632637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478225" y="1977365"/>
            <a:ext cx="1081138" cy="1263219"/>
          </a:xfrm>
          <a:custGeom>
            <a:avLst/>
            <a:gdLst>
              <a:gd name="connsiteX0" fmla="*/ 635147 w 1081138"/>
              <a:gd name="connsiteY0" fmla="*/ 0 h 1263219"/>
              <a:gd name="connsiteX1" fmla="*/ 1081138 w 1081138"/>
              <a:gd name="connsiteY1" fmla="*/ 932075 h 1263219"/>
              <a:gd name="connsiteX2" fmla="*/ 529332 w 1081138"/>
              <a:gd name="connsiteY2" fmla="*/ 1263219 h 1263219"/>
              <a:gd name="connsiteX3" fmla="*/ 0 w 1081138"/>
              <a:gd name="connsiteY3" fmla="*/ 381158 h 1263219"/>
              <a:gd name="connsiteX4" fmla="*/ 635147 w 1081138"/>
              <a:gd name="connsiteY4" fmla="*/ 0 h 126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138" h="1263219">
                <a:moveTo>
                  <a:pt x="635147" y="0"/>
                </a:moveTo>
                <a:lnTo>
                  <a:pt x="1081138" y="932075"/>
                </a:lnTo>
                <a:lnTo>
                  <a:pt x="529332" y="1263219"/>
                </a:lnTo>
                <a:lnTo>
                  <a:pt x="0" y="381158"/>
                </a:lnTo>
                <a:lnTo>
                  <a:pt x="635147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682279">
            <a:off x="7068535" y="1018464"/>
            <a:ext cx="4450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</a:rPr>
              <a:t>NUTRIENTS ARE IN HEALTHY FOOD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>
            <a:off x="15536" y="5598160"/>
            <a:ext cx="1330960" cy="1259841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6265" y="1220179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8589" y="1246638"/>
            <a:ext cx="567461" cy="56612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6265" y="2214994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8589" y="2241453"/>
            <a:ext cx="567461" cy="5661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6265" y="3214125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8589" y="3240584"/>
            <a:ext cx="567461" cy="5661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1081" y="4206610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3405" y="4233069"/>
            <a:ext cx="567461" cy="5661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3"/>
              </a:buBlip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4920" y="1328892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OMEGA-3 FATTY ACIDS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4920" y="2323707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ANTIOXIDANTS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04920" y="3317828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VITAMINS AND MINERALS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04920" y="4311949"/>
            <a:ext cx="376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CARBOHYDRATES</a:t>
            </a:r>
          </a:p>
        </p:txBody>
      </p:sp>
    </p:spTree>
    <p:extLst>
      <p:ext uri="{BB962C8B-B14F-4D97-AF65-F5344CB8AC3E}">
        <p14:creationId xmlns:p14="http://schemas.microsoft.com/office/powerpoint/2010/main" val="284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114299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5715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10274300" y="0"/>
            <a:ext cx="1917700" cy="2184400"/>
          </a:xfrm>
          <a:prstGeom prst="rtTriangl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6200000">
            <a:off x="2536339" y="2509743"/>
            <a:ext cx="1811919" cy="6884596"/>
          </a:xfrm>
          <a:custGeom>
            <a:avLst/>
            <a:gdLst>
              <a:gd name="connsiteX0" fmla="*/ 1811919 w 1811919"/>
              <a:gd name="connsiteY0" fmla="*/ 0 h 6884596"/>
              <a:gd name="connsiteX1" fmla="*/ 18635 w 1811919"/>
              <a:gd name="connsiteY1" fmla="*/ 6884596 h 6884596"/>
              <a:gd name="connsiteX2" fmla="*/ 0 w 1811919"/>
              <a:gd name="connsiteY2" fmla="*/ 6879742 h 6884596"/>
              <a:gd name="connsiteX3" fmla="*/ 0 w 1811919"/>
              <a:gd name="connsiteY3" fmla="*/ 2925460 h 6884596"/>
              <a:gd name="connsiteX4" fmla="*/ 762017 w 1811919"/>
              <a:gd name="connsiteY4" fmla="*/ 0 h 6884596"/>
              <a:gd name="connsiteX5" fmla="*/ 1811919 w 1811919"/>
              <a:gd name="connsiteY5" fmla="*/ 0 h 688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1919" h="6884596">
                <a:moveTo>
                  <a:pt x="1811919" y="0"/>
                </a:moveTo>
                <a:lnTo>
                  <a:pt x="18635" y="6884596"/>
                </a:lnTo>
                <a:lnTo>
                  <a:pt x="0" y="6879742"/>
                </a:lnTo>
                <a:lnTo>
                  <a:pt x="0" y="2925460"/>
                </a:lnTo>
                <a:lnTo>
                  <a:pt x="762017" y="0"/>
                </a:lnTo>
                <a:lnTo>
                  <a:pt x="1811919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0346" y="287993"/>
            <a:ext cx="5903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THE BENEFITS OF PROVIDING HEALTHY FOOD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87" y="1892658"/>
            <a:ext cx="2376689" cy="370763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827808" y="2346894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60132" y="2372602"/>
            <a:ext cx="567461" cy="5661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27808" y="4415620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60132" y="4442079"/>
            <a:ext cx="567461" cy="5661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73129" y="4389161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05453" y="4415620"/>
            <a:ext cx="567461" cy="5661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473129" y="2346894"/>
            <a:ext cx="633414" cy="617537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05453" y="2373353"/>
            <a:ext cx="567461" cy="56612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Blip>
                <a:blip r:embed="rId4"/>
              </a:buBlip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5085922" y="2785272"/>
            <a:ext cx="581555" cy="2312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073256" y="2788436"/>
            <a:ext cx="772569" cy="2667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812712" y="4537703"/>
            <a:ext cx="1013791" cy="1489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105238" y="4441285"/>
            <a:ext cx="825664" cy="1669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6596" y="2455607"/>
            <a:ext cx="325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MAY HELP YOU LIVE LONGER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1049" y="4497386"/>
            <a:ext cx="4325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KEEPS SKIN, TEETH, AND EYES HEALTHY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93546" y="2452861"/>
            <a:ext cx="325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STRENGTHENS BONES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93545" y="4522705"/>
            <a:ext cx="325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HELP US THINK FASTER</a:t>
            </a:r>
          </a:p>
        </p:txBody>
      </p:sp>
    </p:spTree>
    <p:extLst>
      <p:ext uri="{BB962C8B-B14F-4D97-AF65-F5344CB8AC3E}">
        <p14:creationId xmlns:p14="http://schemas.microsoft.com/office/powerpoint/2010/main" val="25317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0" y="0"/>
            <a:ext cx="4531436" cy="1848006"/>
          </a:xfrm>
          <a:custGeom>
            <a:avLst/>
            <a:gdLst>
              <a:gd name="connsiteX0" fmla="*/ 2749087 w 4531436"/>
              <a:gd name="connsiteY0" fmla="*/ 0 h 1848006"/>
              <a:gd name="connsiteX1" fmla="*/ 4050915 w 4531436"/>
              <a:gd name="connsiteY1" fmla="*/ 0 h 1848006"/>
              <a:gd name="connsiteX2" fmla="*/ 4531436 w 4531436"/>
              <a:gd name="connsiteY2" fmla="*/ 120580 h 1848006"/>
              <a:gd name="connsiteX3" fmla="*/ 0 w 4531436"/>
              <a:gd name="connsiteY3" fmla="*/ 1848006 h 1848006"/>
              <a:gd name="connsiteX4" fmla="*/ 0 w 4531436"/>
              <a:gd name="connsiteY4" fmla="*/ 1047978 h 1848006"/>
              <a:gd name="connsiteX5" fmla="*/ 2749087 w 4531436"/>
              <a:gd name="connsiteY5" fmla="*/ 0 h 184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1436" h="1848006">
                <a:moveTo>
                  <a:pt x="2749087" y="0"/>
                </a:moveTo>
                <a:lnTo>
                  <a:pt x="4050915" y="0"/>
                </a:lnTo>
                <a:lnTo>
                  <a:pt x="4531436" y="120580"/>
                </a:lnTo>
                <a:lnTo>
                  <a:pt x="0" y="1848006"/>
                </a:lnTo>
                <a:lnTo>
                  <a:pt x="0" y="1047978"/>
                </a:lnTo>
                <a:lnTo>
                  <a:pt x="2749087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31436" y="0"/>
            <a:ext cx="7660564" cy="2042890"/>
          </a:xfrm>
          <a:custGeom>
            <a:avLst/>
            <a:gdLst>
              <a:gd name="connsiteX0" fmla="*/ 316309 w 7660564"/>
              <a:gd name="connsiteY0" fmla="*/ 0 h 2042890"/>
              <a:gd name="connsiteX1" fmla="*/ 2544830 w 7660564"/>
              <a:gd name="connsiteY1" fmla="*/ 0 h 2042890"/>
              <a:gd name="connsiteX2" fmla="*/ 7660564 w 7660564"/>
              <a:gd name="connsiteY2" fmla="*/ 1283721 h 2042890"/>
              <a:gd name="connsiteX3" fmla="*/ 7660564 w 7660564"/>
              <a:gd name="connsiteY3" fmla="*/ 2042890 h 2042890"/>
              <a:gd name="connsiteX4" fmla="*/ 0 w 7660564"/>
              <a:gd name="connsiteY4" fmla="*/ 120580 h 2042890"/>
              <a:gd name="connsiteX5" fmla="*/ 316309 w 7660564"/>
              <a:gd name="connsiteY5" fmla="*/ 0 h 20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0564" h="2042890">
                <a:moveTo>
                  <a:pt x="316309" y="0"/>
                </a:moveTo>
                <a:lnTo>
                  <a:pt x="2544830" y="0"/>
                </a:lnTo>
                <a:lnTo>
                  <a:pt x="7660564" y="1283721"/>
                </a:lnTo>
                <a:lnTo>
                  <a:pt x="7660564" y="2042890"/>
                </a:lnTo>
                <a:lnTo>
                  <a:pt x="0" y="120580"/>
                </a:lnTo>
                <a:lnTo>
                  <a:pt x="316309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223486" y="4557172"/>
            <a:ext cx="5968515" cy="1946144"/>
          </a:xfrm>
          <a:custGeom>
            <a:avLst/>
            <a:gdLst>
              <a:gd name="connsiteX0" fmla="*/ 5968515 w 5968515"/>
              <a:gd name="connsiteY0" fmla="*/ 0 h 1946144"/>
              <a:gd name="connsiteX1" fmla="*/ 5968515 w 5968515"/>
              <a:gd name="connsiteY1" fmla="*/ 189129 h 1946144"/>
              <a:gd name="connsiteX2" fmla="*/ 330606 w 5968515"/>
              <a:gd name="connsiteY2" fmla="*/ 1946144 h 1946144"/>
              <a:gd name="connsiteX3" fmla="*/ 0 w 5968515"/>
              <a:gd name="connsiteY3" fmla="*/ 1860047 h 1946144"/>
              <a:gd name="connsiteX4" fmla="*/ 5968515 w 5968515"/>
              <a:gd name="connsiteY4" fmla="*/ 0 h 194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8515" h="1946144">
                <a:moveTo>
                  <a:pt x="5968515" y="0"/>
                </a:moveTo>
                <a:lnTo>
                  <a:pt x="5968515" y="189129"/>
                </a:lnTo>
                <a:lnTo>
                  <a:pt x="330606" y="1946144"/>
                </a:lnTo>
                <a:lnTo>
                  <a:pt x="0" y="1860047"/>
                </a:lnTo>
                <a:lnTo>
                  <a:pt x="5968515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" y="4796481"/>
            <a:ext cx="6223485" cy="1716933"/>
          </a:xfrm>
          <a:custGeom>
            <a:avLst/>
            <a:gdLst>
              <a:gd name="connsiteX0" fmla="*/ 0 w 6223485"/>
              <a:gd name="connsiteY0" fmla="*/ 0 h 1716933"/>
              <a:gd name="connsiteX1" fmla="*/ 6223485 w 6223485"/>
              <a:gd name="connsiteY1" fmla="*/ 1620739 h 1716933"/>
              <a:gd name="connsiteX2" fmla="*/ 5914816 w 6223485"/>
              <a:gd name="connsiteY2" fmla="*/ 1716933 h 1716933"/>
              <a:gd name="connsiteX3" fmla="*/ 0 w 6223485"/>
              <a:gd name="connsiteY3" fmla="*/ 176580 h 1716933"/>
              <a:gd name="connsiteX4" fmla="*/ 0 w 6223485"/>
              <a:gd name="connsiteY4" fmla="*/ 0 h 171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485" h="1716933">
                <a:moveTo>
                  <a:pt x="0" y="0"/>
                </a:moveTo>
                <a:lnTo>
                  <a:pt x="6223485" y="1620739"/>
                </a:lnTo>
                <a:lnTo>
                  <a:pt x="5914816" y="1716933"/>
                </a:lnTo>
                <a:lnTo>
                  <a:pt x="0" y="17658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921042" y="4956222"/>
            <a:ext cx="5270958" cy="1901779"/>
          </a:xfrm>
          <a:custGeom>
            <a:avLst/>
            <a:gdLst>
              <a:gd name="connsiteX0" fmla="*/ 5270958 w 5270958"/>
              <a:gd name="connsiteY0" fmla="*/ 0 h 1901779"/>
              <a:gd name="connsiteX1" fmla="*/ 5270958 w 5270958"/>
              <a:gd name="connsiteY1" fmla="*/ 631202 h 1901779"/>
              <a:gd name="connsiteX2" fmla="*/ 1193932 w 5270958"/>
              <a:gd name="connsiteY2" fmla="*/ 1901779 h 1901779"/>
              <a:gd name="connsiteX3" fmla="*/ 941846 w 5270958"/>
              <a:gd name="connsiteY3" fmla="*/ 1901779 h 1901779"/>
              <a:gd name="connsiteX4" fmla="*/ 945222 w 5270958"/>
              <a:gd name="connsiteY4" fmla="*/ 1888815 h 1901779"/>
              <a:gd name="connsiteX5" fmla="*/ 0 w 5270958"/>
              <a:gd name="connsiteY5" fmla="*/ 1642658 h 1901779"/>
              <a:gd name="connsiteX6" fmla="*/ 5270958 w 5270958"/>
              <a:gd name="connsiteY6" fmla="*/ 0 h 19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0958" h="1901779">
                <a:moveTo>
                  <a:pt x="5270958" y="0"/>
                </a:moveTo>
                <a:lnTo>
                  <a:pt x="5270958" y="631202"/>
                </a:lnTo>
                <a:lnTo>
                  <a:pt x="1193932" y="1901779"/>
                </a:lnTo>
                <a:lnTo>
                  <a:pt x="941846" y="1901779"/>
                </a:lnTo>
                <a:lnTo>
                  <a:pt x="945222" y="1888815"/>
                </a:lnTo>
                <a:lnTo>
                  <a:pt x="0" y="1642658"/>
                </a:lnTo>
                <a:lnTo>
                  <a:pt x="5270958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0" y="5159580"/>
            <a:ext cx="5588768" cy="1698420"/>
          </a:xfrm>
          <a:custGeom>
            <a:avLst/>
            <a:gdLst>
              <a:gd name="connsiteX0" fmla="*/ 0 w 5588768"/>
              <a:gd name="connsiteY0" fmla="*/ 0 h 1698420"/>
              <a:gd name="connsiteX1" fmla="*/ 5588768 w 5588768"/>
              <a:gd name="connsiteY1" fmla="*/ 1455444 h 1698420"/>
              <a:gd name="connsiteX2" fmla="*/ 4809105 w 5588768"/>
              <a:gd name="connsiteY2" fmla="*/ 1698420 h 1698420"/>
              <a:gd name="connsiteX3" fmla="*/ 4130603 w 5588768"/>
              <a:gd name="connsiteY3" fmla="*/ 1698420 h 1698420"/>
              <a:gd name="connsiteX4" fmla="*/ 0 w 5588768"/>
              <a:gd name="connsiteY4" fmla="*/ 622716 h 1698420"/>
              <a:gd name="connsiteX5" fmla="*/ 0 w 5588768"/>
              <a:gd name="connsiteY5" fmla="*/ 0 h 16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8768" h="1698420">
                <a:moveTo>
                  <a:pt x="0" y="0"/>
                </a:moveTo>
                <a:lnTo>
                  <a:pt x="5588768" y="1455444"/>
                </a:lnTo>
                <a:lnTo>
                  <a:pt x="4809105" y="1698420"/>
                </a:lnTo>
                <a:lnTo>
                  <a:pt x="4130603" y="1698420"/>
                </a:lnTo>
                <a:lnTo>
                  <a:pt x="0" y="622716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245422" y="6503317"/>
            <a:ext cx="675620" cy="191757"/>
          </a:xfrm>
          <a:custGeom>
            <a:avLst/>
            <a:gdLst>
              <a:gd name="connsiteX0" fmla="*/ 308669 w 675620"/>
              <a:gd name="connsiteY0" fmla="*/ 0 h 191757"/>
              <a:gd name="connsiteX1" fmla="*/ 675620 w 675620"/>
              <a:gd name="connsiteY1" fmla="*/ 95563 h 191757"/>
              <a:gd name="connsiteX2" fmla="*/ 366951 w 675620"/>
              <a:gd name="connsiteY2" fmla="*/ 191757 h 191757"/>
              <a:gd name="connsiteX3" fmla="*/ 0 w 675620"/>
              <a:gd name="connsiteY3" fmla="*/ 96195 h 191757"/>
              <a:gd name="connsiteX4" fmla="*/ 308669 w 675620"/>
              <a:gd name="connsiteY4" fmla="*/ 0 h 19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20" h="191757">
                <a:moveTo>
                  <a:pt x="308669" y="0"/>
                </a:moveTo>
                <a:lnTo>
                  <a:pt x="675620" y="95563"/>
                </a:lnTo>
                <a:lnTo>
                  <a:pt x="366951" y="191757"/>
                </a:lnTo>
                <a:lnTo>
                  <a:pt x="0" y="96195"/>
                </a:lnTo>
                <a:lnTo>
                  <a:pt x="308669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588768" y="6513413"/>
            <a:ext cx="656654" cy="187708"/>
          </a:xfrm>
          <a:custGeom>
            <a:avLst/>
            <a:gdLst>
              <a:gd name="connsiteX0" fmla="*/ 326048 w 656654"/>
              <a:gd name="connsiteY0" fmla="*/ 0 h 187708"/>
              <a:gd name="connsiteX1" fmla="*/ 656654 w 656654"/>
              <a:gd name="connsiteY1" fmla="*/ 86098 h 187708"/>
              <a:gd name="connsiteX2" fmla="*/ 330606 w 656654"/>
              <a:gd name="connsiteY2" fmla="*/ 187708 h 187708"/>
              <a:gd name="connsiteX3" fmla="*/ 0 w 656654"/>
              <a:gd name="connsiteY3" fmla="*/ 101611 h 187708"/>
              <a:gd name="connsiteX4" fmla="*/ 326048 w 656654"/>
              <a:gd name="connsiteY4" fmla="*/ 0 h 1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654" h="187708">
                <a:moveTo>
                  <a:pt x="326048" y="0"/>
                </a:moveTo>
                <a:lnTo>
                  <a:pt x="656654" y="86098"/>
                </a:lnTo>
                <a:lnTo>
                  <a:pt x="330606" y="187708"/>
                </a:lnTo>
                <a:lnTo>
                  <a:pt x="0" y="101611"/>
                </a:lnTo>
                <a:lnTo>
                  <a:pt x="326048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286326" y="6695074"/>
            <a:ext cx="951673" cy="162927"/>
          </a:xfrm>
          <a:custGeom>
            <a:avLst/>
            <a:gdLst>
              <a:gd name="connsiteX0" fmla="*/ 326048 w 951673"/>
              <a:gd name="connsiteY0" fmla="*/ 0 h 162927"/>
              <a:gd name="connsiteX1" fmla="*/ 951673 w 951673"/>
              <a:gd name="connsiteY1" fmla="*/ 162927 h 162927"/>
              <a:gd name="connsiteX2" fmla="*/ 119875 w 951673"/>
              <a:gd name="connsiteY2" fmla="*/ 162927 h 162927"/>
              <a:gd name="connsiteX3" fmla="*/ 127215 w 951673"/>
              <a:gd name="connsiteY3" fmla="*/ 134740 h 162927"/>
              <a:gd name="connsiteX4" fmla="*/ 0 w 951673"/>
              <a:gd name="connsiteY4" fmla="*/ 101611 h 162927"/>
              <a:gd name="connsiteX5" fmla="*/ 326048 w 951673"/>
              <a:gd name="connsiteY5" fmla="*/ 0 h 16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1673" h="162927">
                <a:moveTo>
                  <a:pt x="326048" y="0"/>
                </a:moveTo>
                <a:lnTo>
                  <a:pt x="951673" y="162927"/>
                </a:lnTo>
                <a:lnTo>
                  <a:pt x="119875" y="162927"/>
                </a:lnTo>
                <a:lnTo>
                  <a:pt x="127215" y="134740"/>
                </a:lnTo>
                <a:lnTo>
                  <a:pt x="0" y="101611"/>
                </a:lnTo>
                <a:lnTo>
                  <a:pt x="326048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415981" y="6701122"/>
            <a:ext cx="870345" cy="156879"/>
          </a:xfrm>
          <a:custGeom>
            <a:avLst/>
            <a:gdLst>
              <a:gd name="connsiteX0" fmla="*/ 503394 w 870345"/>
              <a:gd name="connsiteY0" fmla="*/ 0 h 156879"/>
              <a:gd name="connsiteX1" fmla="*/ 870345 w 870345"/>
              <a:gd name="connsiteY1" fmla="*/ 95563 h 156879"/>
              <a:gd name="connsiteX2" fmla="*/ 673592 w 870345"/>
              <a:gd name="connsiteY2" fmla="*/ 156879 h 156879"/>
              <a:gd name="connsiteX3" fmla="*/ 0 w 870345"/>
              <a:gd name="connsiteY3" fmla="*/ 156879 h 156879"/>
              <a:gd name="connsiteX4" fmla="*/ 503394 w 870345"/>
              <a:gd name="connsiteY4" fmla="*/ 0 h 15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345" h="156879">
                <a:moveTo>
                  <a:pt x="503394" y="0"/>
                </a:moveTo>
                <a:lnTo>
                  <a:pt x="870345" y="95563"/>
                </a:lnTo>
                <a:lnTo>
                  <a:pt x="673592" y="156879"/>
                </a:lnTo>
                <a:lnTo>
                  <a:pt x="0" y="156879"/>
                </a:lnTo>
                <a:lnTo>
                  <a:pt x="503394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" y="0"/>
            <a:ext cx="2749087" cy="1047978"/>
          </a:xfrm>
          <a:custGeom>
            <a:avLst/>
            <a:gdLst>
              <a:gd name="connsiteX0" fmla="*/ 0 w 2749087"/>
              <a:gd name="connsiteY0" fmla="*/ 0 h 1047978"/>
              <a:gd name="connsiteX1" fmla="*/ 2749087 w 2749087"/>
              <a:gd name="connsiteY1" fmla="*/ 0 h 1047978"/>
              <a:gd name="connsiteX2" fmla="*/ 0 w 2749087"/>
              <a:gd name="connsiteY2" fmla="*/ 1047978 h 1047978"/>
              <a:gd name="connsiteX3" fmla="*/ 0 w 2749087"/>
              <a:gd name="connsiteY3" fmla="*/ 0 h 104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9087" h="1047978">
                <a:moveTo>
                  <a:pt x="0" y="0"/>
                </a:moveTo>
                <a:lnTo>
                  <a:pt x="2749087" y="0"/>
                </a:lnTo>
                <a:lnTo>
                  <a:pt x="0" y="104797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050915" y="0"/>
            <a:ext cx="796830" cy="120580"/>
          </a:xfrm>
          <a:custGeom>
            <a:avLst/>
            <a:gdLst>
              <a:gd name="connsiteX0" fmla="*/ 0 w 796830"/>
              <a:gd name="connsiteY0" fmla="*/ 0 h 120580"/>
              <a:gd name="connsiteX1" fmla="*/ 796830 w 796830"/>
              <a:gd name="connsiteY1" fmla="*/ 0 h 120580"/>
              <a:gd name="connsiteX2" fmla="*/ 480521 w 796830"/>
              <a:gd name="connsiteY2" fmla="*/ 120580 h 120580"/>
              <a:gd name="connsiteX3" fmla="*/ 0 w 796830"/>
              <a:gd name="connsiteY3" fmla="*/ 0 h 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30" h="120580">
                <a:moveTo>
                  <a:pt x="0" y="0"/>
                </a:moveTo>
                <a:lnTo>
                  <a:pt x="796830" y="0"/>
                </a:lnTo>
                <a:lnTo>
                  <a:pt x="480521" y="12058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76266" y="1"/>
            <a:ext cx="5115734" cy="1283721"/>
          </a:xfrm>
          <a:custGeom>
            <a:avLst/>
            <a:gdLst>
              <a:gd name="connsiteX0" fmla="*/ 0 w 5115734"/>
              <a:gd name="connsiteY0" fmla="*/ 0 h 1283721"/>
              <a:gd name="connsiteX1" fmla="*/ 5115734 w 5115734"/>
              <a:gd name="connsiteY1" fmla="*/ 0 h 1283721"/>
              <a:gd name="connsiteX2" fmla="*/ 5115734 w 5115734"/>
              <a:gd name="connsiteY2" fmla="*/ 1283721 h 1283721"/>
              <a:gd name="connsiteX3" fmla="*/ 0 w 5115734"/>
              <a:gd name="connsiteY3" fmla="*/ 0 h 128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734" h="1283721">
                <a:moveTo>
                  <a:pt x="0" y="0"/>
                </a:moveTo>
                <a:lnTo>
                  <a:pt x="5115734" y="0"/>
                </a:lnTo>
                <a:lnTo>
                  <a:pt x="5115734" y="128372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0" y="120581"/>
            <a:ext cx="12192000" cy="6296639"/>
          </a:xfrm>
          <a:custGeom>
            <a:avLst/>
            <a:gdLst>
              <a:gd name="connsiteX0" fmla="*/ 4531436 w 12192000"/>
              <a:gd name="connsiteY0" fmla="*/ 0 h 6296639"/>
              <a:gd name="connsiteX1" fmla="*/ 12192000 w 12192000"/>
              <a:gd name="connsiteY1" fmla="*/ 1922310 h 6296639"/>
              <a:gd name="connsiteX2" fmla="*/ 12192000 w 12192000"/>
              <a:gd name="connsiteY2" fmla="*/ 4436592 h 6296639"/>
              <a:gd name="connsiteX3" fmla="*/ 6223485 w 12192000"/>
              <a:gd name="connsiteY3" fmla="*/ 6296639 h 6296639"/>
              <a:gd name="connsiteX4" fmla="*/ 0 w 12192000"/>
              <a:gd name="connsiteY4" fmla="*/ 4675900 h 6296639"/>
              <a:gd name="connsiteX5" fmla="*/ 0 w 12192000"/>
              <a:gd name="connsiteY5" fmla="*/ 1727426 h 6296639"/>
              <a:gd name="connsiteX6" fmla="*/ 4531436 w 12192000"/>
              <a:gd name="connsiteY6" fmla="*/ 0 h 629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96639">
                <a:moveTo>
                  <a:pt x="4531436" y="0"/>
                </a:moveTo>
                <a:lnTo>
                  <a:pt x="12192000" y="1922310"/>
                </a:lnTo>
                <a:lnTo>
                  <a:pt x="12192000" y="4436592"/>
                </a:lnTo>
                <a:lnTo>
                  <a:pt x="6223485" y="6296639"/>
                </a:lnTo>
                <a:lnTo>
                  <a:pt x="0" y="4675900"/>
                </a:lnTo>
                <a:lnTo>
                  <a:pt x="0" y="1727426"/>
                </a:lnTo>
                <a:lnTo>
                  <a:pt x="4531436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554092" y="4746301"/>
            <a:ext cx="5637909" cy="1852578"/>
          </a:xfrm>
          <a:custGeom>
            <a:avLst/>
            <a:gdLst>
              <a:gd name="connsiteX0" fmla="*/ 5637909 w 5637909"/>
              <a:gd name="connsiteY0" fmla="*/ 0 h 1852578"/>
              <a:gd name="connsiteX1" fmla="*/ 5637909 w 5637909"/>
              <a:gd name="connsiteY1" fmla="*/ 209920 h 1852578"/>
              <a:gd name="connsiteX2" fmla="*/ 366951 w 5637909"/>
              <a:gd name="connsiteY2" fmla="*/ 1852578 h 1852578"/>
              <a:gd name="connsiteX3" fmla="*/ 0 w 5637909"/>
              <a:gd name="connsiteY3" fmla="*/ 1757015 h 1852578"/>
              <a:gd name="connsiteX4" fmla="*/ 5637909 w 5637909"/>
              <a:gd name="connsiteY4" fmla="*/ 0 h 18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7909" h="1852578">
                <a:moveTo>
                  <a:pt x="5637909" y="0"/>
                </a:moveTo>
                <a:lnTo>
                  <a:pt x="5637909" y="209920"/>
                </a:lnTo>
                <a:lnTo>
                  <a:pt x="366951" y="1852578"/>
                </a:lnTo>
                <a:lnTo>
                  <a:pt x="0" y="1757015"/>
                </a:lnTo>
                <a:lnTo>
                  <a:pt x="5637909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0" y="4973060"/>
            <a:ext cx="5914816" cy="1641964"/>
          </a:xfrm>
          <a:custGeom>
            <a:avLst/>
            <a:gdLst>
              <a:gd name="connsiteX0" fmla="*/ 0 w 5914816"/>
              <a:gd name="connsiteY0" fmla="*/ 0 h 1641964"/>
              <a:gd name="connsiteX1" fmla="*/ 5914816 w 5914816"/>
              <a:gd name="connsiteY1" fmla="*/ 1540353 h 1641964"/>
              <a:gd name="connsiteX2" fmla="*/ 5588768 w 5914816"/>
              <a:gd name="connsiteY2" fmla="*/ 1641964 h 1641964"/>
              <a:gd name="connsiteX3" fmla="*/ 0 w 5914816"/>
              <a:gd name="connsiteY3" fmla="*/ 186520 h 1641964"/>
              <a:gd name="connsiteX4" fmla="*/ 0 w 5914816"/>
              <a:gd name="connsiteY4" fmla="*/ 0 h 16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4816" h="1641964">
                <a:moveTo>
                  <a:pt x="0" y="0"/>
                </a:moveTo>
                <a:lnTo>
                  <a:pt x="5914816" y="1540353"/>
                </a:lnTo>
                <a:lnTo>
                  <a:pt x="5588768" y="1641964"/>
                </a:lnTo>
                <a:lnTo>
                  <a:pt x="0" y="186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14974" y="5587424"/>
            <a:ext cx="4077026" cy="1270577"/>
          </a:xfrm>
          <a:custGeom>
            <a:avLst/>
            <a:gdLst>
              <a:gd name="connsiteX0" fmla="*/ 4077026 w 4077026"/>
              <a:gd name="connsiteY0" fmla="*/ 0 h 1270577"/>
              <a:gd name="connsiteX1" fmla="*/ 4077026 w 4077026"/>
              <a:gd name="connsiteY1" fmla="*/ 1270577 h 1270577"/>
              <a:gd name="connsiteX2" fmla="*/ 0 w 4077026"/>
              <a:gd name="connsiteY2" fmla="*/ 1270577 h 1270577"/>
              <a:gd name="connsiteX3" fmla="*/ 4077026 w 4077026"/>
              <a:gd name="connsiteY3" fmla="*/ 0 h 127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026" h="1270577">
                <a:moveTo>
                  <a:pt x="4077026" y="0"/>
                </a:moveTo>
                <a:lnTo>
                  <a:pt x="4077026" y="1270577"/>
                </a:lnTo>
                <a:lnTo>
                  <a:pt x="0" y="1270577"/>
                </a:lnTo>
                <a:lnTo>
                  <a:pt x="4077026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" y="5782296"/>
            <a:ext cx="4130603" cy="1075704"/>
          </a:xfrm>
          <a:custGeom>
            <a:avLst/>
            <a:gdLst>
              <a:gd name="connsiteX0" fmla="*/ 0 w 4130603"/>
              <a:gd name="connsiteY0" fmla="*/ 0 h 1075704"/>
              <a:gd name="connsiteX1" fmla="*/ 4130603 w 4130603"/>
              <a:gd name="connsiteY1" fmla="*/ 1075704 h 1075704"/>
              <a:gd name="connsiteX2" fmla="*/ 0 w 4130603"/>
              <a:gd name="connsiteY2" fmla="*/ 1075704 h 1075704"/>
              <a:gd name="connsiteX3" fmla="*/ 0 w 4130603"/>
              <a:gd name="connsiteY3" fmla="*/ 0 h 107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03" h="1075704">
                <a:moveTo>
                  <a:pt x="0" y="0"/>
                </a:moveTo>
                <a:lnTo>
                  <a:pt x="4130603" y="1075704"/>
                </a:lnTo>
                <a:lnTo>
                  <a:pt x="0" y="107570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14817" y="6417219"/>
            <a:ext cx="639275" cy="182292"/>
          </a:xfrm>
          <a:custGeom>
            <a:avLst/>
            <a:gdLst>
              <a:gd name="connsiteX0" fmla="*/ 308669 w 639275"/>
              <a:gd name="connsiteY0" fmla="*/ 0 h 182292"/>
              <a:gd name="connsiteX1" fmla="*/ 639275 w 639275"/>
              <a:gd name="connsiteY1" fmla="*/ 86097 h 182292"/>
              <a:gd name="connsiteX2" fmla="*/ 330606 w 639275"/>
              <a:gd name="connsiteY2" fmla="*/ 182292 h 182292"/>
              <a:gd name="connsiteX3" fmla="*/ 0 w 639275"/>
              <a:gd name="connsiteY3" fmla="*/ 96194 h 182292"/>
              <a:gd name="connsiteX4" fmla="*/ 308669 w 639275"/>
              <a:gd name="connsiteY4" fmla="*/ 0 h 18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275" h="182292">
                <a:moveTo>
                  <a:pt x="308669" y="0"/>
                </a:moveTo>
                <a:lnTo>
                  <a:pt x="639275" y="86097"/>
                </a:lnTo>
                <a:lnTo>
                  <a:pt x="330606" y="182292"/>
                </a:lnTo>
                <a:lnTo>
                  <a:pt x="0" y="96194"/>
                </a:lnTo>
                <a:lnTo>
                  <a:pt x="308669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12374" y="6598880"/>
            <a:ext cx="1253891" cy="259121"/>
          </a:xfrm>
          <a:custGeom>
            <a:avLst/>
            <a:gdLst>
              <a:gd name="connsiteX0" fmla="*/ 308669 w 1253891"/>
              <a:gd name="connsiteY0" fmla="*/ 0 h 259121"/>
              <a:gd name="connsiteX1" fmla="*/ 1253891 w 1253891"/>
              <a:gd name="connsiteY1" fmla="*/ 246157 h 259121"/>
              <a:gd name="connsiteX2" fmla="*/ 1250515 w 1253891"/>
              <a:gd name="connsiteY2" fmla="*/ 259121 h 259121"/>
              <a:gd name="connsiteX3" fmla="*/ 625625 w 1253891"/>
              <a:gd name="connsiteY3" fmla="*/ 259121 h 259121"/>
              <a:gd name="connsiteX4" fmla="*/ 0 w 1253891"/>
              <a:gd name="connsiteY4" fmla="*/ 96194 h 259121"/>
              <a:gd name="connsiteX5" fmla="*/ 308669 w 1253891"/>
              <a:gd name="connsiteY5" fmla="*/ 0 h 25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3891" h="259121">
                <a:moveTo>
                  <a:pt x="308669" y="0"/>
                </a:moveTo>
                <a:lnTo>
                  <a:pt x="1253891" y="246157"/>
                </a:lnTo>
                <a:lnTo>
                  <a:pt x="1250515" y="259121"/>
                </a:lnTo>
                <a:lnTo>
                  <a:pt x="625625" y="259121"/>
                </a:lnTo>
                <a:lnTo>
                  <a:pt x="0" y="96194"/>
                </a:lnTo>
                <a:lnTo>
                  <a:pt x="308669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919375" y="6599512"/>
            <a:ext cx="692999" cy="197173"/>
          </a:xfrm>
          <a:custGeom>
            <a:avLst/>
            <a:gdLst>
              <a:gd name="connsiteX0" fmla="*/ 326048 w 692999"/>
              <a:gd name="connsiteY0" fmla="*/ 0 h 197173"/>
              <a:gd name="connsiteX1" fmla="*/ 692999 w 692999"/>
              <a:gd name="connsiteY1" fmla="*/ 95562 h 197173"/>
              <a:gd name="connsiteX2" fmla="*/ 366951 w 692999"/>
              <a:gd name="connsiteY2" fmla="*/ 197173 h 197173"/>
              <a:gd name="connsiteX3" fmla="*/ 0 w 692999"/>
              <a:gd name="connsiteY3" fmla="*/ 101610 h 197173"/>
              <a:gd name="connsiteX4" fmla="*/ 326048 w 692999"/>
              <a:gd name="connsiteY4" fmla="*/ 0 h 1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99" h="197173">
                <a:moveTo>
                  <a:pt x="326048" y="0"/>
                </a:moveTo>
                <a:lnTo>
                  <a:pt x="692999" y="95562"/>
                </a:lnTo>
                <a:lnTo>
                  <a:pt x="366951" y="197173"/>
                </a:lnTo>
                <a:lnTo>
                  <a:pt x="0" y="101610"/>
                </a:lnTo>
                <a:lnTo>
                  <a:pt x="326048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809106" y="6615024"/>
            <a:ext cx="1110269" cy="242976"/>
          </a:xfrm>
          <a:custGeom>
            <a:avLst/>
            <a:gdLst>
              <a:gd name="connsiteX0" fmla="*/ 779663 w 1110269"/>
              <a:gd name="connsiteY0" fmla="*/ 0 h 242976"/>
              <a:gd name="connsiteX1" fmla="*/ 1110269 w 1110269"/>
              <a:gd name="connsiteY1" fmla="*/ 86097 h 242976"/>
              <a:gd name="connsiteX2" fmla="*/ 606875 w 1110269"/>
              <a:gd name="connsiteY2" fmla="*/ 242976 h 242976"/>
              <a:gd name="connsiteX3" fmla="*/ 0 w 1110269"/>
              <a:gd name="connsiteY3" fmla="*/ 242976 h 242976"/>
              <a:gd name="connsiteX4" fmla="*/ 779663 w 1110269"/>
              <a:gd name="connsiteY4" fmla="*/ 0 h 24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269" h="242976">
                <a:moveTo>
                  <a:pt x="779663" y="0"/>
                </a:moveTo>
                <a:lnTo>
                  <a:pt x="1110269" y="86097"/>
                </a:lnTo>
                <a:lnTo>
                  <a:pt x="606875" y="242976"/>
                </a:lnTo>
                <a:lnTo>
                  <a:pt x="0" y="242976"/>
                </a:lnTo>
                <a:lnTo>
                  <a:pt x="779663" y="0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089572" y="6796684"/>
            <a:ext cx="323968" cy="61316"/>
          </a:xfrm>
          <a:custGeom>
            <a:avLst/>
            <a:gdLst>
              <a:gd name="connsiteX0" fmla="*/ 196753 w 323968"/>
              <a:gd name="connsiteY0" fmla="*/ 0 h 61316"/>
              <a:gd name="connsiteX1" fmla="*/ 323968 w 323968"/>
              <a:gd name="connsiteY1" fmla="*/ 33129 h 61316"/>
              <a:gd name="connsiteX2" fmla="*/ 316628 w 323968"/>
              <a:gd name="connsiteY2" fmla="*/ 61316 h 61316"/>
              <a:gd name="connsiteX3" fmla="*/ 0 w 323968"/>
              <a:gd name="connsiteY3" fmla="*/ 61316 h 61316"/>
              <a:gd name="connsiteX4" fmla="*/ 196753 w 323968"/>
              <a:gd name="connsiteY4" fmla="*/ 0 h 6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68" h="61316">
                <a:moveTo>
                  <a:pt x="196753" y="0"/>
                </a:moveTo>
                <a:lnTo>
                  <a:pt x="323968" y="33129"/>
                </a:lnTo>
                <a:lnTo>
                  <a:pt x="316628" y="61316"/>
                </a:lnTo>
                <a:lnTo>
                  <a:pt x="0" y="61316"/>
                </a:lnTo>
                <a:lnTo>
                  <a:pt x="196753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2153861" y="2576172"/>
            <a:ext cx="7884278" cy="1385455"/>
          </a:xfrm>
          <a:prstGeom prst="parallelogram">
            <a:avLst/>
          </a:prstGeom>
          <a:solidFill>
            <a:schemeClr val="tx1">
              <a:alpha val="7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73745" y="2927663"/>
            <a:ext cx="747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  <a:r>
              <a:rPr lang="en-US" sz="3200" dirty="0" smtClean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ATTENTION</a:t>
            </a:r>
            <a:endParaRPr lang="en-US" sz="3200" dirty="0">
              <a:solidFill>
                <a:srgbClr val="33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1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24</cp:revision>
  <dcterms:created xsi:type="dcterms:W3CDTF">2023-05-24T05:48:05Z</dcterms:created>
  <dcterms:modified xsi:type="dcterms:W3CDTF">2023-05-25T01:09:41Z</dcterms:modified>
</cp:coreProperties>
</file>