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039-FB6E-7B4A-BCAF-3FFBD399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D2824-129F-D981-7E11-4B30A3F6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453F-B3FC-DC64-4E62-CB80906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8F5F-98C8-8641-E900-3232976E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60E9-FF45-BA0A-CF97-0F65586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5A2B-4C25-5AB5-A887-5C914087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5B7E-3CF8-3D83-67B9-E73C54A4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DF55-A98E-7CE8-AC3E-D31E129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56C0-635A-4A29-295E-061FABA2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3763-6F79-7C7D-F263-D7FBFE7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57AF1-53D0-45FF-6B03-A8F22451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492A-ECF7-3793-AE02-39B78B78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4D5-980F-1273-5230-EF88BC3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63AA-D940-9163-3D7A-679E0E0E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518B-E5F8-A64E-BDD1-0C423EEA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EEAC-7FC5-70E1-5E14-A997A1B9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A3E-1107-2215-4FD4-25EE95B7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46BB-66DD-F722-A438-E75B88B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6D8C-1301-EE0E-5BD7-6899588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1140-3A34-4B19-AEC7-5326DBB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3D4E-2F6D-1816-F2FC-824F8D20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4FAE-7DC3-B418-C418-E6FB8E12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92AC-2BEA-9025-8BFB-85EAF522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371D-CB06-C79E-8840-B027322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B277-CB31-3C90-C350-3391734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724-2F23-65F7-036A-6CE11071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5007-F059-7A56-EB2D-42ACE50B1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E473-38D0-CD72-F215-1E62C962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1004-F132-2362-600C-578F337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FA25-DA3C-023E-0D57-BC877367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FA4E-B237-7FA6-1C4B-F3DFCE7A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1F74-70EE-AD89-3755-D7EB8B6E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2768-4D0D-6007-52C0-AFC412B2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41F3B-31AC-9395-C7DB-2BF4DD1A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DD3F5-A305-5853-0909-E3398D27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48F7C-356C-D73A-2C8F-0953F369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BD093-28F8-5FBE-38DF-44D3314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4D8AA-DEA2-9C5E-7876-F310054A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E8F6-A554-A016-50AD-35F99E27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5929-8264-4E99-7B9D-DD7E3F16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F662E-80CF-E795-89BE-4C5D4331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9CFE7-5ABC-D92F-2A98-E8C71516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DA1A-89D4-1EA1-7785-FF4930BD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BE684-8867-680E-2C56-9F65D32F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FA163-C7C2-4865-94D5-B55C2F14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E887-623E-342D-6DC3-309B2F60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AA91-9C0E-78B9-1A8D-E6F3C94C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05E6-E4DB-FA94-3EC1-FDB3F1D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71F1D-FF44-913F-8F05-A033B227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31C4-B653-B73D-6FA5-55630446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E077-2201-FD42-FE16-A161D372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C6FE0-FB15-452E-CC95-8C40E3B5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909-B2EF-FDBE-8290-36F505CD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17DC1-D159-7483-BA10-915540B8D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89815-F0E1-EA3A-7D22-CFDC292F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12E9E-F7E0-CFF5-CF55-A46926C4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B450-7141-64F3-41EC-D0DA744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A5D3-38CB-208B-15E1-4755A88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651D1-3196-02B2-AB19-332E15C4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5953-BE86-D940-436D-741373D3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FA95-14D1-2D09-8D33-0B4D923AF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2CA5-5716-4E5E-B5D3-A125D3A3CB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ED9A-39C8-BEA7-B6E0-70712812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E946-8EA7-6892-5A5C-2F76024B4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3804-DE35-425E-9B07-4ED2D8890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61236" y="505940"/>
            <a:ext cx="4806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Improve</a:t>
            </a:r>
            <a:r>
              <a:rPr lang="en-US" sz="2800" dirty="0"/>
              <a:t> this poster regarding </a:t>
            </a:r>
            <a:r>
              <a:rPr lang="en-US" sz="2800" b="1" dirty="0"/>
              <a:t>the 4 design principles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7408" y="1973209"/>
            <a:ext cx="480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A4 (portrait) frame on FIGMA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problems on this design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Discuss in team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change only 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MARGINS, SPACES, ALIGNMENTS, GRID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TEXT FONTS &amp; SIZES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BACKGROUND, TEXT COLORS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    </a:t>
            </a:r>
            <a:r>
              <a:rPr lang="en-US" b="1" dirty="0"/>
              <a:t>Complete the table bellow </a:t>
            </a:r>
            <a:r>
              <a:rPr lang="en-US" dirty="0"/>
              <a:t>to </a:t>
            </a:r>
            <a:r>
              <a:rPr lang="en-US" b="1" dirty="0"/>
              <a:t>explain</a:t>
            </a:r>
            <a:r>
              <a:rPr lang="en-US" dirty="0"/>
              <a:t> your </a:t>
            </a:r>
            <a:r>
              <a:rPr lang="en-US" sz="1800" dirty="0"/>
              <a:t>improvements</a:t>
            </a:r>
            <a:r>
              <a:rPr lang="en-US" dirty="0"/>
              <a:t> on design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AD414-637C-6CF2-F183-BB3A1FF13E82}"/>
              </a:ext>
            </a:extLst>
          </p:cNvPr>
          <p:cNvSpPr/>
          <p:nvPr/>
        </p:nvSpPr>
        <p:spPr>
          <a:xfrm>
            <a:off x="6800441" y="2589401"/>
            <a:ext cx="798489" cy="7694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5B15E-E4FB-ABF8-7DE4-44C0E2755109}"/>
              </a:ext>
            </a:extLst>
          </p:cNvPr>
          <p:cNvSpPr txBox="1"/>
          <p:nvPr/>
        </p:nvSpPr>
        <p:spPr>
          <a:xfrm>
            <a:off x="6736046" y="260228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Light" panose="020B0502040204020203" pitchFamily="34" charset="0"/>
              </a:rPr>
              <a:t>NO</a:t>
            </a:r>
            <a:r>
              <a:rPr lang="en-US" sz="4400" dirty="0">
                <a:solidFill>
                  <a:srgbClr val="FF0000"/>
                </a:solidFill>
                <a:latin typeface="Bahnschrift Light" panose="020B0502040204020203" pitchFamily="34" charset="0"/>
              </a:rPr>
              <a:t>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F6A99-9FF6-5AE0-0B7A-B970913781B5}"/>
              </a:ext>
            </a:extLst>
          </p:cNvPr>
          <p:cNvSpPr txBox="1"/>
          <p:nvPr/>
        </p:nvSpPr>
        <p:spPr>
          <a:xfrm>
            <a:off x="6869095" y="3219704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Bahnschrift Light" panose="020B0502040204020203" pitchFamily="34" charset="0"/>
              </a:rPr>
              <a:t>ANYTIME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654A8-BC80-89C0-1656-C7E53A3971C0}"/>
              </a:ext>
            </a:extLst>
          </p:cNvPr>
          <p:cNvSpPr/>
          <p:nvPr/>
        </p:nvSpPr>
        <p:spPr>
          <a:xfrm>
            <a:off x="6714549" y="750639"/>
            <a:ext cx="3507546" cy="9168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7734D-3E2C-A9E3-6F9B-90440708A3E1}"/>
              </a:ext>
            </a:extLst>
          </p:cNvPr>
          <p:cNvSpPr txBox="1"/>
          <p:nvPr/>
        </p:nvSpPr>
        <p:spPr>
          <a:xfrm>
            <a:off x="6869095" y="750640"/>
            <a:ext cx="332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hnschrift Light" panose="020B0502040204020203" pitchFamily="34" charset="0"/>
              </a:rPr>
              <a:t>TOW-AWAY</a:t>
            </a:r>
            <a:endParaRPr lang="en-US" sz="48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63F3D-14C7-3102-FA04-18ABCA03DB79}"/>
              </a:ext>
            </a:extLst>
          </p:cNvPr>
          <p:cNvSpPr txBox="1"/>
          <p:nvPr/>
        </p:nvSpPr>
        <p:spPr>
          <a:xfrm>
            <a:off x="6683946" y="1753423"/>
            <a:ext cx="3619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Light" panose="020B0502040204020203" pitchFamily="34" charset="0"/>
              </a:rPr>
              <a:t>TEMPORARY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C74CC838-215D-7131-108A-614B2FF3F783}"/>
              </a:ext>
            </a:extLst>
          </p:cNvPr>
          <p:cNvSpPr/>
          <p:nvPr/>
        </p:nvSpPr>
        <p:spPr>
          <a:xfrm>
            <a:off x="6096000" y="505940"/>
            <a:ext cx="5048518" cy="6053071"/>
          </a:xfrm>
          <a:prstGeom prst="roundRect">
            <a:avLst>
              <a:gd name="adj" fmla="val 985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2FB92-5BE3-895F-62C0-7045E46A644B}"/>
              </a:ext>
            </a:extLst>
          </p:cNvPr>
          <p:cNvSpPr txBox="1"/>
          <p:nvPr/>
        </p:nvSpPr>
        <p:spPr>
          <a:xfrm>
            <a:off x="6443804" y="4021794"/>
            <a:ext cx="416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Light" panose="020B0502040204020203" pitchFamily="34" charset="0"/>
              </a:rPr>
              <a:t>SUNDAY 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84451-15BE-E400-5199-899AE44ED8E0}"/>
              </a:ext>
            </a:extLst>
          </p:cNvPr>
          <p:cNvSpPr txBox="1"/>
          <p:nvPr/>
        </p:nvSpPr>
        <p:spPr>
          <a:xfrm>
            <a:off x="6760890" y="4671867"/>
            <a:ext cx="354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Light" panose="020B0502040204020203" pitchFamily="34" charset="0"/>
              </a:rPr>
              <a:t>8 AM - 6 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CB895-F890-8F4C-D003-DB82490F6EA7}"/>
              </a:ext>
            </a:extLst>
          </p:cNvPr>
          <p:cNvSpPr/>
          <p:nvPr/>
        </p:nvSpPr>
        <p:spPr>
          <a:xfrm>
            <a:off x="6575745" y="5618855"/>
            <a:ext cx="4120837" cy="5788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0D6B8-517E-15AF-6819-DECBF43323A7}"/>
              </a:ext>
            </a:extLst>
          </p:cNvPr>
          <p:cNvSpPr txBox="1"/>
          <p:nvPr/>
        </p:nvSpPr>
        <p:spPr>
          <a:xfrm>
            <a:off x="6610207" y="5672741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VIOLATORS WILL BE TOWED</a:t>
            </a:r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21" y="715681"/>
            <a:ext cx="4205515" cy="57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1115F-A87C-1972-124B-3B1E2A50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51391"/>
              </p:ext>
            </p:extLst>
          </p:nvPr>
        </p:nvGraphicFramePr>
        <p:xfrm>
          <a:off x="993912" y="2213113"/>
          <a:ext cx="9640957" cy="3868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824415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</a:t>
                      </a:r>
                      <a:r>
                        <a:rPr lang="en-US" sz="1700" smtClean="0"/>
                        <a:t>, because</a:t>
                      </a:r>
                      <a:r>
                        <a:rPr lang="en-US" sz="1700" baseline="0" smtClean="0"/>
                        <a:t> we have three group to use space.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</a:t>
                      </a:r>
                      <a:r>
                        <a:rPr lang="en-US" sz="1700" baseline="0" dirty="0" smtClean="0"/>
                        <a:t> align center</a:t>
                      </a:r>
                      <a:endParaRPr lang="en-US" sz="1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 the place</a:t>
                      </a:r>
                      <a:r>
                        <a:rPr lang="en-US" sz="1700" baseline="0" dirty="0" smtClean="0"/>
                        <a:t> that contrast are Tow-away and No parking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1014646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 repetition</a:t>
                      </a:r>
                      <a:r>
                        <a:rPr lang="en-US" sz="1700" baseline="0" dirty="0" smtClean="0"/>
                        <a:t> font, size and color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85D402-653D-8954-605C-AFE93404CC86}"/>
              </a:ext>
            </a:extLst>
          </p:cNvPr>
          <p:cNvSpPr txBox="1"/>
          <p:nvPr/>
        </p:nvSpPr>
        <p:spPr>
          <a:xfrm>
            <a:off x="817492" y="1281644"/>
            <a:ext cx="10557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b="1" dirty="0"/>
              <a:t>Complete the table bellow </a:t>
            </a:r>
            <a:r>
              <a:rPr lang="en-US" sz="2400" dirty="0"/>
              <a:t>to </a:t>
            </a:r>
            <a:r>
              <a:rPr lang="en-US" sz="2400" b="1" dirty="0"/>
              <a:t>explain</a:t>
            </a:r>
            <a:r>
              <a:rPr lang="en-US" sz="2400" dirty="0"/>
              <a:t> your improvements  on design principles :</a:t>
            </a:r>
          </a:p>
        </p:txBody>
      </p:sp>
    </p:spTree>
    <p:extLst>
      <p:ext uri="{BB962C8B-B14F-4D97-AF65-F5344CB8AC3E}">
        <p14:creationId xmlns:p14="http://schemas.microsoft.com/office/powerpoint/2010/main" val="267651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CHANTHOU.VOEUN</cp:lastModifiedBy>
  <cp:revision>6</cp:revision>
  <dcterms:created xsi:type="dcterms:W3CDTF">2023-04-02T14:32:29Z</dcterms:created>
  <dcterms:modified xsi:type="dcterms:W3CDTF">2023-04-05T09:32:35Z</dcterms:modified>
</cp:coreProperties>
</file>